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8" r:id="rId2"/>
    <p:sldId id="259" r:id="rId3"/>
    <p:sldId id="260" r:id="rId4"/>
    <p:sldId id="261" r:id="rId5"/>
    <p:sldId id="262" r:id="rId6"/>
    <p:sldId id="286" r:id="rId7"/>
    <p:sldId id="287" r:id="rId8"/>
    <p:sldId id="264" r:id="rId9"/>
    <p:sldId id="265" r:id="rId10"/>
    <p:sldId id="266" r:id="rId11"/>
    <p:sldId id="268" r:id="rId12"/>
    <p:sldId id="269" r:id="rId13"/>
    <p:sldId id="281" r:id="rId14"/>
    <p:sldId id="283" r:id="rId15"/>
    <p:sldId id="284" r:id="rId16"/>
    <p:sldId id="285" r:id="rId17"/>
    <p:sldId id="274" r:id="rId18"/>
    <p:sldId id="275" r:id="rId19"/>
    <p:sldId id="276" r:id="rId20"/>
    <p:sldId id="277" r:id="rId21"/>
    <p:sldId id="278" r:id="rId22"/>
    <p:sldId id="279" r:id="rId23"/>
    <p:sldId id="280" r:id="rId2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FCF"/>
    <a:srgbClr val="FBEAD8"/>
    <a:srgbClr val="FCE5DD"/>
    <a:srgbClr val="F5D8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660B408-B3CF-4A94-85FC-2B1E0A45F4A2}" styleName="深色樣式 2 - 輔色 1/輔色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4C1A8A3-306A-4EB7-A6B1-4F7E0EB9C5D6}" styleName="中等深淺樣式 3 - 輔色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中等深淺樣式 3 - 輔色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8F3BE0-4736-457E-B26B-910FFC287449}" type="doc">
      <dgm:prSet loTypeId="urn:microsoft.com/office/officeart/2005/8/layout/vList6" loCatId="list" qsTypeId="urn:microsoft.com/office/officeart/2005/8/quickstyle/simple2" qsCatId="simple" csTypeId="urn:microsoft.com/office/officeart/2005/8/colors/accent5_2" csCatId="accent5" phldr="1"/>
      <dgm:spPr/>
      <dgm:t>
        <a:bodyPr/>
        <a:lstStyle/>
        <a:p>
          <a:endParaRPr lang="zh-TW" altLang="en-US"/>
        </a:p>
      </dgm:t>
    </dgm:pt>
    <dgm:pt modelId="{9FC55252-5C7D-4909-B1C5-7C6AC8B96CFC}">
      <dgm:prSet phldrT="[文字]" custT="1"/>
      <dgm:spPr/>
      <dgm:t>
        <a:bodyPr/>
        <a:lstStyle/>
        <a:p>
          <a:r>
            <a:rPr lang="zh-TW" altLang="en-US" sz="5000" dirty="0">
              <a:latin typeface="ㄅ源泉注音圓體 B" panose="02020800000000000000" pitchFamily="18" charset="-120"/>
              <a:ea typeface="ㄅ源泉注音圓體 B" panose="02020800000000000000" pitchFamily="18" charset="-120"/>
            </a:rPr>
            <a:t>難過</a:t>
          </a:r>
        </a:p>
      </dgm:t>
    </dgm:pt>
    <dgm:pt modelId="{07EEF93D-4FDE-4FBA-A49F-7FEF3204EC6A}" type="parTrans" cxnId="{137812B0-CFA2-4EC6-9E54-BC88BA24BFE3}">
      <dgm:prSet/>
      <dgm:spPr/>
      <dgm:t>
        <a:bodyPr/>
        <a:lstStyle/>
        <a:p>
          <a:endParaRPr lang="zh-TW" altLang="en-US"/>
        </a:p>
      </dgm:t>
    </dgm:pt>
    <dgm:pt modelId="{34622B98-209B-4A51-A0D7-E256215E421D}" type="sibTrans" cxnId="{137812B0-CFA2-4EC6-9E54-BC88BA24BFE3}">
      <dgm:prSet/>
      <dgm:spPr/>
      <dgm:t>
        <a:bodyPr/>
        <a:lstStyle/>
        <a:p>
          <a:endParaRPr lang="zh-TW" altLang="en-US"/>
        </a:p>
      </dgm:t>
    </dgm:pt>
    <dgm:pt modelId="{933D4CBE-CE50-4522-A4B2-C7DF7B8AE41D}">
      <dgm:prSet phldrT="[文字]" custT="1"/>
      <dgm:spPr/>
      <dgm:t>
        <a:bodyPr/>
        <a:lstStyle/>
        <a:p>
          <a:r>
            <a:rPr lang="zh-TW" altLang="en-US" sz="2800" b="1" dirty="0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rPr>
            <a:t>我的心痛痛的、好在意、好想被別人了解、好想被好好陪伴。</a:t>
          </a:r>
          <a:br>
            <a:rPr lang="zh-TW" altLang="en-US" sz="1400" b="1" dirty="0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rPr>
          </a:br>
          <a:endParaRPr lang="zh-TW" altLang="en-US" sz="1400" dirty="0"/>
        </a:p>
      </dgm:t>
    </dgm:pt>
    <dgm:pt modelId="{CA0AFFE8-05EF-451E-A9BC-3B54339903C8}" type="parTrans" cxnId="{7A609BD5-ACC8-4271-A5C3-FB99FDEE3174}">
      <dgm:prSet/>
      <dgm:spPr/>
      <dgm:t>
        <a:bodyPr/>
        <a:lstStyle/>
        <a:p>
          <a:endParaRPr lang="zh-TW" altLang="en-US"/>
        </a:p>
      </dgm:t>
    </dgm:pt>
    <dgm:pt modelId="{DB7A013A-3FAC-4E2F-AF1F-0E1E0BF4B913}" type="sibTrans" cxnId="{7A609BD5-ACC8-4271-A5C3-FB99FDEE3174}">
      <dgm:prSet/>
      <dgm:spPr/>
      <dgm:t>
        <a:bodyPr/>
        <a:lstStyle/>
        <a:p>
          <a:endParaRPr lang="zh-TW" altLang="en-US"/>
        </a:p>
      </dgm:t>
    </dgm:pt>
    <dgm:pt modelId="{AC0C0F1B-B182-413D-93B9-542EBB3C3AEF}">
      <dgm:prSet phldrT="[文字]" custT="1"/>
      <dgm:spPr/>
      <dgm:t>
        <a:bodyPr/>
        <a:lstStyle/>
        <a:p>
          <a:r>
            <a:rPr lang="zh-TW" altLang="en-US" sz="5000" dirty="0">
              <a:latin typeface="ㄅ源泉注音圓體 B" panose="02020800000000000000" pitchFamily="18" charset="-120"/>
              <a:ea typeface="ㄅ源泉注音圓體 B" panose="02020800000000000000" pitchFamily="18" charset="-120"/>
            </a:rPr>
            <a:t>害怕</a:t>
          </a:r>
        </a:p>
      </dgm:t>
    </dgm:pt>
    <dgm:pt modelId="{CDCDF8D4-AD24-492D-BEEA-FE0F5AE4B93E}" type="parTrans" cxnId="{F326C747-2E9F-4571-AD3A-BB8DD39E16F7}">
      <dgm:prSet/>
      <dgm:spPr/>
      <dgm:t>
        <a:bodyPr/>
        <a:lstStyle/>
        <a:p>
          <a:endParaRPr lang="zh-TW" altLang="en-US"/>
        </a:p>
      </dgm:t>
    </dgm:pt>
    <dgm:pt modelId="{4DFB302F-0EDA-474E-A3DF-3832D0BBEA50}" type="sibTrans" cxnId="{F326C747-2E9F-4571-AD3A-BB8DD39E16F7}">
      <dgm:prSet/>
      <dgm:spPr/>
      <dgm:t>
        <a:bodyPr/>
        <a:lstStyle/>
        <a:p>
          <a:endParaRPr lang="zh-TW" altLang="en-US"/>
        </a:p>
      </dgm:t>
    </dgm:pt>
    <dgm:pt modelId="{FC390D1B-95BE-429A-BD49-03E9A6EBE082}">
      <dgm:prSet phldrT="[文字]" custT="1"/>
      <dgm:spPr/>
      <dgm:t>
        <a:bodyPr/>
        <a:lstStyle/>
        <a:p>
          <a:r>
            <a:rPr lang="zh-TW" altLang="en-US" sz="2800" b="1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rPr>
            <a:t>我感到不安全、</a:t>
          </a:r>
          <a:br>
            <a:rPr lang="en-US" altLang="zh-TW" sz="2800" b="1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rPr>
          </a:br>
          <a:r>
            <a:rPr lang="zh-TW" altLang="en-US" sz="2800" b="1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rPr>
            <a:t>我需要想方法保護自己。</a:t>
          </a:r>
          <a:endParaRPr lang="zh-TW" altLang="en-US" sz="2800" dirty="0"/>
        </a:p>
      </dgm:t>
    </dgm:pt>
    <dgm:pt modelId="{FFC9E1B2-7C9D-4991-A6E7-B6566AD1D614}" type="parTrans" cxnId="{B7F8E26C-BA4D-4D66-8268-80988E0387B8}">
      <dgm:prSet/>
      <dgm:spPr/>
      <dgm:t>
        <a:bodyPr/>
        <a:lstStyle/>
        <a:p>
          <a:endParaRPr lang="zh-TW" altLang="en-US"/>
        </a:p>
      </dgm:t>
    </dgm:pt>
    <dgm:pt modelId="{AE67EDDE-6E62-46E2-A528-0A674137041D}" type="sibTrans" cxnId="{B7F8E26C-BA4D-4D66-8268-80988E0387B8}">
      <dgm:prSet/>
      <dgm:spPr/>
      <dgm:t>
        <a:bodyPr/>
        <a:lstStyle/>
        <a:p>
          <a:endParaRPr lang="zh-TW" altLang="en-US"/>
        </a:p>
      </dgm:t>
    </dgm:pt>
    <dgm:pt modelId="{F7435ED0-1F46-4977-81A6-32D067BCDCBF}">
      <dgm:prSet phldrT="[文字]" custT="1"/>
      <dgm:spPr/>
      <dgm:t>
        <a:bodyPr/>
        <a:lstStyle/>
        <a:p>
          <a:r>
            <a:rPr lang="zh-TW" altLang="en-US" sz="5000" dirty="0">
              <a:latin typeface="ㄅ源泉注音圓體 B" panose="02020800000000000000" pitchFamily="18" charset="-120"/>
              <a:ea typeface="ㄅ源泉注音圓體 B" panose="02020800000000000000" pitchFamily="18" charset="-120"/>
            </a:rPr>
            <a:t>生氣</a:t>
          </a:r>
        </a:p>
      </dgm:t>
    </dgm:pt>
    <dgm:pt modelId="{C06CC83A-CDAA-47E9-87ED-F6023DFC1FF8}" type="parTrans" cxnId="{610EC203-3601-49BC-B8E5-887D66CAB8AF}">
      <dgm:prSet/>
      <dgm:spPr/>
      <dgm:t>
        <a:bodyPr/>
        <a:lstStyle/>
        <a:p>
          <a:endParaRPr lang="zh-TW" altLang="en-US"/>
        </a:p>
      </dgm:t>
    </dgm:pt>
    <dgm:pt modelId="{A46674FD-64B3-4D7B-91D3-0B35EB4E6222}" type="sibTrans" cxnId="{610EC203-3601-49BC-B8E5-887D66CAB8AF}">
      <dgm:prSet/>
      <dgm:spPr/>
      <dgm:t>
        <a:bodyPr/>
        <a:lstStyle/>
        <a:p>
          <a:endParaRPr lang="zh-TW" altLang="en-US"/>
        </a:p>
      </dgm:t>
    </dgm:pt>
    <dgm:pt modelId="{6D586FAA-FFDE-420C-96D7-E73156495766}">
      <dgm:prSet/>
      <dgm:spPr/>
      <dgm:t>
        <a:bodyPr/>
        <a:lstStyle/>
        <a:p>
          <a:r>
            <a:rPr lang="zh-TW" altLang="en-US" b="1" dirty="0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rPr>
            <a:t>我不喜歡被這樣對待，      我覺得很委屈。</a:t>
          </a:r>
          <a:br>
            <a:rPr lang="en-US" altLang="zh-TW" b="1" dirty="0">
              <a:solidFill>
                <a:schemeClr val="bg2">
                  <a:lumMod val="75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rPr>
          </a:br>
          <a:endParaRPr lang="zh-TW" altLang="en-US" dirty="0"/>
        </a:p>
      </dgm:t>
    </dgm:pt>
    <dgm:pt modelId="{180F29F1-3772-49D5-B3E0-D801B985D2D3}" type="parTrans" cxnId="{88A909BD-B4B7-4AF0-A01C-B1D1588AFB93}">
      <dgm:prSet/>
      <dgm:spPr/>
      <dgm:t>
        <a:bodyPr/>
        <a:lstStyle/>
        <a:p>
          <a:endParaRPr lang="zh-TW" altLang="en-US"/>
        </a:p>
      </dgm:t>
    </dgm:pt>
    <dgm:pt modelId="{AC7BA7C6-9825-47A5-8B7C-E0EB0372C12C}" type="sibTrans" cxnId="{88A909BD-B4B7-4AF0-A01C-B1D1588AFB93}">
      <dgm:prSet/>
      <dgm:spPr/>
      <dgm:t>
        <a:bodyPr/>
        <a:lstStyle/>
        <a:p>
          <a:endParaRPr lang="zh-TW" altLang="en-US"/>
        </a:p>
      </dgm:t>
    </dgm:pt>
    <dgm:pt modelId="{466152E5-DE7B-4858-8DE2-F5D7D2E2B8A5}" type="pres">
      <dgm:prSet presAssocID="{AF8F3BE0-4736-457E-B26B-910FFC287449}" presName="Name0" presStyleCnt="0">
        <dgm:presLayoutVars>
          <dgm:dir/>
          <dgm:animLvl val="lvl"/>
          <dgm:resizeHandles/>
        </dgm:presLayoutVars>
      </dgm:prSet>
      <dgm:spPr/>
    </dgm:pt>
    <dgm:pt modelId="{62B1DBE4-8326-4C00-8C20-7A4479831F36}" type="pres">
      <dgm:prSet presAssocID="{9FC55252-5C7D-4909-B1C5-7C6AC8B96CFC}" presName="linNode" presStyleCnt="0"/>
      <dgm:spPr/>
    </dgm:pt>
    <dgm:pt modelId="{9C836A19-6C96-4687-B6BE-940F87C1F028}" type="pres">
      <dgm:prSet presAssocID="{9FC55252-5C7D-4909-B1C5-7C6AC8B96CFC}" presName="parentShp" presStyleLbl="node1" presStyleIdx="0" presStyleCnt="3" custLinFactNeighborX="175" custLinFactNeighborY="-26">
        <dgm:presLayoutVars>
          <dgm:bulletEnabled val="1"/>
        </dgm:presLayoutVars>
      </dgm:prSet>
      <dgm:spPr/>
    </dgm:pt>
    <dgm:pt modelId="{6D2E30CB-F659-4575-84B2-53A578ECD6FA}" type="pres">
      <dgm:prSet presAssocID="{9FC55252-5C7D-4909-B1C5-7C6AC8B96CFC}" presName="childShp" presStyleLbl="bgAccFollowNode1" presStyleIdx="0" presStyleCnt="3" custLinFactNeighborX="1577" custLinFactNeighborY="4638">
        <dgm:presLayoutVars>
          <dgm:bulletEnabled val="1"/>
        </dgm:presLayoutVars>
      </dgm:prSet>
      <dgm:spPr/>
    </dgm:pt>
    <dgm:pt modelId="{CF5287C2-6075-41D3-B85A-522712137FC7}" type="pres">
      <dgm:prSet presAssocID="{34622B98-209B-4A51-A0D7-E256215E421D}" presName="spacing" presStyleCnt="0"/>
      <dgm:spPr/>
    </dgm:pt>
    <dgm:pt modelId="{7078BBC7-2753-481D-A9F1-9B1A49FC0217}" type="pres">
      <dgm:prSet presAssocID="{AC0C0F1B-B182-413D-93B9-542EBB3C3AEF}" presName="linNode" presStyleCnt="0"/>
      <dgm:spPr/>
    </dgm:pt>
    <dgm:pt modelId="{EB671AA6-779E-49BA-AFE3-350DBF8C72F0}" type="pres">
      <dgm:prSet presAssocID="{AC0C0F1B-B182-413D-93B9-542EBB3C3AEF}" presName="parentShp" presStyleLbl="node1" presStyleIdx="1" presStyleCnt="3">
        <dgm:presLayoutVars>
          <dgm:bulletEnabled val="1"/>
        </dgm:presLayoutVars>
      </dgm:prSet>
      <dgm:spPr/>
    </dgm:pt>
    <dgm:pt modelId="{1F0B099E-386F-4210-8982-5FADAF7C754D}" type="pres">
      <dgm:prSet presAssocID="{AC0C0F1B-B182-413D-93B9-542EBB3C3AEF}" presName="childShp" presStyleLbl="bgAccFollowNode1" presStyleIdx="1" presStyleCnt="3">
        <dgm:presLayoutVars>
          <dgm:bulletEnabled val="1"/>
        </dgm:presLayoutVars>
      </dgm:prSet>
      <dgm:spPr/>
    </dgm:pt>
    <dgm:pt modelId="{D51CA155-79B5-4ADE-A2AB-382641B5B03B}" type="pres">
      <dgm:prSet presAssocID="{4DFB302F-0EDA-474E-A3DF-3832D0BBEA50}" presName="spacing" presStyleCnt="0"/>
      <dgm:spPr/>
    </dgm:pt>
    <dgm:pt modelId="{E3782D10-B10D-49B4-BD63-42E08625C951}" type="pres">
      <dgm:prSet presAssocID="{F7435ED0-1F46-4977-81A6-32D067BCDCBF}" presName="linNode" presStyleCnt="0"/>
      <dgm:spPr/>
    </dgm:pt>
    <dgm:pt modelId="{62F9E673-EEFB-4F52-8B7F-990C8818F7EE}" type="pres">
      <dgm:prSet presAssocID="{F7435ED0-1F46-4977-81A6-32D067BCDCBF}" presName="parentShp" presStyleLbl="node1" presStyleIdx="2" presStyleCnt="3">
        <dgm:presLayoutVars>
          <dgm:bulletEnabled val="1"/>
        </dgm:presLayoutVars>
      </dgm:prSet>
      <dgm:spPr/>
    </dgm:pt>
    <dgm:pt modelId="{8863CC54-AB7E-4C41-BE9B-2EAF18F39500}" type="pres">
      <dgm:prSet presAssocID="{F7435ED0-1F46-4977-81A6-32D067BCDCBF}" presName="childShp" presStyleLbl="bgAccFollowNode1" presStyleIdx="2" presStyleCnt="3">
        <dgm:presLayoutVars>
          <dgm:bulletEnabled val="1"/>
        </dgm:presLayoutVars>
      </dgm:prSet>
      <dgm:spPr/>
    </dgm:pt>
  </dgm:ptLst>
  <dgm:cxnLst>
    <dgm:cxn modelId="{610EC203-3601-49BC-B8E5-887D66CAB8AF}" srcId="{AF8F3BE0-4736-457E-B26B-910FFC287449}" destId="{F7435ED0-1F46-4977-81A6-32D067BCDCBF}" srcOrd="2" destOrd="0" parTransId="{C06CC83A-CDAA-47E9-87ED-F6023DFC1FF8}" sibTransId="{A46674FD-64B3-4D7B-91D3-0B35EB4E6222}"/>
    <dgm:cxn modelId="{2DBDEC3D-844A-413A-99BA-4A4FEE551A58}" type="presOf" srcId="{FC390D1B-95BE-429A-BD49-03E9A6EBE082}" destId="{1F0B099E-386F-4210-8982-5FADAF7C754D}" srcOrd="0" destOrd="0" presId="urn:microsoft.com/office/officeart/2005/8/layout/vList6"/>
    <dgm:cxn modelId="{82720146-D08A-4E93-BD64-8157A132BBA9}" type="presOf" srcId="{AC0C0F1B-B182-413D-93B9-542EBB3C3AEF}" destId="{EB671AA6-779E-49BA-AFE3-350DBF8C72F0}" srcOrd="0" destOrd="0" presId="urn:microsoft.com/office/officeart/2005/8/layout/vList6"/>
    <dgm:cxn modelId="{F326C747-2E9F-4571-AD3A-BB8DD39E16F7}" srcId="{AF8F3BE0-4736-457E-B26B-910FFC287449}" destId="{AC0C0F1B-B182-413D-93B9-542EBB3C3AEF}" srcOrd="1" destOrd="0" parTransId="{CDCDF8D4-AD24-492D-BEEA-FE0F5AE4B93E}" sibTransId="{4DFB302F-0EDA-474E-A3DF-3832D0BBEA50}"/>
    <dgm:cxn modelId="{B7F8E26C-BA4D-4D66-8268-80988E0387B8}" srcId="{AC0C0F1B-B182-413D-93B9-542EBB3C3AEF}" destId="{FC390D1B-95BE-429A-BD49-03E9A6EBE082}" srcOrd="0" destOrd="0" parTransId="{FFC9E1B2-7C9D-4991-A6E7-B6566AD1D614}" sibTransId="{AE67EDDE-6E62-46E2-A528-0A674137041D}"/>
    <dgm:cxn modelId="{137812B0-CFA2-4EC6-9E54-BC88BA24BFE3}" srcId="{AF8F3BE0-4736-457E-B26B-910FFC287449}" destId="{9FC55252-5C7D-4909-B1C5-7C6AC8B96CFC}" srcOrd="0" destOrd="0" parTransId="{07EEF93D-4FDE-4FBA-A49F-7FEF3204EC6A}" sibTransId="{34622B98-209B-4A51-A0D7-E256215E421D}"/>
    <dgm:cxn modelId="{88A909BD-B4B7-4AF0-A01C-B1D1588AFB93}" srcId="{F7435ED0-1F46-4977-81A6-32D067BCDCBF}" destId="{6D586FAA-FFDE-420C-96D7-E73156495766}" srcOrd="0" destOrd="0" parTransId="{180F29F1-3772-49D5-B3E0-D801B985D2D3}" sibTransId="{AC7BA7C6-9825-47A5-8B7C-E0EB0372C12C}"/>
    <dgm:cxn modelId="{0ED750BE-B8E5-4B55-9EBC-B1CFF4D97BDE}" type="presOf" srcId="{AF8F3BE0-4736-457E-B26B-910FFC287449}" destId="{466152E5-DE7B-4858-8DE2-F5D7D2E2B8A5}" srcOrd="0" destOrd="0" presId="urn:microsoft.com/office/officeart/2005/8/layout/vList6"/>
    <dgm:cxn modelId="{63E6CACB-1695-4817-9C4C-7DC978AE9BD0}" type="presOf" srcId="{9FC55252-5C7D-4909-B1C5-7C6AC8B96CFC}" destId="{9C836A19-6C96-4687-B6BE-940F87C1F028}" srcOrd="0" destOrd="0" presId="urn:microsoft.com/office/officeart/2005/8/layout/vList6"/>
    <dgm:cxn modelId="{7A609BD5-ACC8-4271-A5C3-FB99FDEE3174}" srcId="{9FC55252-5C7D-4909-B1C5-7C6AC8B96CFC}" destId="{933D4CBE-CE50-4522-A4B2-C7DF7B8AE41D}" srcOrd="0" destOrd="0" parTransId="{CA0AFFE8-05EF-451E-A9BC-3B54339903C8}" sibTransId="{DB7A013A-3FAC-4E2F-AF1F-0E1E0BF4B913}"/>
    <dgm:cxn modelId="{CEB62FEF-AAE6-4E95-9F37-7F1D7D467DF8}" type="presOf" srcId="{933D4CBE-CE50-4522-A4B2-C7DF7B8AE41D}" destId="{6D2E30CB-F659-4575-84B2-53A578ECD6FA}" srcOrd="0" destOrd="0" presId="urn:microsoft.com/office/officeart/2005/8/layout/vList6"/>
    <dgm:cxn modelId="{49ADDEF0-A894-4978-A11B-7DD300345CD7}" type="presOf" srcId="{F7435ED0-1F46-4977-81A6-32D067BCDCBF}" destId="{62F9E673-EEFB-4F52-8B7F-990C8818F7EE}" srcOrd="0" destOrd="0" presId="urn:microsoft.com/office/officeart/2005/8/layout/vList6"/>
    <dgm:cxn modelId="{ED6DCFFE-B914-493A-A8FA-AFAA5ACAFAD8}" type="presOf" srcId="{6D586FAA-FFDE-420C-96D7-E73156495766}" destId="{8863CC54-AB7E-4C41-BE9B-2EAF18F39500}" srcOrd="0" destOrd="0" presId="urn:microsoft.com/office/officeart/2005/8/layout/vList6"/>
    <dgm:cxn modelId="{E37F4E85-85E1-4A1D-9ACB-A1CC5158B07B}" type="presParOf" srcId="{466152E5-DE7B-4858-8DE2-F5D7D2E2B8A5}" destId="{62B1DBE4-8326-4C00-8C20-7A4479831F36}" srcOrd="0" destOrd="0" presId="urn:microsoft.com/office/officeart/2005/8/layout/vList6"/>
    <dgm:cxn modelId="{86866E4B-4547-46BD-BEA4-6E6765B748E9}" type="presParOf" srcId="{62B1DBE4-8326-4C00-8C20-7A4479831F36}" destId="{9C836A19-6C96-4687-B6BE-940F87C1F028}" srcOrd="0" destOrd="0" presId="urn:microsoft.com/office/officeart/2005/8/layout/vList6"/>
    <dgm:cxn modelId="{FE5175DA-75B8-4148-A685-2980E29BA1BD}" type="presParOf" srcId="{62B1DBE4-8326-4C00-8C20-7A4479831F36}" destId="{6D2E30CB-F659-4575-84B2-53A578ECD6FA}" srcOrd="1" destOrd="0" presId="urn:microsoft.com/office/officeart/2005/8/layout/vList6"/>
    <dgm:cxn modelId="{7CA7E9C8-D051-4907-AA44-2B1F518BE32A}" type="presParOf" srcId="{466152E5-DE7B-4858-8DE2-F5D7D2E2B8A5}" destId="{CF5287C2-6075-41D3-B85A-522712137FC7}" srcOrd="1" destOrd="0" presId="urn:microsoft.com/office/officeart/2005/8/layout/vList6"/>
    <dgm:cxn modelId="{E785E1A5-DCE6-4D5A-A29D-67E36731A39D}" type="presParOf" srcId="{466152E5-DE7B-4858-8DE2-F5D7D2E2B8A5}" destId="{7078BBC7-2753-481D-A9F1-9B1A49FC0217}" srcOrd="2" destOrd="0" presId="urn:microsoft.com/office/officeart/2005/8/layout/vList6"/>
    <dgm:cxn modelId="{34655DE4-A6B8-4A7F-BE4E-A02EB242BEFA}" type="presParOf" srcId="{7078BBC7-2753-481D-A9F1-9B1A49FC0217}" destId="{EB671AA6-779E-49BA-AFE3-350DBF8C72F0}" srcOrd="0" destOrd="0" presId="urn:microsoft.com/office/officeart/2005/8/layout/vList6"/>
    <dgm:cxn modelId="{DA6E3F42-D5E3-4B57-BA14-25ED003478D6}" type="presParOf" srcId="{7078BBC7-2753-481D-A9F1-9B1A49FC0217}" destId="{1F0B099E-386F-4210-8982-5FADAF7C754D}" srcOrd="1" destOrd="0" presId="urn:microsoft.com/office/officeart/2005/8/layout/vList6"/>
    <dgm:cxn modelId="{D0AECD48-9AA1-4FA4-98C1-4781AD61FCE4}" type="presParOf" srcId="{466152E5-DE7B-4858-8DE2-F5D7D2E2B8A5}" destId="{D51CA155-79B5-4ADE-A2AB-382641B5B03B}" srcOrd="3" destOrd="0" presId="urn:microsoft.com/office/officeart/2005/8/layout/vList6"/>
    <dgm:cxn modelId="{08771514-D3F6-4C81-9481-95C9DC77C750}" type="presParOf" srcId="{466152E5-DE7B-4858-8DE2-F5D7D2E2B8A5}" destId="{E3782D10-B10D-49B4-BD63-42E08625C951}" srcOrd="4" destOrd="0" presId="urn:microsoft.com/office/officeart/2005/8/layout/vList6"/>
    <dgm:cxn modelId="{3D98359C-A82B-491C-9A1D-D2F866521781}" type="presParOf" srcId="{E3782D10-B10D-49B4-BD63-42E08625C951}" destId="{62F9E673-EEFB-4F52-8B7F-990C8818F7EE}" srcOrd="0" destOrd="0" presId="urn:microsoft.com/office/officeart/2005/8/layout/vList6"/>
    <dgm:cxn modelId="{C3CAAD40-B33E-4F15-95D3-2C47CADE9118}" type="presParOf" srcId="{E3782D10-B10D-49B4-BD63-42E08625C951}" destId="{8863CC54-AB7E-4C41-BE9B-2EAF18F39500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2E30CB-F659-4575-84B2-53A578ECD6FA}">
      <dsp:nvSpPr>
        <dsp:cNvPr id="0" name=""/>
        <dsp:cNvSpPr/>
      </dsp:nvSpPr>
      <dsp:spPr>
        <a:xfrm>
          <a:off x="3971804" y="78536"/>
          <a:ext cx="5957707" cy="1693333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800" b="1" kern="1200" dirty="0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rPr>
            <a:t>我的心痛痛的、好在意、好想被別人了解、好想被好好陪伴。</a:t>
          </a:r>
          <a:br>
            <a:rPr lang="zh-TW" altLang="en-US" sz="1400" b="1" kern="1200" dirty="0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rPr>
          </a:br>
          <a:endParaRPr lang="zh-TW" altLang="en-US" sz="1400" kern="1200" dirty="0"/>
        </a:p>
      </dsp:txBody>
      <dsp:txXfrm>
        <a:off x="3971804" y="290203"/>
        <a:ext cx="5322707" cy="1269999"/>
      </dsp:txXfrm>
    </dsp:sp>
    <dsp:sp modelId="{9C836A19-6C96-4687-B6BE-940F87C1F028}">
      <dsp:nvSpPr>
        <dsp:cNvPr id="0" name=""/>
        <dsp:cNvSpPr/>
      </dsp:nvSpPr>
      <dsp:spPr>
        <a:xfrm>
          <a:off x="10425" y="0"/>
          <a:ext cx="3971804" cy="169333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0" tIns="95250" rIns="190500" bIns="952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5000" kern="1200" dirty="0">
              <a:latin typeface="ㄅ源泉注音圓體 B" panose="02020800000000000000" pitchFamily="18" charset="-120"/>
              <a:ea typeface="ㄅ源泉注音圓體 B" panose="02020800000000000000" pitchFamily="18" charset="-120"/>
            </a:rPr>
            <a:t>難過</a:t>
          </a:r>
        </a:p>
      </dsp:txBody>
      <dsp:txXfrm>
        <a:off x="93087" y="82662"/>
        <a:ext cx="3806480" cy="1528009"/>
      </dsp:txXfrm>
    </dsp:sp>
    <dsp:sp modelId="{1F0B099E-386F-4210-8982-5FADAF7C754D}">
      <dsp:nvSpPr>
        <dsp:cNvPr id="0" name=""/>
        <dsp:cNvSpPr/>
      </dsp:nvSpPr>
      <dsp:spPr>
        <a:xfrm>
          <a:off x="3971804" y="1862666"/>
          <a:ext cx="5957707" cy="1693333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800" b="1" kern="1200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rPr>
            <a:t>我感到不安全、</a:t>
          </a:r>
          <a:br>
            <a:rPr lang="en-US" altLang="zh-TW" sz="2800" b="1" kern="1200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rPr>
          </a:br>
          <a:r>
            <a:rPr lang="zh-TW" altLang="en-US" sz="2800" b="1" kern="1200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rPr>
            <a:t>我需要想方法保護自己。</a:t>
          </a:r>
          <a:endParaRPr lang="zh-TW" altLang="en-US" sz="2800" kern="1200" dirty="0"/>
        </a:p>
      </dsp:txBody>
      <dsp:txXfrm>
        <a:off x="3971804" y="2074333"/>
        <a:ext cx="5322707" cy="1269999"/>
      </dsp:txXfrm>
    </dsp:sp>
    <dsp:sp modelId="{EB671AA6-779E-49BA-AFE3-350DBF8C72F0}">
      <dsp:nvSpPr>
        <dsp:cNvPr id="0" name=""/>
        <dsp:cNvSpPr/>
      </dsp:nvSpPr>
      <dsp:spPr>
        <a:xfrm>
          <a:off x="0" y="1862666"/>
          <a:ext cx="3971804" cy="169333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0" tIns="95250" rIns="190500" bIns="952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5000" kern="1200" dirty="0">
              <a:latin typeface="ㄅ源泉注音圓體 B" panose="02020800000000000000" pitchFamily="18" charset="-120"/>
              <a:ea typeface="ㄅ源泉注音圓體 B" panose="02020800000000000000" pitchFamily="18" charset="-120"/>
            </a:rPr>
            <a:t>害怕</a:t>
          </a:r>
        </a:p>
      </dsp:txBody>
      <dsp:txXfrm>
        <a:off x="82662" y="1945328"/>
        <a:ext cx="3806480" cy="1528009"/>
      </dsp:txXfrm>
    </dsp:sp>
    <dsp:sp modelId="{8863CC54-AB7E-4C41-BE9B-2EAF18F39500}">
      <dsp:nvSpPr>
        <dsp:cNvPr id="0" name=""/>
        <dsp:cNvSpPr/>
      </dsp:nvSpPr>
      <dsp:spPr>
        <a:xfrm>
          <a:off x="3971804" y="3725333"/>
          <a:ext cx="5957707" cy="1693333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600" b="1" kern="1200" dirty="0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rPr>
            <a:t>我不喜歡被這樣對待，      我覺得很委屈。</a:t>
          </a:r>
          <a:br>
            <a:rPr lang="en-US" altLang="zh-TW" sz="2600" b="1" kern="1200" dirty="0">
              <a:solidFill>
                <a:schemeClr val="bg2">
                  <a:lumMod val="75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rPr>
          </a:br>
          <a:endParaRPr lang="zh-TW" altLang="en-US" sz="2600" kern="1200" dirty="0"/>
        </a:p>
      </dsp:txBody>
      <dsp:txXfrm>
        <a:off x="3971804" y="3937000"/>
        <a:ext cx="5322707" cy="1269999"/>
      </dsp:txXfrm>
    </dsp:sp>
    <dsp:sp modelId="{62F9E673-EEFB-4F52-8B7F-990C8818F7EE}">
      <dsp:nvSpPr>
        <dsp:cNvPr id="0" name=""/>
        <dsp:cNvSpPr/>
      </dsp:nvSpPr>
      <dsp:spPr>
        <a:xfrm>
          <a:off x="0" y="3725333"/>
          <a:ext cx="3971804" cy="169333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0" tIns="95250" rIns="190500" bIns="952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5000" kern="1200" dirty="0">
              <a:latin typeface="ㄅ源泉注音圓體 B" panose="02020800000000000000" pitchFamily="18" charset="-120"/>
              <a:ea typeface="ㄅ源泉注音圓體 B" panose="02020800000000000000" pitchFamily="18" charset="-120"/>
            </a:rPr>
            <a:t>生氣</a:t>
          </a:r>
        </a:p>
      </dsp:txBody>
      <dsp:txXfrm>
        <a:off x="82662" y="3807995"/>
        <a:ext cx="3806480" cy="15280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940C66-35EE-46A0-AFB2-09B517C46B0D}" type="datetimeFigureOut">
              <a:rPr lang="zh-TW" altLang="en-US" smtClean="0"/>
              <a:t>2026/8/18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DF2F34-AC82-496E-88B1-C389C4CFE7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6742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首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1BD556A6-A3A3-4FF5-8981-F880BE4792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" y="0"/>
            <a:ext cx="122095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661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1E9C500E-AF18-4F01-83D5-52AB13AC6D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3" b="21136"/>
          <a:stretch/>
        </p:blipFill>
        <p:spPr>
          <a:xfrm>
            <a:off x="0" y="0"/>
            <a:ext cx="12192000" cy="3117273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B77C25B6-17BA-4DDF-B8CE-5738835680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183920"/>
            <a:ext cx="12192000" cy="1512000"/>
          </a:xfrm>
        </p:spPr>
        <p:txBody>
          <a:bodyPr anchor="ctr"/>
          <a:lstStyle>
            <a:lvl1pPr algn="ctr">
              <a:lnSpc>
                <a:spcPct val="100000"/>
              </a:lnSpc>
              <a:defRPr sz="60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EB13BF30-D6F0-4025-A46E-353AC68887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992" y="5237931"/>
            <a:ext cx="2438979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762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內容頁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68A14CF-52FE-486C-B120-C88AD27FA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3348"/>
          </a:xfrm>
        </p:spPr>
        <p:txBody>
          <a:bodyPr/>
          <a:lstStyle>
            <a:lvl1pPr>
              <a:defRPr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DAF03FE-60F9-4E7E-81F5-06BD6FB6F2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742950" indent="-742950">
              <a:buFont typeface="+mj-lt"/>
              <a:buAutoNum type="arabicPeriod"/>
              <a:defRPr sz="36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zh-TW" altLang="en-US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288476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內容頁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68A14CF-52FE-486C-B120-C88AD27FA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3348"/>
          </a:xfrm>
        </p:spPr>
        <p:txBody>
          <a:bodyPr/>
          <a:lstStyle>
            <a:lvl1pPr>
              <a:defRPr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DAF03FE-60F9-4E7E-81F5-06BD6FB6F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9047"/>
            <a:ext cx="10515600" cy="4447916"/>
          </a:xfrm>
        </p:spPr>
        <p:txBody>
          <a:bodyPr>
            <a:normAutofit/>
          </a:bodyPr>
          <a:lstStyle>
            <a:lvl1pPr marL="0" indent="0">
              <a:buFont typeface="+mj-lt"/>
              <a:buNone/>
              <a:defRPr sz="36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zh-TW" altLang="en-US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972118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容頁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A60E1112-EA0F-495E-B12E-69723C367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3348"/>
          </a:xfrm>
        </p:spPr>
        <p:txBody>
          <a:bodyPr/>
          <a:lstStyle>
            <a:lvl1pPr>
              <a:defRPr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86565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容頁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圖片版面配置區 2">
            <a:extLst>
              <a:ext uri="{FF2B5EF4-FFF2-40B4-BE49-F238E27FC236}">
                <a16:creationId xmlns:a16="http://schemas.microsoft.com/office/drawing/2014/main" id="{CC2728DF-33C6-428E-97B1-B95D640BF9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8199" y="1620981"/>
            <a:ext cx="10515600" cy="4655127"/>
          </a:xfrm>
        </p:spPr>
        <p:txBody>
          <a:bodyPr/>
          <a:lstStyle>
            <a:lvl1pPr marL="0" indent="0"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A9706BB8-DC1C-4F0D-A79D-E683E0004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3348"/>
          </a:xfrm>
        </p:spPr>
        <p:txBody>
          <a:bodyPr/>
          <a:lstStyle>
            <a:lvl1pPr>
              <a:defRPr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50545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內容頁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2877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底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D08F67BB-127C-4DA3-BF25-B136884BE6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000" y="3326507"/>
            <a:ext cx="2160000" cy="216000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2FC1CE54-663F-4572-BB7E-F9AF8CD81D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3" b="21136"/>
          <a:stretch/>
        </p:blipFill>
        <p:spPr>
          <a:xfrm>
            <a:off x="0" y="0"/>
            <a:ext cx="12192000" cy="3117273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DDE7C0C0-86DE-421D-A0AB-3279A913EA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99" b="14708"/>
          <a:stretch/>
        </p:blipFill>
        <p:spPr>
          <a:xfrm>
            <a:off x="4656000" y="4804756"/>
            <a:ext cx="2880000" cy="2053244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0CECDBB5-6D62-4D57-9843-FE3F485424B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992" y="5237931"/>
            <a:ext cx="2438979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589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7D6C0C9D-1D7B-44A4-9665-D86AFFAE7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EAC1450-A1E4-4528-AEA3-814837BF66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B947545-2AFB-4432-949C-5012C5EB99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7E47C45-D859-48FA-A5AA-45C57786A4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E4ED87C-29F8-4252-97D7-6FAEDEFA55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54D4F-C970-4044-BADC-3CAC3FF6B6AE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D879FB34-79AA-41CA-8CB4-6FE46079136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" y="0"/>
            <a:ext cx="12189973" cy="6858000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B4304FDC-B0DA-4080-B7B6-D38CAC1812AE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992" y="5237931"/>
            <a:ext cx="2438979" cy="1620000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D8A69F0C-81A1-42AA-AF11-2984A73547A1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" y="418747"/>
            <a:ext cx="832174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546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2" r:id="rId4"/>
    <p:sldLayoutId id="2147483652" r:id="rId5"/>
    <p:sldLayoutId id="2147483654" r:id="rId6"/>
    <p:sldLayoutId id="2147483655" r:id="rId7"/>
    <p:sldLayoutId id="2147483663" r:id="rId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children.moc.gov.tw/book/21963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7421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E5CC7F9-6EDC-4F49-BDD5-77BDA7CA93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747782"/>
            <a:ext cx="12192000" cy="1512000"/>
          </a:xfrm>
        </p:spPr>
        <p:txBody>
          <a:bodyPr>
            <a:normAutofit fontScale="90000"/>
          </a:bodyPr>
          <a:lstStyle/>
          <a:p>
            <a:r>
              <a:rPr lang="zh-TW" altLang="en-US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陪伴我和你</a:t>
            </a:r>
            <a:br>
              <a:rPr lang="en-US" altLang="zh-TW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</a:br>
            <a:r>
              <a:rPr lang="zh-TW" altLang="en-US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生命教育宣導</a:t>
            </a:r>
            <a:br>
              <a:rPr lang="en-US" altLang="zh-TW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</a:br>
            <a:endParaRPr lang="zh-TW" altLang="en-US" dirty="0">
              <a:solidFill>
                <a:schemeClr val="bg2">
                  <a:lumMod val="75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3C78FF0D-348E-4A18-9B08-B1307B7BB149}"/>
              </a:ext>
            </a:extLst>
          </p:cNvPr>
          <p:cNvSpPr txBox="1"/>
          <p:nvPr/>
        </p:nvSpPr>
        <p:spPr>
          <a:xfrm>
            <a:off x="4496498" y="5268056"/>
            <a:ext cx="2692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主講人</a:t>
            </a:r>
            <a:r>
              <a:rPr lang="en-US" altLang="zh-TW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:</a:t>
            </a:r>
            <a:endParaRPr lang="zh-TW" altLang="en-US" sz="3600" dirty="0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81927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E85AD5D-8C7F-471A-A1DB-6294D21704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53035"/>
            <a:ext cx="12192000" cy="1512000"/>
          </a:xfrm>
        </p:spPr>
        <p:txBody>
          <a:bodyPr>
            <a:normAutofit/>
          </a:bodyPr>
          <a:lstStyle/>
          <a:p>
            <a:r>
              <a:rPr lang="zh-TW" altLang="en-US" sz="54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短片欣賞</a:t>
            </a:r>
            <a:r>
              <a:rPr lang="en-US" altLang="zh-TW" sz="54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:</a:t>
            </a:r>
            <a:r>
              <a:rPr lang="zh-TW" altLang="en-US" sz="54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彩色怪獸</a:t>
            </a:r>
          </a:p>
        </p:txBody>
      </p:sp>
      <p:pic>
        <p:nvPicPr>
          <p:cNvPr id="4" name="圖片 3">
            <a:hlinkClick r:id="rId2"/>
            <a:extLst>
              <a:ext uri="{FF2B5EF4-FFF2-40B4-BE49-F238E27FC236}">
                <a16:creationId xmlns:a16="http://schemas.microsoft.com/office/drawing/2014/main" id="{E5056F5D-1523-49A5-8C4E-17545CB5C2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053" y="4836487"/>
            <a:ext cx="3027894" cy="9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070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圖片版面配置區 9">
            <a:extLst>
              <a:ext uri="{FF2B5EF4-FFF2-40B4-BE49-F238E27FC236}">
                <a16:creationId xmlns:a16="http://schemas.microsoft.com/office/drawing/2014/main" id="{3FD227B8-C695-4B7C-90E1-3A117C56302C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60820937-423F-4935-8B4D-8B33732D4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你認識這些情緒嗎</a:t>
            </a:r>
            <a:r>
              <a:rPr lang="en-US" altLang="zh-TW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?</a:t>
            </a:r>
            <a:endParaRPr lang="zh-TW" altLang="en-US" dirty="0">
              <a:solidFill>
                <a:schemeClr val="bg2">
                  <a:lumMod val="75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B9AA36C7-7977-45F2-A95F-CE500D66CDAE}"/>
              </a:ext>
            </a:extLst>
          </p:cNvPr>
          <p:cNvGrpSpPr/>
          <p:nvPr/>
        </p:nvGrpSpPr>
        <p:grpSpPr>
          <a:xfrm>
            <a:off x="1081041" y="2867538"/>
            <a:ext cx="9639943" cy="2162012"/>
            <a:chOff x="1066413" y="4000051"/>
            <a:chExt cx="9813394" cy="2253514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AAB7408D-6A0D-43EB-B570-718B89D152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2" t="4520" r="1827" b="51525"/>
            <a:stretch/>
          </p:blipFill>
          <p:spPr>
            <a:xfrm>
              <a:off x="1066413" y="4021809"/>
              <a:ext cx="4830691" cy="2231756"/>
            </a:xfrm>
            <a:prstGeom prst="rect">
              <a:avLst/>
            </a:prstGeom>
          </p:spPr>
        </p:pic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12B30DC3-5CAC-45FC-90B5-73645A9FCD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90" t="53560" r="2521" b="3615"/>
            <a:stretch/>
          </p:blipFill>
          <p:spPr>
            <a:xfrm>
              <a:off x="5897104" y="4000051"/>
              <a:ext cx="4982703" cy="22535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40562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69EE43F-95B0-4D50-8192-025672143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685" y="198535"/>
            <a:ext cx="10515600" cy="923348"/>
          </a:xfrm>
        </p:spPr>
        <p:txBody>
          <a:bodyPr/>
          <a:lstStyle/>
          <a:p>
            <a:pPr algn="ctr"/>
            <a:r>
              <a:rPr lang="zh-TW" altLang="en-US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你也有遇過以下的情況嗎</a:t>
            </a:r>
            <a:r>
              <a:rPr lang="en-US" altLang="zh-TW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?</a:t>
            </a:r>
            <a:endParaRPr lang="zh-TW" altLang="en-US" dirty="0">
              <a:solidFill>
                <a:schemeClr val="bg2">
                  <a:lumMod val="75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22FCB99-9C73-4884-8391-A5F2A8BBD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7685" y="1667054"/>
            <a:ext cx="10515600" cy="4447916"/>
          </a:xfrm>
        </p:spPr>
        <p:txBody>
          <a:bodyPr/>
          <a:lstStyle/>
          <a:p>
            <a:endParaRPr lang="en-US" altLang="zh-TW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altLang="zh-TW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altLang="zh-TW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altLang="zh-TW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altLang="zh-TW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altLang="zh-TW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altLang="zh-TW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altLang="zh-TW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altLang="zh-TW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altLang="zh-TW" dirty="0">
              <a:solidFill>
                <a:schemeClr val="bg2">
                  <a:lumMod val="75000"/>
                </a:schemeClr>
              </a:solidFill>
            </a:endParaRPr>
          </a:p>
          <a:p>
            <a:endParaRPr lang="zh-TW" alt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5769385-027E-439A-8410-E8F82A834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562" y="1719580"/>
            <a:ext cx="4706019" cy="4706019"/>
          </a:xfrm>
          <a:prstGeom prst="rect">
            <a:avLst/>
          </a:prstGeom>
        </p:spPr>
      </p:pic>
      <p:sp>
        <p:nvSpPr>
          <p:cNvPr id="6" name="語音泡泡: 橢圓形 5">
            <a:extLst>
              <a:ext uri="{FF2B5EF4-FFF2-40B4-BE49-F238E27FC236}">
                <a16:creationId xmlns:a16="http://schemas.microsoft.com/office/drawing/2014/main" id="{933E1E6D-CF3B-43C6-8DB2-9E33FD283805}"/>
              </a:ext>
            </a:extLst>
          </p:cNvPr>
          <p:cNvSpPr/>
          <p:nvPr/>
        </p:nvSpPr>
        <p:spPr>
          <a:xfrm flipH="1">
            <a:off x="3724712" y="1018335"/>
            <a:ext cx="3590488" cy="1342806"/>
          </a:xfrm>
          <a:prstGeom prst="wedgeEllipseCallout">
            <a:avLst>
              <a:gd name="adj1" fmla="val 747"/>
              <a:gd name="adj2" fmla="val 63105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altLang="zh-TW" dirty="0">
              <a:solidFill>
                <a:schemeClr val="bg2">
                  <a:lumMod val="75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endParaRPr lang="en-US" altLang="zh-TW" dirty="0">
              <a:solidFill>
                <a:schemeClr val="bg2">
                  <a:lumMod val="75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endParaRPr lang="en-US" altLang="zh-TW" dirty="0">
              <a:solidFill>
                <a:schemeClr val="bg2">
                  <a:lumMod val="75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r>
              <a:rPr lang="zh-TW" altLang="en-US" sz="24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同學帶餅乾來學校分享，我沒有拿到</a:t>
            </a:r>
            <a:endParaRPr lang="en-US" altLang="zh-TW" sz="2400" dirty="0">
              <a:solidFill>
                <a:schemeClr val="bg2">
                  <a:lumMod val="75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endParaRPr lang="en-US" altLang="zh-TW" dirty="0">
              <a:solidFill>
                <a:schemeClr val="bg2">
                  <a:lumMod val="75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pPr algn="ctr"/>
            <a:endParaRPr lang="en-US" altLang="zh-TW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endParaRPr lang="zh-TW" altLang="en-US" dirty="0"/>
          </a:p>
        </p:txBody>
      </p:sp>
      <p:sp>
        <p:nvSpPr>
          <p:cNvPr id="7" name="語音泡泡: 橢圓形 6">
            <a:extLst>
              <a:ext uri="{FF2B5EF4-FFF2-40B4-BE49-F238E27FC236}">
                <a16:creationId xmlns:a16="http://schemas.microsoft.com/office/drawing/2014/main" id="{4462EDC5-7416-477E-8DE6-1EC8DB8431A2}"/>
              </a:ext>
            </a:extLst>
          </p:cNvPr>
          <p:cNvSpPr/>
          <p:nvPr/>
        </p:nvSpPr>
        <p:spPr>
          <a:xfrm>
            <a:off x="8322126" y="1121883"/>
            <a:ext cx="2892189" cy="1262183"/>
          </a:xfrm>
          <a:prstGeom prst="wedgeEllipseCallout">
            <a:avLst>
              <a:gd name="adj1" fmla="val -60360"/>
              <a:gd name="adj2" fmla="val 40745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考不好被爸媽罵</a:t>
            </a:r>
            <a:endParaRPr lang="en-US" altLang="zh-TW" sz="2400" dirty="0">
              <a:solidFill>
                <a:schemeClr val="bg2">
                  <a:lumMod val="75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pPr algn="ctr"/>
            <a:endParaRPr lang="zh-TW" altLang="en-US" dirty="0"/>
          </a:p>
        </p:txBody>
      </p:sp>
      <p:sp>
        <p:nvSpPr>
          <p:cNvPr id="8" name="語音泡泡: 橢圓形 7">
            <a:extLst>
              <a:ext uri="{FF2B5EF4-FFF2-40B4-BE49-F238E27FC236}">
                <a16:creationId xmlns:a16="http://schemas.microsoft.com/office/drawing/2014/main" id="{B1A91DFF-3F08-46D1-8290-2D2687222595}"/>
              </a:ext>
            </a:extLst>
          </p:cNvPr>
          <p:cNvSpPr/>
          <p:nvPr/>
        </p:nvSpPr>
        <p:spPr>
          <a:xfrm flipH="1">
            <a:off x="0" y="2971279"/>
            <a:ext cx="3422708" cy="1755518"/>
          </a:xfrm>
          <a:prstGeom prst="wedgeEllipseCallout">
            <a:avLst>
              <a:gd name="adj1" fmla="val -58473"/>
              <a:gd name="adj2" fmla="val -30022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zh-TW" altLang="en-US" sz="24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上課很多人在講話，卻只有我被老師罵</a:t>
            </a:r>
            <a:endParaRPr lang="en-US" altLang="zh-TW" sz="2400" dirty="0">
              <a:solidFill>
                <a:schemeClr val="bg2">
                  <a:lumMod val="75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pPr algn="ctr"/>
            <a:endParaRPr lang="en-US" altLang="zh-TW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endParaRPr lang="zh-TW" altLang="en-US" dirty="0"/>
          </a:p>
        </p:txBody>
      </p:sp>
      <p:sp>
        <p:nvSpPr>
          <p:cNvPr id="9" name="語音泡泡: 橢圓形 8">
            <a:extLst>
              <a:ext uri="{FF2B5EF4-FFF2-40B4-BE49-F238E27FC236}">
                <a16:creationId xmlns:a16="http://schemas.microsoft.com/office/drawing/2014/main" id="{4002DFC8-2D06-4F9E-97CA-692553DD6B60}"/>
              </a:ext>
            </a:extLst>
          </p:cNvPr>
          <p:cNvSpPr/>
          <p:nvPr/>
        </p:nvSpPr>
        <p:spPr>
          <a:xfrm>
            <a:off x="7754921" y="4882111"/>
            <a:ext cx="2892188" cy="1596014"/>
          </a:xfrm>
          <a:prstGeom prst="wedgeEllipseCallout">
            <a:avLst>
              <a:gd name="adj1" fmla="val -60698"/>
              <a:gd name="adj2" fmla="val -49299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endParaRPr lang="en-US" altLang="zh-TW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zh-TW" altLang="en-US" sz="24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不小心把同學的文具弄壞</a:t>
            </a:r>
            <a:endParaRPr lang="en-US" altLang="zh-TW" sz="2400" dirty="0">
              <a:solidFill>
                <a:schemeClr val="bg2">
                  <a:lumMod val="75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pPr algn="ctr"/>
            <a:endParaRPr lang="en-US" altLang="zh-TW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endParaRPr lang="zh-TW" altLang="en-US" dirty="0"/>
          </a:p>
        </p:txBody>
      </p:sp>
      <p:sp>
        <p:nvSpPr>
          <p:cNvPr id="10" name="語音泡泡: 橢圓形 9">
            <a:extLst>
              <a:ext uri="{FF2B5EF4-FFF2-40B4-BE49-F238E27FC236}">
                <a16:creationId xmlns:a16="http://schemas.microsoft.com/office/drawing/2014/main" id="{EB54ECED-BB73-4D70-911F-0F55082ED352}"/>
              </a:ext>
            </a:extLst>
          </p:cNvPr>
          <p:cNvSpPr/>
          <p:nvPr/>
        </p:nvSpPr>
        <p:spPr>
          <a:xfrm>
            <a:off x="8407782" y="2829487"/>
            <a:ext cx="3596864" cy="1834792"/>
          </a:xfrm>
          <a:prstGeom prst="wedgeEllipseCallout">
            <a:avLst>
              <a:gd name="adj1" fmla="val -75563"/>
              <a:gd name="adj2" fmla="val 1173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endParaRPr lang="en-US" altLang="zh-TW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zh-TW" altLang="en-US" sz="24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玩鬼抓人遊戲，同學不願意當鬼</a:t>
            </a:r>
            <a:endParaRPr lang="en-US" altLang="zh-TW" sz="2400" dirty="0">
              <a:solidFill>
                <a:schemeClr val="bg2">
                  <a:lumMod val="75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pPr algn="ctr"/>
            <a:endParaRPr lang="en-US" altLang="zh-TW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endParaRPr lang="zh-TW" altLang="en-US" dirty="0"/>
          </a:p>
        </p:txBody>
      </p:sp>
      <p:sp>
        <p:nvSpPr>
          <p:cNvPr id="11" name="語音泡泡: 橢圓形 10">
            <a:extLst>
              <a:ext uri="{FF2B5EF4-FFF2-40B4-BE49-F238E27FC236}">
                <a16:creationId xmlns:a16="http://schemas.microsoft.com/office/drawing/2014/main" id="{DE01D997-6106-4EF6-A80D-C150E89794C5}"/>
              </a:ext>
            </a:extLst>
          </p:cNvPr>
          <p:cNvSpPr/>
          <p:nvPr/>
        </p:nvSpPr>
        <p:spPr>
          <a:xfrm flipH="1">
            <a:off x="553673" y="5137572"/>
            <a:ext cx="3085547" cy="1681848"/>
          </a:xfrm>
          <a:prstGeom prst="wedgeEllipseCallout">
            <a:avLst>
              <a:gd name="adj1" fmla="val -53604"/>
              <a:gd name="adj2" fmla="val -52925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endParaRPr lang="en-US" altLang="zh-TW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zh-TW" altLang="en-US" sz="24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同學去跟老師告我的狀</a:t>
            </a:r>
            <a:endParaRPr lang="en-US" altLang="zh-TW" sz="2400" dirty="0">
              <a:solidFill>
                <a:schemeClr val="bg2">
                  <a:lumMod val="75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pPr algn="ctr"/>
            <a:endParaRPr lang="en-US" altLang="zh-TW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endParaRPr lang="zh-TW" altLang="en-US" dirty="0"/>
          </a:p>
        </p:txBody>
      </p:sp>
      <p:sp>
        <p:nvSpPr>
          <p:cNvPr id="12" name="語音泡泡: 橢圓形 11">
            <a:extLst>
              <a:ext uri="{FF2B5EF4-FFF2-40B4-BE49-F238E27FC236}">
                <a16:creationId xmlns:a16="http://schemas.microsoft.com/office/drawing/2014/main" id="{4AE2B2DD-708E-4198-9543-5357528F96F7}"/>
              </a:ext>
            </a:extLst>
          </p:cNvPr>
          <p:cNvSpPr/>
          <p:nvPr/>
        </p:nvSpPr>
        <p:spPr>
          <a:xfrm flipH="1">
            <a:off x="243281" y="1356425"/>
            <a:ext cx="2986479" cy="1342807"/>
          </a:xfrm>
          <a:prstGeom prst="wedgeEllipseCallout">
            <a:avLst>
              <a:gd name="adj1" fmla="val -61333"/>
              <a:gd name="adj2" fmla="val 4515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endParaRPr lang="en-US" altLang="zh-TW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zh-TW" altLang="en-US" sz="24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體育課被同學用球丟到</a:t>
            </a:r>
            <a:endParaRPr lang="en-US" altLang="zh-TW" sz="2400" dirty="0">
              <a:solidFill>
                <a:schemeClr val="bg2">
                  <a:lumMod val="75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pPr algn="ctr"/>
            <a:endParaRPr lang="en-US" altLang="zh-TW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18213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645BD77-B342-4767-A5DB-4A6A876EFC47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20817" y="0"/>
            <a:ext cx="12192000" cy="1511300"/>
          </a:xfrm>
        </p:spPr>
        <p:txBody>
          <a:bodyPr>
            <a:noAutofit/>
          </a:bodyPr>
          <a:lstStyle/>
          <a:p>
            <a:br>
              <a:rPr lang="en-US" altLang="zh-TW" sz="4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</a:br>
            <a:br>
              <a:rPr lang="en-US" altLang="zh-TW" sz="4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</a:br>
            <a:br>
              <a:rPr lang="en-US" altLang="zh-TW" sz="4000" b="1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</a:br>
            <a:endParaRPr lang="zh-TW" altLang="en-US" sz="4000" b="1" dirty="0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F87AB5B-AAB6-403F-A822-CC472FAF0F83}"/>
              </a:ext>
            </a:extLst>
          </p:cNvPr>
          <p:cNvSpPr/>
          <p:nvPr/>
        </p:nvSpPr>
        <p:spPr>
          <a:xfrm>
            <a:off x="1163403" y="1845712"/>
            <a:ext cx="1052818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44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在每一天的生活中</a:t>
            </a:r>
            <a:endParaRPr lang="en-US" altLang="zh-TW" sz="4400" dirty="0">
              <a:solidFill>
                <a:schemeClr val="bg2">
                  <a:lumMod val="75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pPr algn="ctr"/>
            <a:r>
              <a:rPr lang="zh-TW" altLang="en-US" sz="44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我們會有各種情緒 </a:t>
            </a:r>
            <a:endParaRPr lang="en-US" altLang="zh-TW" sz="4400" dirty="0">
              <a:solidFill>
                <a:schemeClr val="bg2">
                  <a:lumMod val="75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pPr algn="ctr"/>
            <a:r>
              <a:rPr lang="zh-TW" altLang="en-US" sz="4400" dirty="0">
                <a:solidFill>
                  <a:srgbClr val="F8CFCF"/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每個情緒都有它的功能</a:t>
            </a:r>
            <a:endParaRPr lang="en-US" altLang="zh-TW" sz="4400" dirty="0">
              <a:solidFill>
                <a:srgbClr val="F8CFCF"/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pPr algn="ctr"/>
            <a:r>
              <a:rPr lang="zh-TW" altLang="en-US" sz="44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是在告訴 我們重要的訊息</a:t>
            </a:r>
          </a:p>
        </p:txBody>
      </p:sp>
    </p:spTree>
    <p:extLst>
      <p:ext uri="{BB962C8B-B14F-4D97-AF65-F5344CB8AC3E}">
        <p14:creationId xmlns:p14="http://schemas.microsoft.com/office/powerpoint/2010/main" val="2289190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645BD77-B342-4767-A5DB-4A6A876EFC47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20817" y="0"/>
            <a:ext cx="12192000" cy="1511300"/>
          </a:xfrm>
        </p:spPr>
        <p:txBody>
          <a:bodyPr>
            <a:noAutofit/>
          </a:bodyPr>
          <a:lstStyle/>
          <a:p>
            <a:br>
              <a:rPr lang="en-US" altLang="zh-TW" sz="4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</a:br>
            <a:br>
              <a:rPr lang="en-US" altLang="zh-TW" sz="4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</a:br>
            <a:br>
              <a:rPr lang="en-US" altLang="zh-TW" sz="4000" b="1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</a:br>
            <a:endParaRPr lang="zh-TW" altLang="en-US" sz="4000" b="1" dirty="0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</p:txBody>
      </p:sp>
      <p:graphicFrame>
        <p:nvGraphicFramePr>
          <p:cNvPr id="4" name="資料庫圖表 3">
            <a:extLst>
              <a:ext uri="{FF2B5EF4-FFF2-40B4-BE49-F238E27FC236}">
                <a16:creationId xmlns:a16="http://schemas.microsoft.com/office/drawing/2014/main" id="{71E5184A-1A2C-4C30-8C4A-F7FDCD482F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3211276"/>
              </p:ext>
            </p:extLst>
          </p:nvPr>
        </p:nvGraphicFramePr>
        <p:xfrm>
          <a:off x="807680" y="755650"/>
          <a:ext cx="992951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52550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645BD77-B342-4767-A5DB-4A6A876EFC47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-69743" y="2316217"/>
            <a:ext cx="12192000" cy="1511300"/>
          </a:xfrm>
        </p:spPr>
        <p:txBody>
          <a:bodyPr>
            <a:noAutofit/>
          </a:bodyPr>
          <a:lstStyle/>
          <a:p>
            <a:pPr algn="ctr"/>
            <a:r>
              <a:rPr lang="zh-TW" altLang="en-US" b="1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生活中出現各種情緒</a:t>
            </a:r>
            <a:r>
              <a:rPr lang="zh-TW" altLang="en-US" b="1" dirty="0">
                <a:solidFill>
                  <a:srgbClr val="F8CFCF"/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很正常</a:t>
            </a:r>
            <a:br>
              <a:rPr lang="en-US" altLang="zh-TW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</a:br>
            <a:r>
              <a:rPr lang="zh-TW" altLang="en-US" b="1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了解自己的心情</a:t>
            </a:r>
            <a:r>
              <a:rPr lang="zh-TW" altLang="en-US" b="1" dirty="0">
                <a:solidFill>
                  <a:srgbClr val="F8CFCF"/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很重要</a:t>
            </a:r>
            <a:br>
              <a:rPr lang="en-US" altLang="zh-TW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</a:br>
            <a:r>
              <a:rPr lang="zh-TW" altLang="en-US" b="1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每種情緒都值得被</a:t>
            </a:r>
            <a:r>
              <a:rPr lang="zh-TW" altLang="en-US" b="1" dirty="0">
                <a:solidFill>
                  <a:srgbClr val="F8CFCF"/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好好照顧</a:t>
            </a:r>
          </a:p>
        </p:txBody>
      </p:sp>
    </p:spTree>
    <p:extLst>
      <p:ext uri="{BB962C8B-B14F-4D97-AF65-F5344CB8AC3E}">
        <p14:creationId xmlns:p14="http://schemas.microsoft.com/office/powerpoint/2010/main" val="1518727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15748A2-696D-4026-93A3-DDDC471A4B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79127"/>
            <a:ext cx="12192000" cy="1512000"/>
          </a:xfrm>
        </p:spPr>
        <p:txBody>
          <a:bodyPr>
            <a:normAutofit fontScale="90000"/>
          </a:bodyPr>
          <a:lstStyle/>
          <a:p>
            <a:r>
              <a:rPr lang="zh-TW" altLang="en-US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當心情不太好</a:t>
            </a:r>
            <a:br>
              <a:rPr lang="en-US" altLang="zh-TW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</a:br>
            <a:r>
              <a:rPr lang="zh-TW" altLang="en-US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你會怎麼做呢</a:t>
            </a:r>
            <a:r>
              <a:rPr lang="en-US" altLang="zh-TW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?</a:t>
            </a:r>
            <a:endParaRPr lang="zh-TW" altLang="en-US" dirty="0">
              <a:solidFill>
                <a:schemeClr val="bg2">
                  <a:lumMod val="75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336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9F4BD6AE-A9D3-4921-B596-565FBDCF8089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F60EE308-5333-4D28-9184-A4FDDF2A9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zh-TW" altLang="en-US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這些情緒宣洩的方法</a:t>
            </a:r>
            <a:br>
              <a:rPr lang="en-US" altLang="zh-TW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</a:br>
            <a:r>
              <a:rPr lang="zh-TW" altLang="en-US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比較讓人擔心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6C03D2E7-644B-4706-87AE-30F939E2DDFB}"/>
              </a:ext>
            </a:extLst>
          </p:cNvPr>
          <p:cNvSpPr txBox="1"/>
          <p:nvPr/>
        </p:nvSpPr>
        <p:spPr>
          <a:xfrm>
            <a:off x="1241570" y="2071583"/>
            <a:ext cx="887555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l"/>
            </a:pPr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把氣發洩在別人身上，做出打人、罵人、破壞東</a:t>
            </a:r>
            <a:endParaRPr lang="en-US" altLang="zh-TW" sz="3600" dirty="0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     西的行為</a:t>
            </a:r>
            <a:endParaRPr lang="en-US" altLang="zh-TW" sz="3600" dirty="0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pPr marL="571500" indent="-571500">
              <a:buFont typeface="Wingdings" panose="05000000000000000000" pitchFamily="2" charset="2"/>
              <a:buChar char="l"/>
            </a:pPr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做出傷害自己的行為</a:t>
            </a:r>
            <a:r>
              <a:rPr lang="en-US" altLang="zh-TW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(</a:t>
            </a:r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咬自己、拔頭髮、捶牆壁</a:t>
            </a:r>
            <a:r>
              <a:rPr lang="en-US" altLang="zh-TW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)</a:t>
            </a:r>
            <a:endParaRPr lang="zh-TW" altLang="en-US" sz="3600" dirty="0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35092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A976213-AA8D-49EA-9581-B3000B4F49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653703"/>
            <a:ext cx="12192000" cy="1512000"/>
          </a:xfrm>
        </p:spPr>
        <p:txBody>
          <a:bodyPr>
            <a:normAutofit fontScale="90000"/>
          </a:bodyPr>
          <a:lstStyle/>
          <a:p>
            <a:r>
              <a:rPr lang="zh-TW" altLang="en-US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心情不好</a:t>
            </a:r>
            <a:br>
              <a:rPr lang="en-US" altLang="zh-TW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</a:br>
            <a:r>
              <a:rPr lang="zh-TW" altLang="en-US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我該怎麼辦呢</a:t>
            </a:r>
            <a:r>
              <a:rPr lang="en-US" altLang="zh-TW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?</a:t>
            </a:r>
            <a:endParaRPr lang="zh-TW" altLang="en-US" dirty="0">
              <a:solidFill>
                <a:schemeClr val="bg2">
                  <a:lumMod val="75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178735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D2D5C55-24EB-4873-8892-ABFD50CEE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可以這樣幫助自己</a:t>
            </a:r>
          </a:p>
        </p:txBody>
      </p:sp>
      <p:pic>
        <p:nvPicPr>
          <p:cNvPr id="8" name="內容版面配置區 7">
            <a:extLst>
              <a:ext uri="{FF2B5EF4-FFF2-40B4-BE49-F238E27FC236}">
                <a16:creationId xmlns:a16="http://schemas.microsoft.com/office/drawing/2014/main" id="{798BB58C-B252-4934-9606-450EADCA18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874" y="2458862"/>
            <a:ext cx="5378682" cy="4034012"/>
          </a:xfr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A80AF88A-2554-4E8A-AA69-2B35E81D4AC7}"/>
              </a:ext>
            </a:extLst>
          </p:cNvPr>
          <p:cNvSpPr txBox="1"/>
          <p:nvPr/>
        </p:nvSpPr>
        <p:spPr>
          <a:xfrm>
            <a:off x="1756796" y="1217931"/>
            <a:ext cx="95970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運動</a:t>
            </a:r>
            <a:r>
              <a:rPr lang="en-US" altLang="zh-TW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:</a:t>
            </a:r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打球、跑步、溜滑板、</a:t>
            </a:r>
            <a:endParaRPr lang="en-US" altLang="zh-TW" sz="3600" dirty="0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               直排輪、騎腳踏車</a:t>
            </a:r>
          </a:p>
        </p:txBody>
      </p:sp>
    </p:spTree>
    <p:extLst>
      <p:ext uri="{BB962C8B-B14F-4D97-AF65-F5344CB8AC3E}">
        <p14:creationId xmlns:p14="http://schemas.microsoft.com/office/powerpoint/2010/main" val="1303876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D2D5C55-24EB-4873-8892-ABFD50CEE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可以這樣幫助自己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A80AF88A-2554-4E8A-AA69-2B35E81D4AC7}"/>
              </a:ext>
            </a:extLst>
          </p:cNvPr>
          <p:cNvSpPr txBox="1"/>
          <p:nvPr/>
        </p:nvSpPr>
        <p:spPr>
          <a:xfrm>
            <a:off x="2079770" y="1096403"/>
            <a:ext cx="76716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戶外走走</a:t>
            </a:r>
            <a:endParaRPr lang="en-US" altLang="zh-TW" sz="3600" dirty="0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pPr algn="ctr"/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做自己喜歡的事情</a:t>
            </a:r>
          </a:p>
        </p:txBody>
      </p:sp>
      <p:pic>
        <p:nvPicPr>
          <p:cNvPr id="7" name="內容版面配置區 6">
            <a:extLst>
              <a:ext uri="{FF2B5EF4-FFF2-40B4-BE49-F238E27FC236}">
                <a16:creationId xmlns:a16="http://schemas.microsoft.com/office/drawing/2014/main" id="{AFFA82D7-E1BF-43C1-B09D-5BFA20EC94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200" y="2574906"/>
            <a:ext cx="5959089" cy="3972726"/>
          </a:xfrm>
        </p:spPr>
      </p:pic>
    </p:spTree>
    <p:extLst>
      <p:ext uri="{BB962C8B-B14F-4D97-AF65-F5344CB8AC3E}">
        <p14:creationId xmlns:p14="http://schemas.microsoft.com/office/powerpoint/2010/main" val="2550407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D2D5C55-24EB-4873-8892-ABFD50CEE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230"/>
            <a:ext cx="10515600" cy="923348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可以這樣幫助自己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A80AF88A-2554-4E8A-AA69-2B35E81D4AC7}"/>
              </a:ext>
            </a:extLst>
          </p:cNvPr>
          <p:cNvSpPr txBox="1"/>
          <p:nvPr/>
        </p:nvSpPr>
        <p:spPr>
          <a:xfrm>
            <a:off x="2499219" y="1054458"/>
            <a:ext cx="767166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跟信任的家人、朋友、老師聊聊天</a:t>
            </a:r>
            <a:endParaRPr lang="zh-TW" altLang="en-US" sz="3600" dirty="0"/>
          </a:p>
          <a:p>
            <a:pPr algn="ctr"/>
            <a:endParaRPr lang="zh-TW" altLang="en-US" sz="4000" dirty="0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</p:txBody>
      </p:sp>
      <p:pic>
        <p:nvPicPr>
          <p:cNvPr id="14" name="內容版面配置區 13">
            <a:extLst>
              <a:ext uri="{FF2B5EF4-FFF2-40B4-BE49-F238E27FC236}">
                <a16:creationId xmlns:a16="http://schemas.microsoft.com/office/drawing/2014/main" id="{AF5AFBEF-7079-4680-9287-323ACDF8DA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410" y="2414315"/>
            <a:ext cx="4865180" cy="3893532"/>
          </a:xfrm>
        </p:spPr>
      </p:pic>
    </p:spTree>
    <p:extLst>
      <p:ext uri="{BB962C8B-B14F-4D97-AF65-F5344CB8AC3E}">
        <p14:creationId xmlns:p14="http://schemas.microsoft.com/office/powerpoint/2010/main" val="3235879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D2D5C55-24EB-4873-8892-ABFD50CEE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可以這樣幫助自己</a:t>
            </a: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08F6CB75-FC00-4C24-B2B6-9BED38A764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7067" y="1288474"/>
            <a:ext cx="10515600" cy="4447916"/>
          </a:xfrm>
        </p:spPr>
        <p:txBody>
          <a:bodyPr/>
          <a:lstStyle/>
          <a:p>
            <a:r>
              <a:rPr lang="zh-TW" altLang="en-US" dirty="0">
                <a:solidFill>
                  <a:srgbClr val="F8CFCF"/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想法轉個彎</a:t>
            </a:r>
            <a:endParaRPr lang="en-US" altLang="zh-TW" dirty="0">
              <a:solidFill>
                <a:srgbClr val="F8CFCF"/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r>
              <a:rPr lang="zh-TW" alt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雖然這事情讓我心裡不舒服，</a:t>
            </a:r>
          </a:p>
          <a:p>
            <a:r>
              <a:rPr lang="zh-TW" alt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可是我學到</a:t>
            </a:r>
            <a:r>
              <a:rPr lang="en-US" altLang="zh-TW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…</a:t>
            </a:r>
          </a:p>
          <a:p>
            <a:r>
              <a:rPr lang="zh-TW" alt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我發現到</a:t>
            </a:r>
            <a:r>
              <a:rPr lang="en-US" altLang="zh-TW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…</a:t>
            </a:r>
          </a:p>
          <a:p>
            <a:endParaRPr lang="en-US" altLang="zh-TW" dirty="0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endParaRPr lang="zh-TW" alt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C0022451-35D0-49C2-BE76-C9FE34FB90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255" y="3835698"/>
            <a:ext cx="4871489" cy="265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0456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D2D5C55-24EB-4873-8892-ABFD50CEE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可以這樣幫助自己</a:t>
            </a: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08F6CB75-FC00-4C24-B2B6-9BED38A764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5042"/>
            <a:ext cx="10515600" cy="4447916"/>
          </a:xfrm>
        </p:spPr>
        <p:txBody>
          <a:bodyPr/>
          <a:lstStyle/>
          <a:p>
            <a:pPr algn="ctr"/>
            <a:r>
              <a:rPr lang="zh-TW" alt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如果做這些都沒有用</a:t>
            </a:r>
            <a:endParaRPr lang="en-US" altLang="zh-TW" dirty="0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pPr algn="ctr"/>
            <a:r>
              <a:rPr lang="zh-TW" alt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心情還是不好受</a:t>
            </a:r>
            <a:endParaRPr lang="en-US" altLang="zh-TW" dirty="0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pPr algn="ctr"/>
            <a:r>
              <a:rPr lang="zh-TW" altLang="en-US" dirty="0">
                <a:solidFill>
                  <a:srgbClr val="F8CFCF"/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一定要找人幫忙</a:t>
            </a:r>
            <a:endParaRPr lang="en-US" altLang="zh-TW" dirty="0">
              <a:solidFill>
                <a:srgbClr val="F8CFCF"/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pPr algn="ctr"/>
            <a:r>
              <a:rPr lang="zh-TW" altLang="en-US" dirty="0">
                <a:solidFill>
                  <a:srgbClr val="F8CFCF"/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不需要自己面對</a:t>
            </a:r>
            <a:endParaRPr lang="en-US" altLang="zh-TW" dirty="0">
              <a:solidFill>
                <a:srgbClr val="F8CFCF"/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pPr algn="ctr"/>
            <a:endParaRPr lang="en-US" altLang="zh-TW" dirty="0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endParaRPr lang="zh-TW" altLang="en-US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6E86F25D-AEE4-4860-B11A-7B71BD1ED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380" y="3601373"/>
            <a:ext cx="4615240" cy="307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518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3ED794C-9451-40E6-A95C-45505F9496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754371"/>
            <a:ext cx="12192000" cy="1512000"/>
          </a:xfrm>
        </p:spPr>
        <p:txBody>
          <a:bodyPr>
            <a:noAutofit/>
          </a:bodyPr>
          <a:lstStyle/>
          <a:p>
            <a:r>
              <a:rPr lang="zh-TW" altLang="en-US" sz="44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如果是同學或朋友</a:t>
            </a:r>
            <a:br>
              <a:rPr lang="en-US" altLang="zh-TW" sz="44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</a:br>
            <a:r>
              <a:rPr lang="zh-TW" altLang="en-US" sz="44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需要幫忙 </a:t>
            </a:r>
            <a:br>
              <a:rPr lang="en-US" altLang="zh-TW" sz="44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</a:br>
            <a:r>
              <a:rPr lang="zh-TW" altLang="en-US" sz="44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可以怎麼做呢？</a:t>
            </a:r>
          </a:p>
        </p:txBody>
      </p:sp>
    </p:spTree>
    <p:extLst>
      <p:ext uri="{BB962C8B-B14F-4D97-AF65-F5344CB8AC3E}">
        <p14:creationId xmlns:p14="http://schemas.microsoft.com/office/powerpoint/2010/main" val="14416591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A3595D4-B76B-4982-AE5E-25A94F823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477" y="807355"/>
            <a:ext cx="10515600" cy="923348"/>
          </a:xfrm>
        </p:spPr>
        <p:txBody>
          <a:bodyPr/>
          <a:lstStyle/>
          <a:p>
            <a:pPr algn="ctr"/>
            <a:r>
              <a:rPr lang="zh-TW" altLang="en-US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我們可以</a:t>
            </a:r>
            <a:r>
              <a:rPr lang="en-US" altLang="zh-TW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.....</a:t>
            </a:r>
            <a:endParaRPr lang="zh-TW" altLang="en-US" dirty="0">
              <a:solidFill>
                <a:schemeClr val="bg2">
                  <a:lumMod val="75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9796E625-FDD3-4147-9DAC-1B8BCB749686}"/>
              </a:ext>
            </a:extLst>
          </p:cNvPr>
          <p:cNvSpPr txBox="1"/>
          <p:nvPr/>
        </p:nvSpPr>
        <p:spPr>
          <a:xfrm>
            <a:off x="1098259" y="1979704"/>
            <a:ext cx="960050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l"/>
            </a:pPr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好好地聽他</a:t>
            </a:r>
            <a:r>
              <a:rPr lang="en-US" altLang="zh-TW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/</a:t>
            </a:r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她說</a:t>
            </a:r>
            <a:endParaRPr lang="en-US" altLang="zh-TW" sz="3600" dirty="0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     陪伴他，讓他知道他不孤</a:t>
            </a:r>
            <a:endParaRPr lang="en-US" altLang="zh-TW" sz="3600" dirty="0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     單 。</a:t>
            </a:r>
            <a:endParaRPr lang="en-US" altLang="zh-TW" sz="3600" dirty="0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pPr marL="571500" indent="-571500">
              <a:buFont typeface="Wingdings" panose="05000000000000000000" pitchFamily="2" charset="2"/>
              <a:buChar char="l"/>
            </a:pPr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如果你願意，可以跟他</a:t>
            </a:r>
            <a:r>
              <a:rPr lang="en-US" altLang="zh-TW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/</a:t>
            </a:r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她說每一個人都有心情不好的時後， 沒關係，我陪你。</a:t>
            </a:r>
            <a:endParaRPr lang="zh-TW" altLang="en-US" sz="3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0537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EDD21DB-C92A-43E2-A0F7-44E3AED92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有情緒是很正常的  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B898C716-EBBD-4386-8A57-87439F69FB5F}"/>
              </a:ext>
            </a:extLst>
          </p:cNvPr>
          <p:cNvSpPr txBox="1"/>
          <p:nvPr/>
        </p:nvSpPr>
        <p:spPr>
          <a:xfrm>
            <a:off x="1174174" y="1128319"/>
            <a:ext cx="88495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我們</a:t>
            </a:r>
            <a:r>
              <a:rPr lang="zh-TW" altLang="en-US" sz="3600" dirty="0">
                <a:solidFill>
                  <a:srgbClr val="F8CFCF"/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不否定、不批評</a:t>
            </a:r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其他人的感受</a:t>
            </a:r>
            <a:r>
              <a:rPr lang="en-US" altLang="zh-TW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 </a:t>
            </a:r>
          </a:p>
          <a:p>
            <a:pPr marL="571500" indent="-571500">
              <a:buFont typeface="Wingdings" panose="05000000000000000000" pitchFamily="2" charset="2"/>
              <a:buChar char="l"/>
            </a:pPr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這點小事就心情不好，有什麼好 難過的</a:t>
            </a:r>
            <a:endParaRPr lang="en-US" altLang="zh-TW" sz="3600" dirty="0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pPr marL="571500" indent="-571500">
              <a:buFont typeface="Wingdings" panose="05000000000000000000" pitchFamily="2" charset="2"/>
              <a:buChar char="l"/>
            </a:pPr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我也考不好阿，</a:t>
            </a:r>
            <a:endParaRPr lang="en-US" altLang="zh-TW" sz="3600" dirty="0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      你</a:t>
            </a:r>
            <a:r>
              <a:rPr lang="en-US" altLang="zh-TW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(</a:t>
            </a:r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妳</a:t>
            </a:r>
            <a:r>
              <a:rPr lang="en-US" altLang="zh-TW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)</a:t>
            </a:r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幹 嘛哭</a:t>
            </a:r>
            <a:r>
              <a:rPr lang="en-US" altLang="zh-TW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...</a:t>
            </a:r>
            <a:endParaRPr lang="zh-TW" altLang="en-US" sz="3600" dirty="0">
              <a:solidFill>
                <a:schemeClr val="accent1">
                  <a:lumMod val="60000"/>
                  <a:lumOff val="40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475CE4C3-D992-45E5-AA12-BA5A81C3B9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189" y="3000803"/>
            <a:ext cx="4059547" cy="324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8740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8E78414-D4C7-4B8E-B279-B0ADD3AE8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62" y="1535122"/>
            <a:ext cx="12057838" cy="923348"/>
          </a:xfrm>
        </p:spPr>
        <p:txBody>
          <a:bodyPr>
            <a:noAutofit/>
          </a:bodyPr>
          <a:lstStyle/>
          <a:p>
            <a:pPr algn="ctr"/>
            <a:r>
              <a:rPr lang="zh-TW" altLang="en-US" sz="44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不知道該怎麼幫助同學朋友</a:t>
            </a:r>
            <a:br>
              <a:rPr lang="en-US" altLang="zh-TW" sz="44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</a:br>
            <a:r>
              <a:rPr lang="zh-TW" altLang="en-US" sz="44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又該怎麼辦呢？</a:t>
            </a:r>
            <a:br>
              <a:rPr lang="zh-TW" altLang="en-US" sz="44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</a:br>
            <a:endParaRPr lang="zh-TW" altLang="en-US" sz="4400" dirty="0">
              <a:solidFill>
                <a:schemeClr val="bg2">
                  <a:lumMod val="75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9D0294D-870C-40B2-832F-E06FC804C0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347" y="2947186"/>
            <a:ext cx="5325262" cy="290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7652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B4167B8-45D8-4345-BC8D-5D451AF44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34" y="3041214"/>
            <a:ext cx="10515600" cy="923348"/>
          </a:xfrm>
        </p:spPr>
        <p:txBody>
          <a:bodyPr>
            <a:noAutofit/>
          </a:bodyPr>
          <a:lstStyle/>
          <a:p>
            <a:r>
              <a:rPr lang="zh-TW" altLang="en-US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除了陪伴他，傾聽他的想法也可以</a:t>
            </a:r>
            <a:r>
              <a:rPr lang="en-US" altLang="zh-TW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......</a:t>
            </a:r>
            <a:r>
              <a:rPr lang="zh-TW" altLang="en-US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向外求助： </a:t>
            </a:r>
            <a:br>
              <a:rPr lang="en-US" altLang="zh-TW" sz="45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</a:br>
            <a:br>
              <a:rPr lang="en-US" altLang="zh-TW" sz="45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</a:br>
            <a:r>
              <a:rPr lang="en-US" altLang="zh-TW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1.</a:t>
            </a:r>
            <a:r>
              <a:rPr lang="zh-TW" altLang="en-US" sz="3600" dirty="0">
                <a:solidFill>
                  <a:srgbClr val="F8CFCF"/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鼓勵他</a:t>
            </a:r>
            <a:r>
              <a:rPr lang="en-US" altLang="zh-TW" sz="3600" dirty="0">
                <a:solidFill>
                  <a:srgbClr val="F8CFCF"/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/</a:t>
            </a:r>
            <a:r>
              <a:rPr lang="zh-TW" altLang="en-US" sz="3600" dirty="0">
                <a:solidFill>
                  <a:srgbClr val="F8CFCF"/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她</a:t>
            </a:r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找學校信任的老師、 輔導老師。 </a:t>
            </a:r>
            <a:br>
              <a:rPr lang="en-US" altLang="zh-TW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</a:br>
            <a:r>
              <a:rPr lang="en-US" altLang="zh-TW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2.</a:t>
            </a:r>
            <a:r>
              <a:rPr lang="zh-TW" altLang="en-US" sz="3600" dirty="0">
                <a:solidFill>
                  <a:srgbClr val="F8CFCF"/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陪他</a:t>
            </a:r>
            <a:r>
              <a:rPr lang="en-US" altLang="zh-TW" sz="3600" dirty="0">
                <a:solidFill>
                  <a:srgbClr val="F8CFCF"/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/</a:t>
            </a:r>
            <a:r>
              <a:rPr lang="zh-TW" altLang="en-US" sz="3600" dirty="0">
                <a:solidFill>
                  <a:srgbClr val="F8CFCF"/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她</a:t>
            </a:r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將困擾告訴學校信任的老師、 輔導老師，</a:t>
            </a:r>
            <a:r>
              <a:rPr lang="zh-TW" altLang="en-US" sz="3600" dirty="0">
                <a:solidFill>
                  <a:srgbClr val="F8CFCF"/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一起協助 </a:t>
            </a:r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才是幫助朋友！</a:t>
            </a:r>
          </a:p>
        </p:txBody>
      </p:sp>
    </p:spTree>
    <p:extLst>
      <p:ext uri="{BB962C8B-B14F-4D97-AF65-F5344CB8AC3E}">
        <p14:creationId xmlns:p14="http://schemas.microsoft.com/office/powerpoint/2010/main" val="15096210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3C072AF-E8B5-4433-B318-BC7E60DAD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311" y="2036148"/>
            <a:ext cx="10515600" cy="923348"/>
          </a:xfrm>
        </p:spPr>
        <p:txBody>
          <a:bodyPr>
            <a:noAutofit/>
          </a:bodyPr>
          <a:lstStyle/>
          <a:p>
            <a:pPr algn="ctr"/>
            <a:r>
              <a:rPr lang="zh-TW" altLang="en-US" sz="44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陪伴自己，陪伴彼此 </a:t>
            </a:r>
            <a:br>
              <a:rPr lang="en-US" altLang="zh-TW" sz="44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</a:br>
            <a:r>
              <a:rPr lang="zh-TW" altLang="en-US" sz="44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記得 隨時都可以找</a:t>
            </a:r>
            <a:br>
              <a:rPr lang="en-US" altLang="zh-TW" sz="44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</a:br>
            <a:r>
              <a:rPr lang="zh-TW" altLang="en-US" sz="44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輔導老師或導師討論</a:t>
            </a: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76F76E1D-5A6E-4A80-8B20-0D429CD04C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261" y="3673888"/>
            <a:ext cx="5087478" cy="2777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9965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4C14911-EB19-4E52-8CED-252D481C5A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75500" y="3701758"/>
            <a:ext cx="12192000" cy="1512000"/>
          </a:xfrm>
        </p:spPr>
        <p:txBody>
          <a:bodyPr>
            <a:normAutofit/>
          </a:bodyPr>
          <a:lstStyle/>
          <a:p>
            <a:r>
              <a:rPr lang="zh-TW" altLang="en-US" sz="44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輔導室、學生輔導諮商中心 </a:t>
            </a:r>
            <a:br>
              <a:rPr lang="en-US" altLang="zh-TW" sz="44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</a:br>
            <a:r>
              <a:rPr lang="zh-TW" altLang="en-US" sz="44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關心你</a:t>
            </a:r>
            <a:r>
              <a:rPr lang="en-US" altLang="zh-TW" sz="44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/</a:t>
            </a:r>
            <a:r>
              <a:rPr lang="zh-TW" altLang="en-US" sz="4400" dirty="0">
                <a:solidFill>
                  <a:schemeClr val="accent1">
                    <a:lumMod val="60000"/>
                    <a:lumOff val="40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妳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40D4CBD-DF2F-48EA-844C-4F9709E7D532}"/>
              </a:ext>
            </a:extLst>
          </p:cNvPr>
          <p:cNvSpPr/>
          <p:nvPr/>
        </p:nvSpPr>
        <p:spPr>
          <a:xfrm>
            <a:off x="1549167" y="5572198"/>
            <a:ext cx="939567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5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圖片素材來源：</a:t>
            </a:r>
            <a:r>
              <a:rPr lang="en-US" altLang="zh-TW" sz="1500" dirty="0" err="1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OpenAI</a:t>
            </a:r>
            <a:r>
              <a:rPr lang="en-US" altLang="zh-TW" sz="15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 </a:t>
            </a:r>
            <a:r>
              <a:rPr lang="en-US" altLang="zh-TW" sz="1500" dirty="0" err="1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ChatGPT</a:t>
            </a:r>
            <a:r>
              <a:rPr lang="en-US" altLang="zh-TW" sz="15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 AI</a:t>
            </a:r>
            <a:r>
              <a:rPr lang="zh-TW" altLang="en-US" sz="15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、</a:t>
            </a:r>
            <a:r>
              <a:rPr lang="en-US" altLang="zh-TW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Google Gemini AI</a:t>
            </a:r>
            <a:r>
              <a:rPr lang="zh-TW" altLang="en-US" sz="15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與</a:t>
            </a:r>
            <a:r>
              <a:rPr lang="en-US" altLang="zh-TW" sz="1500" dirty="0" err="1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DeeVid</a:t>
            </a:r>
            <a:r>
              <a:rPr lang="en-US" altLang="zh-TW" sz="15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 AI</a:t>
            </a:r>
            <a:r>
              <a:rPr lang="zh-TW" altLang="en-US" sz="15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生成，</a:t>
            </a:r>
            <a:endParaRPr lang="en-US" altLang="zh-TW" sz="1500" dirty="0">
              <a:solidFill>
                <a:schemeClr val="bg2">
                  <a:lumMod val="75000"/>
                </a:schemeClr>
              </a:solidFill>
              <a:latin typeface="ㄅ源泉注音圓體 B" panose="02020800000000000000" pitchFamily="18" charset="-120"/>
              <a:ea typeface="ㄅ源泉注音圓體 B" panose="02020800000000000000" pitchFamily="18" charset="-120"/>
            </a:endParaRPr>
          </a:p>
          <a:p>
            <a:r>
              <a:rPr lang="zh-TW" altLang="en-US" sz="1500" dirty="0">
                <a:solidFill>
                  <a:schemeClr val="bg2">
                    <a:lumMod val="75000"/>
                  </a:schemeClr>
                </a:solidFill>
                <a:latin typeface="ㄅ源泉注音圓體 B" panose="02020800000000000000" pitchFamily="18" charset="-120"/>
                <a:ea typeface="ㄅ源泉注音圓體 B" panose="02020800000000000000" pitchFamily="18" charset="-120"/>
              </a:rPr>
              <a:t>並由製作者依宣導內容進行提示設計、篩選及編修。</a:t>
            </a:r>
          </a:p>
        </p:txBody>
      </p:sp>
    </p:spTree>
    <p:extLst>
      <p:ext uri="{BB962C8B-B14F-4D97-AF65-F5344CB8AC3E}">
        <p14:creationId xmlns:p14="http://schemas.microsoft.com/office/powerpoint/2010/main" val="4057446262"/>
      </p:ext>
    </p:extLst>
  </p:cSld>
  <p:clrMapOvr>
    <a:masterClrMapping/>
  </p:clrMapOvr>
</p:sld>
</file>

<file path=ppt/theme/theme1.xml><?xml version="1.0" encoding="utf-8"?>
<a:theme xmlns:a="http://schemas.openxmlformats.org/drawingml/2006/main" name="輔諮中心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簡報1" id="{258324F2-B014-43AC-99E2-D119005FBD91}" vid="{CEDE758A-DC4B-4BFD-BAC7-E3A865776F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輔諮 簡報範本</Template>
  <TotalTime>7833</TotalTime>
  <Words>588</Words>
  <Application>Microsoft Office PowerPoint</Application>
  <PresentationFormat>寬螢幕</PresentationFormat>
  <Paragraphs>88</Paragraphs>
  <Slides>23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23</vt:i4>
      </vt:variant>
    </vt:vector>
  </HeadingPairs>
  <TitlesOfParts>
    <vt:vector size="31" baseType="lpstr">
      <vt:lpstr>ㄅ源泉注音圓體 B</vt:lpstr>
      <vt:lpstr>微軟正黑體</vt:lpstr>
      <vt:lpstr>新細明體</vt:lpstr>
      <vt:lpstr>Arial</vt:lpstr>
      <vt:lpstr>Calibri</vt:lpstr>
      <vt:lpstr>Calibri Light</vt:lpstr>
      <vt:lpstr>Wingdings</vt:lpstr>
      <vt:lpstr>輔諮中心</vt:lpstr>
      <vt:lpstr>PowerPoint 簡報</vt:lpstr>
      <vt:lpstr>陪伴我和你 生命教育宣導 </vt:lpstr>
      <vt:lpstr>短片欣賞:彩色怪獸</vt:lpstr>
      <vt:lpstr>你認識這些情緒嗎?</vt:lpstr>
      <vt:lpstr>你也有遇過以下的情況嗎?</vt:lpstr>
      <vt:lpstr>   </vt:lpstr>
      <vt:lpstr>   </vt:lpstr>
      <vt:lpstr>生活中出現各種情緒很正常 了解自己的心情很重要 每種情緒都值得被好好照顧</vt:lpstr>
      <vt:lpstr>當心情不太好 你會怎麼做呢?</vt:lpstr>
      <vt:lpstr>這些情緒宣洩的方法 比較讓人擔心</vt:lpstr>
      <vt:lpstr>心情不好 我該怎麼辦呢?</vt:lpstr>
      <vt:lpstr>可以這樣幫助自己</vt:lpstr>
      <vt:lpstr>可以這樣幫助自己</vt:lpstr>
      <vt:lpstr>可以這樣幫助自己</vt:lpstr>
      <vt:lpstr>可以這樣幫助自己</vt:lpstr>
      <vt:lpstr>可以這樣幫助自己</vt:lpstr>
      <vt:lpstr>如果是同學或朋友 需要幫忙  可以怎麼做呢？</vt:lpstr>
      <vt:lpstr>我們可以.....</vt:lpstr>
      <vt:lpstr>有情緒是很正常的  </vt:lpstr>
      <vt:lpstr>不知道該怎麼幫助同學朋友 又該怎麼辦呢？ </vt:lpstr>
      <vt:lpstr>除了陪伴他，傾聽他的想法也可以......向外求助：   1.鼓勵他/她找學校信任的老師、 輔導老師。  2.陪他/她將困擾告訴學校信任的老師、 輔導老師，一起協助 才是幫助朋友！</vt:lpstr>
      <vt:lpstr>陪伴自己，陪伴彼此  記得 隨時都可以找 輔導老師或導師討論</vt:lpstr>
      <vt:lpstr>輔導室、學生輔導諮商中心  關心你/妳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5a88</dc:creator>
  <cp:lastModifiedBy>5a88</cp:lastModifiedBy>
  <cp:revision>54</cp:revision>
  <dcterms:created xsi:type="dcterms:W3CDTF">2026-08-12T00:43:44Z</dcterms:created>
  <dcterms:modified xsi:type="dcterms:W3CDTF">2026-08-18T02:58:43Z</dcterms:modified>
</cp:coreProperties>
</file>