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Nunito"/>
      <p:regular r:id="rId28"/>
      <p:bold r:id="rId29"/>
      <p:italic r:id="rId30"/>
      <p:boldItalic r:id="rId31"/>
    </p:embeddedFont>
    <p:embeddedFont>
      <p:font typeface="EB Garamond"/>
      <p:regular r:id="rId32"/>
      <p:bold r:id="rId33"/>
      <p:italic r:id="rId34"/>
      <p:boldItalic r:id="rId35"/>
    </p:embeddedFont>
    <p:embeddedFont>
      <p:font typeface="Handlee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jQPdy2ANuXFxKs1nkyYVckgZYg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Nuni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boldItalic.fntdata"/><Relationship Id="rId30" Type="http://schemas.openxmlformats.org/officeDocument/2006/relationships/font" Target="fonts/Nunito-italic.fntdata"/><Relationship Id="rId11" Type="http://schemas.openxmlformats.org/officeDocument/2006/relationships/slide" Target="slides/slide6.xml"/><Relationship Id="rId33" Type="http://schemas.openxmlformats.org/officeDocument/2006/relationships/font" Target="fonts/EBGaramond-bold.fntdata"/><Relationship Id="rId10" Type="http://schemas.openxmlformats.org/officeDocument/2006/relationships/slide" Target="slides/slide5.xml"/><Relationship Id="rId32" Type="http://schemas.openxmlformats.org/officeDocument/2006/relationships/font" Target="fonts/EBGaramond-regular.fntdata"/><Relationship Id="rId13" Type="http://schemas.openxmlformats.org/officeDocument/2006/relationships/slide" Target="slides/slide8.xml"/><Relationship Id="rId35" Type="http://schemas.openxmlformats.org/officeDocument/2006/relationships/font" Target="fonts/EBGaramond-boldItalic.fntdata"/><Relationship Id="rId12" Type="http://schemas.openxmlformats.org/officeDocument/2006/relationships/slide" Target="slides/slide7.xml"/><Relationship Id="rId34" Type="http://schemas.openxmlformats.org/officeDocument/2006/relationships/font" Target="fonts/EBGaramond-italic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Handlee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2bd8415fed_1_5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32bd8415fed_1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2bd8415fed_6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32bd8415fed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2bd8415fed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2bd8415fed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2bd8415fed_1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2bd8415fed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2" name="Google Shape;8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2bd8415fed_1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g32bd8415fed_1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2bd8415fed_1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g32bd8415fed_1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32bd8415fed_1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g32bd8415fed_1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2bd8415fed_1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g32bd8415fed_1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32bd8415fed_1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g32bd8415fed_1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3" name="Google Shape;12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bd8415fed_7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32bd8415fed_7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2bd8415fed_1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2bd8415fed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2bd8415fed_1_3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32bd8415fed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2bd8415fed_1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32bd8415fed_1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2bd8415fed_1_6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32bd8415fed_1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2bd8415fed_0_2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32bd8415fed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9"/>
          <p:cNvSpPr txBox="1"/>
          <p:nvPr>
            <p:ph type="ctrTitle"/>
          </p:nvPr>
        </p:nvSpPr>
        <p:spPr>
          <a:xfrm>
            <a:off x="893100" y="765263"/>
            <a:ext cx="7357800" cy="16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grpSp>
        <p:nvGrpSpPr>
          <p:cNvPr id="10" name="Google Shape;10;p19"/>
          <p:cNvGrpSpPr/>
          <p:nvPr/>
        </p:nvGrpSpPr>
        <p:grpSpPr>
          <a:xfrm>
            <a:off x="-523964" y="6822"/>
            <a:ext cx="9933600" cy="5343290"/>
            <a:chOff x="-523964" y="6822"/>
            <a:chExt cx="9933600" cy="5343290"/>
          </a:xfrm>
        </p:grpSpPr>
        <p:sp>
          <p:nvSpPr>
            <p:cNvPr id="11" name="Google Shape;11;p19"/>
            <p:cNvSpPr/>
            <p:nvPr/>
          </p:nvSpPr>
          <p:spPr>
            <a:xfrm>
              <a:off x="8829880" y="4238797"/>
              <a:ext cx="579756" cy="738050"/>
            </a:xfrm>
            <a:custGeom>
              <a:rect b="b" l="l" r="r" t="t"/>
              <a:pathLst>
                <a:path extrusionOk="0" h="13913" w="10929">
                  <a:moveTo>
                    <a:pt x="3245" y="265"/>
                  </a:moveTo>
                  <a:cubicBezTo>
                    <a:pt x="3263" y="265"/>
                    <a:pt x="3283" y="267"/>
                    <a:pt x="3303" y="271"/>
                  </a:cubicBezTo>
                  <a:cubicBezTo>
                    <a:pt x="3990" y="535"/>
                    <a:pt x="4427" y="1257"/>
                    <a:pt x="4612" y="1940"/>
                  </a:cubicBezTo>
                  <a:cubicBezTo>
                    <a:pt x="4745" y="2533"/>
                    <a:pt x="4707" y="3264"/>
                    <a:pt x="4261" y="3722"/>
                  </a:cubicBezTo>
                  <a:cubicBezTo>
                    <a:pt x="4191" y="3744"/>
                    <a:pt x="4176" y="3799"/>
                    <a:pt x="4197" y="3843"/>
                  </a:cubicBezTo>
                  <a:cubicBezTo>
                    <a:pt x="4184" y="3850"/>
                    <a:pt x="4172" y="3856"/>
                    <a:pt x="4162" y="3867"/>
                  </a:cubicBezTo>
                  <a:cubicBezTo>
                    <a:pt x="4140" y="3902"/>
                    <a:pt x="4169" y="3952"/>
                    <a:pt x="4207" y="3958"/>
                  </a:cubicBezTo>
                  <a:cubicBezTo>
                    <a:pt x="4395" y="3983"/>
                    <a:pt x="4867" y="4393"/>
                    <a:pt x="4713" y="4592"/>
                  </a:cubicBezTo>
                  <a:lnTo>
                    <a:pt x="4713" y="4592"/>
                  </a:lnTo>
                  <a:cubicBezTo>
                    <a:pt x="4707" y="4595"/>
                    <a:pt x="4700" y="4596"/>
                    <a:pt x="4693" y="4598"/>
                  </a:cubicBezTo>
                  <a:cubicBezTo>
                    <a:pt x="4680" y="4600"/>
                    <a:pt x="4667" y="4601"/>
                    <a:pt x="4654" y="4601"/>
                  </a:cubicBezTo>
                  <a:cubicBezTo>
                    <a:pt x="4529" y="4601"/>
                    <a:pt x="4421" y="4525"/>
                    <a:pt x="4299" y="4477"/>
                  </a:cubicBezTo>
                  <a:cubicBezTo>
                    <a:pt x="4199" y="4430"/>
                    <a:pt x="4103" y="4385"/>
                    <a:pt x="4009" y="4324"/>
                  </a:cubicBezTo>
                  <a:cubicBezTo>
                    <a:pt x="3993" y="4316"/>
                    <a:pt x="3975" y="4312"/>
                    <a:pt x="3957" y="4312"/>
                  </a:cubicBezTo>
                  <a:cubicBezTo>
                    <a:pt x="3939" y="4312"/>
                    <a:pt x="3922" y="4316"/>
                    <a:pt x="3907" y="4322"/>
                  </a:cubicBezTo>
                  <a:cubicBezTo>
                    <a:pt x="3875" y="4336"/>
                    <a:pt x="3851" y="4365"/>
                    <a:pt x="3848" y="4403"/>
                  </a:cubicBezTo>
                  <a:cubicBezTo>
                    <a:pt x="3845" y="4530"/>
                    <a:pt x="3936" y="4637"/>
                    <a:pt x="3979" y="4754"/>
                  </a:cubicBezTo>
                  <a:cubicBezTo>
                    <a:pt x="3984" y="4767"/>
                    <a:pt x="3989" y="4780"/>
                    <a:pt x="3992" y="4792"/>
                  </a:cubicBezTo>
                  <a:cubicBezTo>
                    <a:pt x="3992" y="4795"/>
                    <a:pt x="3993" y="4797"/>
                    <a:pt x="3993" y="4799"/>
                  </a:cubicBezTo>
                  <a:cubicBezTo>
                    <a:pt x="4003" y="4827"/>
                    <a:pt x="4009" y="4857"/>
                    <a:pt x="4016" y="4887"/>
                  </a:cubicBezTo>
                  <a:cubicBezTo>
                    <a:pt x="4019" y="4898"/>
                    <a:pt x="4020" y="4908"/>
                    <a:pt x="4022" y="4919"/>
                  </a:cubicBezTo>
                  <a:cubicBezTo>
                    <a:pt x="4026" y="4941"/>
                    <a:pt x="4030" y="4965"/>
                    <a:pt x="4033" y="4988"/>
                  </a:cubicBezTo>
                  <a:cubicBezTo>
                    <a:pt x="4053" y="5169"/>
                    <a:pt x="4027" y="5361"/>
                    <a:pt x="3919" y="5503"/>
                  </a:cubicBezTo>
                  <a:cubicBezTo>
                    <a:pt x="3900" y="5517"/>
                    <a:pt x="3880" y="5523"/>
                    <a:pt x="3860" y="5523"/>
                  </a:cubicBezTo>
                  <a:cubicBezTo>
                    <a:pt x="3846" y="5523"/>
                    <a:pt x="3833" y="5520"/>
                    <a:pt x="3819" y="5515"/>
                  </a:cubicBezTo>
                  <a:cubicBezTo>
                    <a:pt x="3803" y="5508"/>
                    <a:pt x="3785" y="5498"/>
                    <a:pt x="3768" y="5485"/>
                  </a:cubicBezTo>
                  <a:cubicBezTo>
                    <a:pt x="3765" y="5483"/>
                    <a:pt x="3761" y="5481"/>
                    <a:pt x="3758" y="5478"/>
                  </a:cubicBezTo>
                  <a:cubicBezTo>
                    <a:pt x="3742" y="5465"/>
                    <a:pt x="3725" y="5450"/>
                    <a:pt x="3709" y="5431"/>
                  </a:cubicBezTo>
                  <a:cubicBezTo>
                    <a:pt x="3707" y="5429"/>
                    <a:pt x="3703" y="5425"/>
                    <a:pt x="3701" y="5423"/>
                  </a:cubicBezTo>
                  <a:cubicBezTo>
                    <a:pt x="3686" y="5406"/>
                    <a:pt x="3671" y="5386"/>
                    <a:pt x="3656" y="5366"/>
                  </a:cubicBezTo>
                  <a:cubicBezTo>
                    <a:pt x="3654" y="5364"/>
                    <a:pt x="3653" y="5362"/>
                    <a:pt x="3650" y="5359"/>
                  </a:cubicBezTo>
                  <a:cubicBezTo>
                    <a:pt x="3634" y="5338"/>
                    <a:pt x="3619" y="5314"/>
                    <a:pt x="3604" y="5291"/>
                  </a:cubicBezTo>
                  <a:cubicBezTo>
                    <a:pt x="3602" y="5287"/>
                    <a:pt x="3598" y="5282"/>
                    <a:pt x="3596" y="5279"/>
                  </a:cubicBezTo>
                  <a:cubicBezTo>
                    <a:pt x="3581" y="5256"/>
                    <a:pt x="3567" y="5231"/>
                    <a:pt x="3553" y="5209"/>
                  </a:cubicBezTo>
                  <a:cubicBezTo>
                    <a:pt x="3553" y="5207"/>
                    <a:pt x="3552" y="5207"/>
                    <a:pt x="3552" y="5205"/>
                  </a:cubicBezTo>
                  <a:cubicBezTo>
                    <a:pt x="3538" y="5182"/>
                    <a:pt x="3526" y="5160"/>
                    <a:pt x="3514" y="5138"/>
                  </a:cubicBezTo>
                  <a:cubicBezTo>
                    <a:pt x="3513" y="5135"/>
                    <a:pt x="3511" y="5133"/>
                    <a:pt x="3509" y="5131"/>
                  </a:cubicBezTo>
                  <a:cubicBezTo>
                    <a:pt x="3497" y="5108"/>
                    <a:pt x="3486" y="5087"/>
                    <a:pt x="3476" y="5067"/>
                  </a:cubicBezTo>
                  <a:cubicBezTo>
                    <a:pt x="3467" y="5051"/>
                    <a:pt x="3459" y="5035"/>
                    <a:pt x="3452" y="5025"/>
                  </a:cubicBezTo>
                  <a:cubicBezTo>
                    <a:pt x="3452" y="5023"/>
                    <a:pt x="3452" y="5023"/>
                    <a:pt x="3452" y="5023"/>
                  </a:cubicBezTo>
                  <a:cubicBezTo>
                    <a:pt x="3447" y="5015"/>
                    <a:pt x="3445" y="5007"/>
                    <a:pt x="3441" y="5000"/>
                  </a:cubicBezTo>
                  <a:cubicBezTo>
                    <a:pt x="3400" y="4915"/>
                    <a:pt x="3384" y="4818"/>
                    <a:pt x="3337" y="4736"/>
                  </a:cubicBezTo>
                  <a:cubicBezTo>
                    <a:pt x="3330" y="4725"/>
                    <a:pt x="3322" y="4717"/>
                    <a:pt x="3312" y="4710"/>
                  </a:cubicBezTo>
                  <a:lnTo>
                    <a:pt x="3312" y="4710"/>
                  </a:lnTo>
                  <a:cubicBezTo>
                    <a:pt x="3313" y="4713"/>
                    <a:pt x="3313" y="4714"/>
                    <a:pt x="3314" y="4715"/>
                  </a:cubicBezTo>
                  <a:cubicBezTo>
                    <a:pt x="3296" y="4702"/>
                    <a:pt x="3274" y="4695"/>
                    <a:pt x="3252" y="4695"/>
                  </a:cubicBezTo>
                  <a:cubicBezTo>
                    <a:pt x="3220" y="4695"/>
                    <a:pt x="3188" y="4710"/>
                    <a:pt x="3171" y="4740"/>
                  </a:cubicBezTo>
                  <a:cubicBezTo>
                    <a:pt x="3132" y="4858"/>
                    <a:pt x="3132" y="4990"/>
                    <a:pt x="3090" y="5109"/>
                  </a:cubicBezTo>
                  <a:cubicBezTo>
                    <a:pt x="3037" y="5247"/>
                    <a:pt x="2951" y="5410"/>
                    <a:pt x="2802" y="5459"/>
                  </a:cubicBezTo>
                  <a:cubicBezTo>
                    <a:pt x="2624" y="5428"/>
                    <a:pt x="2780" y="4777"/>
                    <a:pt x="2835" y="4647"/>
                  </a:cubicBezTo>
                  <a:cubicBezTo>
                    <a:pt x="2857" y="4592"/>
                    <a:pt x="2840" y="4541"/>
                    <a:pt x="2808" y="4505"/>
                  </a:cubicBezTo>
                  <a:cubicBezTo>
                    <a:pt x="2797" y="4452"/>
                    <a:pt x="2757" y="4403"/>
                    <a:pt x="2687" y="4401"/>
                  </a:cubicBezTo>
                  <a:cubicBezTo>
                    <a:pt x="2412" y="4381"/>
                    <a:pt x="2163" y="4246"/>
                    <a:pt x="1915" y="4131"/>
                  </a:cubicBezTo>
                  <a:cubicBezTo>
                    <a:pt x="1623" y="3985"/>
                    <a:pt x="1375" y="3769"/>
                    <a:pt x="1165" y="3521"/>
                  </a:cubicBezTo>
                  <a:cubicBezTo>
                    <a:pt x="730" y="2982"/>
                    <a:pt x="0" y="1894"/>
                    <a:pt x="714" y="1317"/>
                  </a:cubicBezTo>
                  <a:cubicBezTo>
                    <a:pt x="778" y="1276"/>
                    <a:pt x="842" y="1259"/>
                    <a:pt x="903" y="1259"/>
                  </a:cubicBezTo>
                  <a:cubicBezTo>
                    <a:pt x="1139" y="1259"/>
                    <a:pt x="1350" y="1507"/>
                    <a:pt x="1528" y="1650"/>
                  </a:cubicBezTo>
                  <a:cubicBezTo>
                    <a:pt x="1575" y="1688"/>
                    <a:pt x="1620" y="1705"/>
                    <a:pt x="1658" y="1705"/>
                  </a:cubicBezTo>
                  <a:cubicBezTo>
                    <a:pt x="1757" y="1705"/>
                    <a:pt x="1808" y="1594"/>
                    <a:pt x="1736" y="1461"/>
                  </a:cubicBezTo>
                  <a:cubicBezTo>
                    <a:pt x="1669" y="1218"/>
                    <a:pt x="1576" y="960"/>
                    <a:pt x="1644" y="707"/>
                  </a:cubicBezTo>
                  <a:cubicBezTo>
                    <a:pt x="1708" y="505"/>
                    <a:pt x="1929" y="289"/>
                    <a:pt x="2145" y="289"/>
                  </a:cubicBezTo>
                  <a:cubicBezTo>
                    <a:pt x="2217" y="289"/>
                    <a:pt x="2289" y="313"/>
                    <a:pt x="2353" y="368"/>
                  </a:cubicBezTo>
                  <a:cubicBezTo>
                    <a:pt x="2470" y="474"/>
                    <a:pt x="2514" y="629"/>
                    <a:pt x="2574" y="769"/>
                  </a:cubicBezTo>
                  <a:cubicBezTo>
                    <a:pt x="2598" y="829"/>
                    <a:pt x="2634" y="893"/>
                    <a:pt x="2703" y="907"/>
                  </a:cubicBezTo>
                  <a:cubicBezTo>
                    <a:pt x="2719" y="910"/>
                    <a:pt x="2732" y="912"/>
                    <a:pt x="2745" y="912"/>
                  </a:cubicBezTo>
                  <a:cubicBezTo>
                    <a:pt x="2854" y="912"/>
                    <a:pt x="2863" y="787"/>
                    <a:pt x="2882" y="692"/>
                  </a:cubicBezTo>
                  <a:cubicBezTo>
                    <a:pt x="2943" y="522"/>
                    <a:pt x="3039" y="265"/>
                    <a:pt x="3245" y="265"/>
                  </a:cubicBezTo>
                  <a:close/>
                  <a:moveTo>
                    <a:pt x="6964" y="6211"/>
                  </a:moveTo>
                  <a:cubicBezTo>
                    <a:pt x="6966" y="6211"/>
                    <a:pt x="6968" y="6211"/>
                    <a:pt x="6969" y="6211"/>
                  </a:cubicBezTo>
                  <a:cubicBezTo>
                    <a:pt x="7056" y="6213"/>
                    <a:pt x="7135" y="6232"/>
                    <a:pt x="7208" y="6265"/>
                  </a:cubicBezTo>
                  <a:cubicBezTo>
                    <a:pt x="7184" y="6432"/>
                    <a:pt x="7162" y="6600"/>
                    <a:pt x="7137" y="6766"/>
                  </a:cubicBezTo>
                  <a:cubicBezTo>
                    <a:pt x="7088" y="7171"/>
                    <a:pt x="7022" y="7572"/>
                    <a:pt x="6931" y="7970"/>
                  </a:cubicBezTo>
                  <a:cubicBezTo>
                    <a:pt x="6846" y="8384"/>
                    <a:pt x="6787" y="8802"/>
                    <a:pt x="6735" y="9221"/>
                  </a:cubicBezTo>
                  <a:cubicBezTo>
                    <a:pt x="6617" y="8969"/>
                    <a:pt x="6495" y="8715"/>
                    <a:pt x="6400" y="8453"/>
                  </a:cubicBezTo>
                  <a:cubicBezTo>
                    <a:pt x="6219" y="7864"/>
                    <a:pt x="6059" y="7167"/>
                    <a:pt x="6373" y="6597"/>
                  </a:cubicBezTo>
                  <a:cubicBezTo>
                    <a:pt x="6506" y="6391"/>
                    <a:pt x="6706" y="6211"/>
                    <a:pt x="6964" y="6211"/>
                  </a:cubicBezTo>
                  <a:close/>
                  <a:moveTo>
                    <a:pt x="7354" y="6353"/>
                  </a:moveTo>
                  <a:cubicBezTo>
                    <a:pt x="7589" y="6530"/>
                    <a:pt x="7745" y="6842"/>
                    <a:pt x="7883" y="7087"/>
                  </a:cubicBezTo>
                  <a:cubicBezTo>
                    <a:pt x="8273" y="7894"/>
                    <a:pt x="8085" y="8690"/>
                    <a:pt x="7593" y="9406"/>
                  </a:cubicBezTo>
                  <a:cubicBezTo>
                    <a:pt x="7484" y="9547"/>
                    <a:pt x="7385" y="9718"/>
                    <a:pt x="7228" y="9807"/>
                  </a:cubicBezTo>
                  <a:cubicBezTo>
                    <a:pt x="7217" y="9807"/>
                    <a:pt x="7207" y="9810"/>
                    <a:pt x="7198" y="9815"/>
                  </a:cubicBezTo>
                  <a:cubicBezTo>
                    <a:pt x="7100" y="9700"/>
                    <a:pt x="7003" y="9585"/>
                    <a:pt x="6907" y="9468"/>
                  </a:cubicBezTo>
                  <a:cubicBezTo>
                    <a:pt x="6995" y="8664"/>
                    <a:pt x="7111" y="7863"/>
                    <a:pt x="7244" y="7065"/>
                  </a:cubicBezTo>
                  <a:cubicBezTo>
                    <a:pt x="7287" y="6828"/>
                    <a:pt x="7318" y="6590"/>
                    <a:pt x="7354" y="6353"/>
                  </a:cubicBezTo>
                  <a:close/>
                  <a:moveTo>
                    <a:pt x="4511" y="9498"/>
                  </a:moveTo>
                  <a:cubicBezTo>
                    <a:pt x="4938" y="9498"/>
                    <a:pt x="5339" y="9663"/>
                    <a:pt x="5714" y="9863"/>
                  </a:cubicBezTo>
                  <a:cubicBezTo>
                    <a:pt x="5941" y="9984"/>
                    <a:pt x="6185" y="10081"/>
                    <a:pt x="6393" y="10235"/>
                  </a:cubicBezTo>
                  <a:cubicBezTo>
                    <a:pt x="6400" y="10240"/>
                    <a:pt x="6407" y="10242"/>
                    <a:pt x="6414" y="10245"/>
                  </a:cubicBezTo>
                  <a:cubicBezTo>
                    <a:pt x="6496" y="10349"/>
                    <a:pt x="6579" y="10453"/>
                    <a:pt x="6663" y="10555"/>
                  </a:cubicBezTo>
                  <a:cubicBezTo>
                    <a:pt x="6648" y="10554"/>
                    <a:pt x="6634" y="10551"/>
                    <a:pt x="6622" y="10548"/>
                  </a:cubicBezTo>
                  <a:cubicBezTo>
                    <a:pt x="6402" y="10520"/>
                    <a:pt x="6184" y="10489"/>
                    <a:pt x="5966" y="10456"/>
                  </a:cubicBezTo>
                  <a:cubicBezTo>
                    <a:pt x="5221" y="10329"/>
                    <a:pt x="4486" y="10156"/>
                    <a:pt x="3791" y="9847"/>
                  </a:cubicBezTo>
                  <a:cubicBezTo>
                    <a:pt x="3778" y="9841"/>
                    <a:pt x="3765" y="9839"/>
                    <a:pt x="3751" y="9839"/>
                  </a:cubicBezTo>
                  <a:cubicBezTo>
                    <a:pt x="3740" y="9839"/>
                    <a:pt x="3729" y="9840"/>
                    <a:pt x="3718" y="9844"/>
                  </a:cubicBezTo>
                  <a:cubicBezTo>
                    <a:pt x="3791" y="9601"/>
                    <a:pt x="4073" y="9500"/>
                    <a:pt x="4387" y="9500"/>
                  </a:cubicBezTo>
                  <a:cubicBezTo>
                    <a:pt x="4396" y="9500"/>
                    <a:pt x="4405" y="9500"/>
                    <a:pt x="4414" y="9501"/>
                  </a:cubicBezTo>
                  <a:cubicBezTo>
                    <a:pt x="4446" y="9499"/>
                    <a:pt x="4479" y="9498"/>
                    <a:pt x="4511" y="9498"/>
                  </a:cubicBezTo>
                  <a:close/>
                  <a:moveTo>
                    <a:pt x="3701" y="10024"/>
                  </a:moveTo>
                  <a:lnTo>
                    <a:pt x="3701" y="10024"/>
                  </a:lnTo>
                  <a:cubicBezTo>
                    <a:pt x="3716" y="10034"/>
                    <a:pt x="3732" y="10043"/>
                    <a:pt x="3751" y="10049"/>
                  </a:cubicBezTo>
                  <a:cubicBezTo>
                    <a:pt x="4194" y="10242"/>
                    <a:pt x="4668" y="10342"/>
                    <a:pt x="5139" y="10443"/>
                  </a:cubicBezTo>
                  <a:cubicBezTo>
                    <a:pt x="5564" y="10540"/>
                    <a:pt x="5986" y="10647"/>
                    <a:pt x="6421" y="10696"/>
                  </a:cubicBezTo>
                  <a:cubicBezTo>
                    <a:pt x="6525" y="10710"/>
                    <a:pt x="6630" y="10725"/>
                    <a:pt x="6734" y="10737"/>
                  </a:cubicBezTo>
                  <a:cubicBezTo>
                    <a:pt x="6748" y="10740"/>
                    <a:pt x="6764" y="10742"/>
                    <a:pt x="6779" y="10742"/>
                  </a:cubicBezTo>
                  <a:cubicBezTo>
                    <a:pt x="6792" y="10742"/>
                    <a:pt x="6804" y="10741"/>
                    <a:pt x="6816" y="10738"/>
                  </a:cubicBezTo>
                  <a:cubicBezTo>
                    <a:pt x="6919" y="10860"/>
                    <a:pt x="7025" y="10980"/>
                    <a:pt x="7133" y="11096"/>
                  </a:cubicBezTo>
                  <a:cubicBezTo>
                    <a:pt x="6884" y="11211"/>
                    <a:pt x="6611" y="11279"/>
                    <a:pt x="6339" y="11334"/>
                  </a:cubicBezTo>
                  <a:cubicBezTo>
                    <a:pt x="6232" y="11350"/>
                    <a:pt x="6126" y="11358"/>
                    <a:pt x="6020" y="11358"/>
                  </a:cubicBezTo>
                  <a:cubicBezTo>
                    <a:pt x="5766" y="11358"/>
                    <a:pt x="5514" y="11313"/>
                    <a:pt x="5266" y="11228"/>
                  </a:cubicBezTo>
                  <a:cubicBezTo>
                    <a:pt x="4894" y="11108"/>
                    <a:pt x="4527" y="10958"/>
                    <a:pt x="4203" y="10735"/>
                  </a:cubicBezTo>
                  <a:cubicBezTo>
                    <a:pt x="4016" y="10588"/>
                    <a:pt x="3818" y="10426"/>
                    <a:pt x="3738" y="10193"/>
                  </a:cubicBezTo>
                  <a:cubicBezTo>
                    <a:pt x="3717" y="10132"/>
                    <a:pt x="3706" y="10076"/>
                    <a:pt x="3701" y="10024"/>
                  </a:cubicBezTo>
                  <a:close/>
                  <a:moveTo>
                    <a:pt x="4201" y="5384"/>
                  </a:moveTo>
                  <a:cubicBezTo>
                    <a:pt x="4363" y="5732"/>
                    <a:pt x="4539" y="6075"/>
                    <a:pt x="4708" y="6421"/>
                  </a:cubicBezTo>
                  <a:cubicBezTo>
                    <a:pt x="5203" y="7430"/>
                    <a:pt x="5855" y="8349"/>
                    <a:pt x="6525" y="9249"/>
                  </a:cubicBezTo>
                  <a:lnTo>
                    <a:pt x="6613" y="9374"/>
                  </a:lnTo>
                  <a:cubicBezTo>
                    <a:pt x="6620" y="9387"/>
                    <a:pt x="6627" y="9402"/>
                    <a:pt x="6634" y="9416"/>
                  </a:cubicBezTo>
                  <a:cubicBezTo>
                    <a:pt x="6641" y="9431"/>
                    <a:pt x="6654" y="9442"/>
                    <a:pt x="6668" y="9450"/>
                  </a:cubicBezTo>
                  <a:cubicBezTo>
                    <a:pt x="7075" y="10018"/>
                    <a:pt x="7492" y="10580"/>
                    <a:pt x="7988" y="11077"/>
                  </a:cubicBezTo>
                  <a:cubicBezTo>
                    <a:pt x="8518" y="11651"/>
                    <a:pt x="9066" y="12209"/>
                    <a:pt x="9703" y="12666"/>
                  </a:cubicBezTo>
                  <a:cubicBezTo>
                    <a:pt x="10029" y="12919"/>
                    <a:pt x="10362" y="13168"/>
                    <a:pt x="10721" y="13373"/>
                  </a:cubicBezTo>
                  <a:cubicBezTo>
                    <a:pt x="10683" y="13470"/>
                    <a:pt x="10645" y="13567"/>
                    <a:pt x="10607" y="13664"/>
                  </a:cubicBezTo>
                  <a:cubicBezTo>
                    <a:pt x="10085" y="13444"/>
                    <a:pt x="9606" y="13133"/>
                    <a:pt x="9187" y="12751"/>
                  </a:cubicBezTo>
                  <a:cubicBezTo>
                    <a:pt x="8729" y="12319"/>
                    <a:pt x="8247" y="11901"/>
                    <a:pt x="7787" y="11449"/>
                  </a:cubicBezTo>
                  <a:cubicBezTo>
                    <a:pt x="7287" y="10905"/>
                    <a:pt x="6799" y="10349"/>
                    <a:pt x="6304" y="9801"/>
                  </a:cubicBezTo>
                  <a:cubicBezTo>
                    <a:pt x="5765" y="9193"/>
                    <a:pt x="5374" y="8475"/>
                    <a:pt x="4955" y="7783"/>
                  </a:cubicBezTo>
                  <a:cubicBezTo>
                    <a:pt x="4641" y="7249"/>
                    <a:pt x="4287" y="6733"/>
                    <a:pt x="4048" y="6157"/>
                  </a:cubicBezTo>
                  <a:cubicBezTo>
                    <a:pt x="3994" y="6023"/>
                    <a:pt x="3945" y="5887"/>
                    <a:pt x="3899" y="5751"/>
                  </a:cubicBezTo>
                  <a:cubicBezTo>
                    <a:pt x="3902" y="5750"/>
                    <a:pt x="3905" y="5750"/>
                    <a:pt x="3908" y="5750"/>
                  </a:cubicBezTo>
                  <a:cubicBezTo>
                    <a:pt x="3912" y="5750"/>
                    <a:pt x="3915" y="5750"/>
                    <a:pt x="3918" y="5750"/>
                  </a:cubicBezTo>
                  <a:cubicBezTo>
                    <a:pt x="4076" y="5711"/>
                    <a:pt x="4162" y="5564"/>
                    <a:pt x="4201" y="5384"/>
                  </a:cubicBezTo>
                  <a:close/>
                  <a:moveTo>
                    <a:pt x="3259" y="1"/>
                  </a:moveTo>
                  <a:cubicBezTo>
                    <a:pt x="3043" y="1"/>
                    <a:pt x="2850" y="129"/>
                    <a:pt x="2720" y="463"/>
                  </a:cubicBezTo>
                  <a:cubicBezTo>
                    <a:pt x="2595" y="192"/>
                    <a:pt x="2394" y="76"/>
                    <a:pt x="2185" y="76"/>
                  </a:cubicBezTo>
                  <a:cubicBezTo>
                    <a:pt x="1925" y="76"/>
                    <a:pt x="1654" y="256"/>
                    <a:pt x="1506" y="544"/>
                  </a:cubicBezTo>
                  <a:cubicBezTo>
                    <a:pt x="1381" y="768"/>
                    <a:pt x="1397" y="1037"/>
                    <a:pt x="1465" y="1277"/>
                  </a:cubicBezTo>
                  <a:cubicBezTo>
                    <a:pt x="1273" y="1100"/>
                    <a:pt x="1088" y="1025"/>
                    <a:pt x="923" y="1025"/>
                  </a:cubicBezTo>
                  <a:cubicBezTo>
                    <a:pt x="478" y="1025"/>
                    <a:pt x="172" y="1570"/>
                    <a:pt x="208" y="2125"/>
                  </a:cubicBezTo>
                  <a:cubicBezTo>
                    <a:pt x="277" y="2844"/>
                    <a:pt x="716" y="3481"/>
                    <a:pt x="1241" y="3953"/>
                  </a:cubicBezTo>
                  <a:cubicBezTo>
                    <a:pt x="1583" y="4242"/>
                    <a:pt x="2087" y="4535"/>
                    <a:pt x="2546" y="4628"/>
                  </a:cubicBezTo>
                  <a:cubicBezTo>
                    <a:pt x="2470" y="4898"/>
                    <a:pt x="2416" y="5192"/>
                    <a:pt x="2501" y="5461"/>
                  </a:cubicBezTo>
                  <a:cubicBezTo>
                    <a:pt x="2567" y="5620"/>
                    <a:pt x="2670" y="5686"/>
                    <a:pt x="2779" y="5686"/>
                  </a:cubicBezTo>
                  <a:cubicBezTo>
                    <a:pt x="2921" y="5686"/>
                    <a:pt x="3072" y="5574"/>
                    <a:pt x="3157" y="5410"/>
                  </a:cubicBezTo>
                  <a:cubicBezTo>
                    <a:pt x="3210" y="5317"/>
                    <a:pt x="3244" y="5216"/>
                    <a:pt x="3268" y="5112"/>
                  </a:cubicBezTo>
                  <a:cubicBezTo>
                    <a:pt x="3364" y="5276"/>
                    <a:pt x="3477" y="5540"/>
                    <a:pt x="3648" y="5672"/>
                  </a:cubicBezTo>
                  <a:cubicBezTo>
                    <a:pt x="3678" y="5745"/>
                    <a:pt x="3709" y="5818"/>
                    <a:pt x="3742" y="5890"/>
                  </a:cubicBezTo>
                  <a:cubicBezTo>
                    <a:pt x="4347" y="7303"/>
                    <a:pt x="5132" y="8637"/>
                    <a:pt x="6096" y="9835"/>
                  </a:cubicBezTo>
                  <a:cubicBezTo>
                    <a:pt x="6103" y="9844"/>
                    <a:pt x="6109" y="9853"/>
                    <a:pt x="6116" y="9861"/>
                  </a:cubicBezTo>
                  <a:cubicBezTo>
                    <a:pt x="5811" y="9699"/>
                    <a:pt x="5491" y="9564"/>
                    <a:pt x="5170" y="9442"/>
                  </a:cubicBezTo>
                  <a:cubicBezTo>
                    <a:pt x="4917" y="9356"/>
                    <a:pt x="4586" y="9289"/>
                    <a:pt x="4276" y="9289"/>
                  </a:cubicBezTo>
                  <a:cubicBezTo>
                    <a:pt x="4103" y="9289"/>
                    <a:pt x="3937" y="9310"/>
                    <a:pt x="3794" y="9360"/>
                  </a:cubicBezTo>
                  <a:cubicBezTo>
                    <a:pt x="3502" y="9459"/>
                    <a:pt x="3379" y="9801"/>
                    <a:pt x="3448" y="10085"/>
                  </a:cubicBezTo>
                  <a:cubicBezTo>
                    <a:pt x="3573" y="10614"/>
                    <a:pt x="4089" y="10964"/>
                    <a:pt x="4546" y="11198"/>
                  </a:cubicBezTo>
                  <a:cubicBezTo>
                    <a:pt x="4970" y="11413"/>
                    <a:pt x="5439" y="11523"/>
                    <a:pt x="5910" y="11523"/>
                  </a:cubicBezTo>
                  <a:cubicBezTo>
                    <a:pt x="6194" y="11523"/>
                    <a:pt x="6478" y="11483"/>
                    <a:pt x="6753" y="11402"/>
                  </a:cubicBezTo>
                  <a:cubicBezTo>
                    <a:pt x="6827" y="11369"/>
                    <a:pt x="7131" y="11299"/>
                    <a:pt x="7229" y="11203"/>
                  </a:cubicBezTo>
                  <a:cubicBezTo>
                    <a:pt x="7369" y="11349"/>
                    <a:pt x="7513" y="11493"/>
                    <a:pt x="7663" y="11631"/>
                  </a:cubicBezTo>
                  <a:cubicBezTo>
                    <a:pt x="8336" y="12327"/>
                    <a:pt x="9067" y="12967"/>
                    <a:pt x="9877" y="13502"/>
                  </a:cubicBezTo>
                  <a:cubicBezTo>
                    <a:pt x="10082" y="13642"/>
                    <a:pt x="10304" y="13755"/>
                    <a:pt x="10534" y="13849"/>
                  </a:cubicBezTo>
                  <a:cubicBezTo>
                    <a:pt x="10534" y="13849"/>
                    <a:pt x="10533" y="13849"/>
                    <a:pt x="10533" y="13851"/>
                  </a:cubicBezTo>
                  <a:cubicBezTo>
                    <a:pt x="10586" y="13873"/>
                    <a:pt x="10639" y="13892"/>
                    <a:pt x="10693" y="13913"/>
                  </a:cubicBezTo>
                  <a:cubicBezTo>
                    <a:pt x="10694" y="13911"/>
                    <a:pt x="10696" y="13908"/>
                    <a:pt x="10696" y="13906"/>
                  </a:cubicBezTo>
                  <a:cubicBezTo>
                    <a:pt x="10774" y="13695"/>
                    <a:pt x="10849" y="13482"/>
                    <a:pt x="10928" y="13272"/>
                  </a:cubicBezTo>
                  <a:cubicBezTo>
                    <a:pt x="10928" y="13272"/>
                    <a:pt x="10928" y="13271"/>
                    <a:pt x="10929" y="13271"/>
                  </a:cubicBezTo>
                  <a:cubicBezTo>
                    <a:pt x="10626" y="13102"/>
                    <a:pt x="10330" y="12919"/>
                    <a:pt x="10055" y="12706"/>
                  </a:cubicBezTo>
                  <a:cubicBezTo>
                    <a:pt x="9595" y="12349"/>
                    <a:pt x="9187" y="11929"/>
                    <a:pt x="8757" y="11538"/>
                  </a:cubicBezTo>
                  <a:cubicBezTo>
                    <a:pt x="8272" y="11101"/>
                    <a:pt x="7873" y="10584"/>
                    <a:pt x="7443" y="10095"/>
                  </a:cubicBezTo>
                  <a:cubicBezTo>
                    <a:pt x="7408" y="10056"/>
                    <a:pt x="7374" y="10017"/>
                    <a:pt x="7340" y="9977"/>
                  </a:cubicBezTo>
                  <a:cubicBezTo>
                    <a:pt x="7363" y="9968"/>
                    <a:pt x="7385" y="9956"/>
                    <a:pt x="7402" y="9939"/>
                  </a:cubicBezTo>
                  <a:cubicBezTo>
                    <a:pt x="7917" y="9487"/>
                    <a:pt x="8222" y="8810"/>
                    <a:pt x="8303" y="8134"/>
                  </a:cubicBezTo>
                  <a:cubicBezTo>
                    <a:pt x="8387" y="7437"/>
                    <a:pt x="8131" y="6717"/>
                    <a:pt x="7617" y="6236"/>
                  </a:cubicBezTo>
                  <a:cubicBezTo>
                    <a:pt x="7396" y="6040"/>
                    <a:pt x="7159" y="5955"/>
                    <a:pt x="6937" y="5955"/>
                  </a:cubicBezTo>
                  <a:cubicBezTo>
                    <a:pt x="6399" y="5955"/>
                    <a:pt x="5944" y="6460"/>
                    <a:pt x="5985" y="7132"/>
                  </a:cubicBezTo>
                  <a:cubicBezTo>
                    <a:pt x="5985" y="7474"/>
                    <a:pt x="6068" y="7810"/>
                    <a:pt x="6152" y="8140"/>
                  </a:cubicBezTo>
                  <a:cubicBezTo>
                    <a:pt x="6191" y="8294"/>
                    <a:pt x="6232" y="8447"/>
                    <a:pt x="6281" y="8599"/>
                  </a:cubicBezTo>
                  <a:cubicBezTo>
                    <a:pt x="5734" y="7748"/>
                    <a:pt x="5149" y="6899"/>
                    <a:pt x="4682" y="5998"/>
                  </a:cubicBezTo>
                  <a:cubicBezTo>
                    <a:pt x="4469" y="5550"/>
                    <a:pt x="4296" y="5088"/>
                    <a:pt x="4149" y="4616"/>
                  </a:cubicBezTo>
                  <a:lnTo>
                    <a:pt x="4149" y="4616"/>
                  </a:lnTo>
                  <a:cubicBezTo>
                    <a:pt x="4299" y="4679"/>
                    <a:pt x="4471" y="4773"/>
                    <a:pt x="4638" y="4773"/>
                  </a:cubicBezTo>
                  <a:cubicBezTo>
                    <a:pt x="4698" y="4773"/>
                    <a:pt x="4758" y="4761"/>
                    <a:pt x="4815" y="4730"/>
                  </a:cubicBezTo>
                  <a:cubicBezTo>
                    <a:pt x="5061" y="4530"/>
                    <a:pt x="4826" y="4168"/>
                    <a:pt x="4628" y="4022"/>
                  </a:cubicBezTo>
                  <a:cubicBezTo>
                    <a:pt x="4581" y="3990"/>
                    <a:pt x="4493" y="3923"/>
                    <a:pt x="4404" y="3877"/>
                  </a:cubicBezTo>
                  <a:cubicBezTo>
                    <a:pt x="4468" y="3842"/>
                    <a:pt x="4543" y="3772"/>
                    <a:pt x="4620" y="3647"/>
                  </a:cubicBezTo>
                  <a:cubicBezTo>
                    <a:pt x="5238" y="2718"/>
                    <a:pt x="4777" y="1044"/>
                    <a:pt x="3979" y="345"/>
                  </a:cubicBezTo>
                  <a:cubicBezTo>
                    <a:pt x="3744" y="146"/>
                    <a:pt x="3488" y="1"/>
                    <a:pt x="3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9"/>
            <p:cNvSpPr/>
            <p:nvPr/>
          </p:nvSpPr>
          <p:spPr>
            <a:xfrm>
              <a:off x="7688924" y="4591692"/>
              <a:ext cx="1292608" cy="758420"/>
            </a:xfrm>
            <a:custGeom>
              <a:rect b="b" l="l" r="r" t="t"/>
              <a:pathLst>
                <a:path extrusionOk="0" h="14297" w="24367">
                  <a:moveTo>
                    <a:pt x="6609" y="289"/>
                  </a:moveTo>
                  <a:cubicBezTo>
                    <a:pt x="7146" y="289"/>
                    <a:pt x="7672" y="867"/>
                    <a:pt x="7895" y="1309"/>
                  </a:cubicBezTo>
                  <a:cubicBezTo>
                    <a:pt x="8029" y="1602"/>
                    <a:pt x="8092" y="1923"/>
                    <a:pt x="8125" y="2242"/>
                  </a:cubicBezTo>
                  <a:cubicBezTo>
                    <a:pt x="8143" y="2557"/>
                    <a:pt x="8085" y="2891"/>
                    <a:pt x="8012" y="3187"/>
                  </a:cubicBezTo>
                  <a:lnTo>
                    <a:pt x="8012" y="3189"/>
                  </a:lnTo>
                  <a:cubicBezTo>
                    <a:pt x="7975" y="3323"/>
                    <a:pt x="7942" y="3463"/>
                    <a:pt x="7868" y="3580"/>
                  </a:cubicBezTo>
                  <a:cubicBezTo>
                    <a:pt x="7730" y="3308"/>
                    <a:pt x="7577" y="3045"/>
                    <a:pt x="7444" y="2771"/>
                  </a:cubicBezTo>
                  <a:cubicBezTo>
                    <a:pt x="7242" y="2335"/>
                    <a:pt x="7052" y="1893"/>
                    <a:pt x="6869" y="1450"/>
                  </a:cubicBezTo>
                  <a:cubicBezTo>
                    <a:pt x="6758" y="1175"/>
                    <a:pt x="6662" y="893"/>
                    <a:pt x="6562" y="613"/>
                  </a:cubicBezTo>
                  <a:cubicBezTo>
                    <a:pt x="6524" y="511"/>
                    <a:pt x="6482" y="410"/>
                    <a:pt x="6438" y="310"/>
                  </a:cubicBezTo>
                  <a:cubicBezTo>
                    <a:pt x="6473" y="304"/>
                    <a:pt x="6507" y="298"/>
                    <a:pt x="6540" y="292"/>
                  </a:cubicBezTo>
                  <a:cubicBezTo>
                    <a:pt x="6563" y="290"/>
                    <a:pt x="6586" y="289"/>
                    <a:pt x="6609" y="289"/>
                  </a:cubicBezTo>
                  <a:close/>
                  <a:moveTo>
                    <a:pt x="6283" y="347"/>
                  </a:moveTo>
                  <a:cubicBezTo>
                    <a:pt x="6567" y="977"/>
                    <a:pt x="6729" y="1654"/>
                    <a:pt x="7004" y="2287"/>
                  </a:cubicBezTo>
                  <a:cubicBezTo>
                    <a:pt x="7196" y="2742"/>
                    <a:pt x="7461" y="3181"/>
                    <a:pt x="7681" y="3618"/>
                  </a:cubicBezTo>
                  <a:cubicBezTo>
                    <a:pt x="7701" y="3661"/>
                    <a:pt x="7721" y="3705"/>
                    <a:pt x="7742" y="3748"/>
                  </a:cubicBezTo>
                  <a:cubicBezTo>
                    <a:pt x="7741" y="3749"/>
                    <a:pt x="7740" y="3750"/>
                    <a:pt x="7740" y="3752"/>
                  </a:cubicBezTo>
                  <a:cubicBezTo>
                    <a:pt x="6883" y="3273"/>
                    <a:pt x="6051" y="2515"/>
                    <a:pt x="5921" y="1495"/>
                  </a:cubicBezTo>
                  <a:cubicBezTo>
                    <a:pt x="5886" y="1163"/>
                    <a:pt x="5932" y="814"/>
                    <a:pt x="6069" y="508"/>
                  </a:cubicBezTo>
                  <a:cubicBezTo>
                    <a:pt x="6116" y="423"/>
                    <a:pt x="6194" y="376"/>
                    <a:pt x="6283" y="347"/>
                  </a:cubicBezTo>
                  <a:close/>
                  <a:moveTo>
                    <a:pt x="2772" y="2776"/>
                  </a:moveTo>
                  <a:cubicBezTo>
                    <a:pt x="2887" y="2776"/>
                    <a:pt x="3001" y="2780"/>
                    <a:pt x="3116" y="2786"/>
                  </a:cubicBezTo>
                  <a:cubicBezTo>
                    <a:pt x="3489" y="2802"/>
                    <a:pt x="3866" y="2842"/>
                    <a:pt x="4219" y="2976"/>
                  </a:cubicBezTo>
                  <a:cubicBezTo>
                    <a:pt x="4570" y="3114"/>
                    <a:pt x="4902" y="3316"/>
                    <a:pt x="5169" y="3584"/>
                  </a:cubicBezTo>
                  <a:cubicBezTo>
                    <a:pt x="4788" y="3586"/>
                    <a:pt x="4407" y="3599"/>
                    <a:pt x="4027" y="3619"/>
                  </a:cubicBezTo>
                  <a:cubicBezTo>
                    <a:pt x="3924" y="3629"/>
                    <a:pt x="3769" y="3612"/>
                    <a:pt x="3684" y="3661"/>
                  </a:cubicBezTo>
                  <a:cubicBezTo>
                    <a:pt x="3591" y="3659"/>
                    <a:pt x="3498" y="3658"/>
                    <a:pt x="3405" y="3658"/>
                  </a:cubicBezTo>
                  <a:cubicBezTo>
                    <a:pt x="3053" y="3658"/>
                    <a:pt x="2702" y="3671"/>
                    <a:pt x="2350" y="3685"/>
                  </a:cubicBezTo>
                  <a:cubicBezTo>
                    <a:pt x="1716" y="3728"/>
                    <a:pt x="1075" y="3711"/>
                    <a:pt x="447" y="3823"/>
                  </a:cubicBezTo>
                  <a:cubicBezTo>
                    <a:pt x="418" y="3826"/>
                    <a:pt x="388" y="3831"/>
                    <a:pt x="359" y="3838"/>
                  </a:cubicBezTo>
                  <a:cubicBezTo>
                    <a:pt x="402" y="3703"/>
                    <a:pt x="488" y="3571"/>
                    <a:pt x="618" y="3454"/>
                  </a:cubicBezTo>
                  <a:cubicBezTo>
                    <a:pt x="1003" y="3125"/>
                    <a:pt x="1515" y="2968"/>
                    <a:pt x="1997" y="2850"/>
                  </a:cubicBezTo>
                  <a:cubicBezTo>
                    <a:pt x="2253" y="2795"/>
                    <a:pt x="2512" y="2776"/>
                    <a:pt x="2772" y="2776"/>
                  </a:cubicBezTo>
                  <a:close/>
                  <a:moveTo>
                    <a:pt x="11289" y="744"/>
                  </a:moveTo>
                  <a:lnTo>
                    <a:pt x="11289" y="744"/>
                  </a:lnTo>
                  <a:cubicBezTo>
                    <a:pt x="11607" y="779"/>
                    <a:pt x="11906" y="977"/>
                    <a:pt x="12085" y="1235"/>
                  </a:cubicBezTo>
                  <a:cubicBezTo>
                    <a:pt x="12344" y="1638"/>
                    <a:pt x="12344" y="2157"/>
                    <a:pt x="12310" y="2615"/>
                  </a:cubicBezTo>
                  <a:cubicBezTo>
                    <a:pt x="12199" y="3144"/>
                    <a:pt x="11929" y="3758"/>
                    <a:pt x="11479" y="4079"/>
                  </a:cubicBezTo>
                  <a:cubicBezTo>
                    <a:pt x="11478" y="4080"/>
                    <a:pt x="11476" y="4081"/>
                    <a:pt x="11475" y="4081"/>
                  </a:cubicBezTo>
                  <a:cubicBezTo>
                    <a:pt x="11463" y="4021"/>
                    <a:pt x="11449" y="3962"/>
                    <a:pt x="11431" y="3903"/>
                  </a:cubicBezTo>
                  <a:cubicBezTo>
                    <a:pt x="11358" y="3621"/>
                    <a:pt x="11271" y="3340"/>
                    <a:pt x="11220" y="3051"/>
                  </a:cubicBezTo>
                  <a:cubicBezTo>
                    <a:pt x="11143" y="2684"/>
                    <a:pt x="11167" y="2310"/>
                    <a:pt x="11174" y="1938"/>
                  </a:cubicBezTo>
                  <a:cubicBezTo>
                    <a:pt x="11179" y="1723"/>
                    <a:pt x="11187" y="1507"/>
                    <a:pt x="11204" y="1294"/>
                  </a:cubicBezTo>
                  <a:cubicBezTo>
                    <a:pt x="11222" y="1111"/>
                    <a:pt x="11255" y="930"/>
                    <a:pt x="11289" y="750"/>
                  </a:cubicBezTo>
                  <a:cubicBezTo>
                    <a:pt x="11291" y="747"/>
                    <a:pt x="11289" y="746"/>
                    <a:pt x="11289" y="744"/>
                  </a:cubicBezTo>
                  <a:close/>
                  <a:moveTo>
                    <a:pt x="11025" y="766"/>
                  </a:moveTo>
                  <a:lnTo>
                    <a:pt x="11025" y="766"/>
                  </a:lnTo>
                  <a:cubicBezTo>
                    <a:pt x="11009" y="846"/>
                    <a:pt x="10998" y="928"/>
                    <a:pt x="10985" y="1008"/>
                  </a:cubicBezTo>
                  <a:cubicBezTo>
                    <a:pt x="10967" y="1130"/>
                    <a:pt x="10948" y="1252"/>
                    <a:pt x="10939" y="1374"/>
                  </a:cubicBezTo>
                  <a:cubicBezTo>
                    <a:pt x="10914" y="1905"/>
                    <a:pt x="10926" y="2409"/>
                    <a:pt x="11006" y="2926"/>
                  </a:cubicBezTo>
                  <a:cubicBezTo>
                    <a:pt x="11069" y="3342"/>
                    <a:pt x="11174" y="3748"/>
                    <a:pt x="11273" y="4156"/>
                  </a:cubicBezTo>
                  <a:cubicBezTo>
                    <a:pt x="10968" y="4104"/>
                    <a:pt x="10735" y="3882"/>
                    <a:pt x="10540" y="3653"/>
                  </a:cubicBezTo>
                  <a:cubicBezTo>
                    <a:pt x="10327" y="3422"/>
                    <a:pt x="10161" y="3153"/>
                    <a:pt x="10061" y="2855"/>
                  </a:cubicBezTo>
                  <a:cubicBezTo>
                    <a:pt x="9846" y="2207"/>
                    <a:pt x="10208" y="1525"/>
                    <a:pt x="10617" y="1035"/>
                  </a:cubicBezTo>
                  <a:cubicBezTo>
                    <a:pt x="10734" y="928"/>
                    <a:pt x="10871" y="817"/>
                    <a:pt x="11025" y="766"/>
                  </a:cubicBezTo>
                  <a:close/>
                  <a:moveTo>
                    <a:pt x="7945" y="4616"/>
                  </a:moveTo>
                  <a:lnTo>
                    <a:pt x="7945" y="4616"/>
                  </a:lnTo>
                  <a:cubicBezTo>
                    <a:pt x="7972" y="4621"/>
                    <a:pt x="7997" y="4624"/>
                    <a:pt x="8022" y="4628"/>
                  </a:cubicBezTo>
                  <a:cubicBezTo>
                    <a:pt x="8020" y="4629"/>
                    <a:pt x="8017" y="4630"/>
                    <a:pt x="8013" y="4631"/>
                  </a:cubicBezTo>
                  <a:cubicBezTo>
                    <a:pt x="7998" y="4627"/>
                    <a:pt x="7983" y="4624"/>
                    <a:pt x="7966" y="4624"/>
                  </a:cubicBezTo>
                  <a:cubicBezTo>
                    <a:pt x="7959" y="4624"/>
                    <a:pt x="7953" y="4624"/>
                    <a:pt x="7946" y="4625"/>
                  </a:cubicBezTo>
                  <a:cubicBezTo>
                    <a:pt x="7946" y="4622"/>
                    <a:pt x="7945" y="4619"/>
                    <a:pt x="7945" y="4616"/>
                  </a:cubicBezTo>
                  <a:close/>
                  <a:moveTo>
                    <a:pt x="14703" y="2081"/>
                  </a:moveTo>
                  <a:cubicBezTo>
                    <a:pt x="15648" y="2081"/>
                    <a:pt x="15872" y="2882"/>
                    <a:pt x="15701" y="3693"/>
                  </a:cubicBezTo>
                  <a:cubicBezTo>
                    <a:pt x="15664" y="3842"/>
                    <a:pt x="15584" y="3982"/>
                    <a:pt x="15487" y="4099"/>
                  </a:cubicBezTo>
                  <a:cubicBezTo>
                    <a:pt x="15336" y="4280"/>
                    <a:pt x="15182" y="4464"/>
                    <a:pt x="14974" y="4582"/>
                  </a:cubicBezTo>
                  <a:cubicBezTo>
                    <a:pt x="14861" y="4649"/>
                    <a:pt x="14743" y="4708"/>
                    <a:pt x="14617" y="4745"/>
                  </a:cubicBezTo>
                  <a:cubicBezTo>
                    <a:pt x="14545" y="4772"/>
                    <a:pt x="14472" y="4782"/>
                    <a:pt x="14403" y="4804"/>
                  </a:cubicBezTo>
                  <a:lnTo>
                    <a:pt x="14403" y="4804"/>
                  </a:lnTo>
                  <a:cubicBezTo>
                    <a:pt x="14403" y="4802"/>
                    <a:pt x="14402" y="4799"/>
                    <a:pt x="14402" y="4797"/>
                  </a:cubicBezTo>
                  <a:cubicBezTo>
                    <a:pt x="14408" y="4196"/>
                    <a:pt x="14524" y="3588"/>
                    <a:pt x="14654" y="3004"/>
                  </a:cubicBezTo>
                  <a:cubicBezTo>
                    <a:pt x="14686" y="2881"/>
                    <a:pt x="14721" y="2759"/>
                    <a:pt x="14761" y="2638"/>
                  </a:cubicBezTo>
                  <a:cubicBezTo>
                    <a:pt x="14778" y="2586"/>
                    <a:pt x="14744" y="2532"/>
                    <a:pt x="14694" y="2517"/>
                  </a:cubicBezTo>
                  <a:cubicBezTo>
                    <a:pt x="14684" y="2513"/>
                    <a:pt x="14673" y="2512"/>
                    <a:pt x="14663" y="2512"/>
                  </a:cubicBezTo>
                  <a:cubicBezTo>
                    <a:pt x="14620" y="2512"/>
                    <a:pt x="14578" y="2537"/>
                    <a:pt x="14564" y="2579"/>
                  </a:cubicBezTo>
                  <a:cubicBezTo>
                    <a:pt x="14324" y="3290"/>
                    <a:pt x="14191" y="4056"/>
                    <a:pt x="14233" y="4809"/>
                  </a:cubicBezTo>
                  <a:cubicBezTo>
                    <a:pt x="13768" y="4557"/>
                    <a:pt x="13559" y="4201"/>
                    <a:pt x="13449" y="3672"/>
                  </a:cubicBezTo>
                  <a:cubicBezTo>
                    <a:pt x="13271" y="2849"/>
                    <a:pt x="13791" y="2081"/>
                    <a:pt x="14659" y="2081"/>
                  </a:cubicBezTo>
                  <a:cubicBezTo>
                    <a:pt x="14674" y="2081"/>
                    <a:pt x="14689" y="2081"/>
                    <a:pt x="14703" y="2081"/>
                  </a:cubicBezTo>
                  <a:close/>
                  <a:moveTo>
                    <a:pt x="2067" y="3900"/>
                  </a:moveTo>
                  <a:cubicBezTo>
                    <a:pt x="2371" y="3900"/>
                    <a:pt x="2675" y="3907"/>
                    <a:pt x="2980" y="3914"/>
                  </a:cubicBezTo>
                  <a:cubicBezTo>
                    <a:pt x="3222" y="3918"/>
                    <a:pt x="3465" y="3918"/>
                    <a:pt x="3708" y="3922"/>
                  </a:cubicBezTo>
                  <a:cubicBezTo>
                    <a:pt x="3929" y="4069"/>
                    <a:pt x="4493" y="4006"/>
                    <a:pt x="4713" y="4049"/>
                  </a:cubicBezTo>
                  <a:cubicBezTo>
                    <a:pt x="4791" y="4058"/>
                    <a:pt x="4870" y="4070"/>
                    <a:pt x="4947" y="4081"/>
                  </a:cubicBezTo>
                  <a:cubicBezTo>
                    <a:pt x="4943" y="4093"/>
                    <a:pt x="4939" y="4107"/>
                    <a:pt x="4938" y="4122"/>
                  </a:cubicBezTo>
                  <a:cubicBezTo>
                    <a:pt x="4921" y="4317"/>
                    <a:pt x="4735" y="4488"/>
                    <a:pt x="4615" y="4618"/>
                  </a:cubicBezTo>
                  <a:cubicBezTo>
                    <a:pt x="4391" y="4843"/>
                    <a:pt x="4078" y="4995"/>
                    <a:pt x="3788" y="5100"/>
                  </a:cubicBezTo>
                  <a:cubicBezTo>
                    <a:pt x="3455" y="5222"/>
                    <a:pt x="3104" y="5277"/>
                    <a:pt x="2753" y="5277"/>
                  </a:cubicBezTo>
                  <a:cubicBezTo>
                    <a:pt x="2462" y="5277"/>
                    <a:pt x="2170" y="5240"/>
                    <a:pt x="1887" y="5174"/>
                  </a:cubicBezTo>
                  <a:cubicBezTo>
                    <a:pt x="1459" y="5073"/>
                    <a:pt x="1001" y="4967"/>
                    <a:pt x="660" y="4677"/>
                  </a:cubicBezTo>
                  <a:cubicBezTo>
                    <a:pt x="425" y="4481"/>
                    <a:pt x="311" y="4235"/>
                    <a:pt x="329" y="3991"/>
                  </a:cubicBezTo>
                  <a:cubicBezTo>
                    <a:pt x="744" y="3972"/>
                    <a:pt x="1167" y="3917"/>
                    <a:pt x="1585" y="3907"/>
                  </a:cubicBezTo>
                  <a:cubicBezTo>
                    <a:pt x="1746" y="3902"/>
                    <a:pt x="1906" y="3900"/>
                    <a:pt x="2067" y="3900"/>
                  </a:cubicBezTo>
                  <a:close/>
                  <a:moveTo>
                    <a:pt x="18107" y="3715"/>
                  </a:moveTo>
                  <a:cubicBezTo>
                    <a:pt x="18265" y="3715"/>
                    <a:pt x="18422" y="3739"/>
                    <a:pt x="18569" y="3789"/>
                  </a:cubicBezTo>
                  <a:cubicBezTo>
                    <a:pt x="19092" y="3980"/>
                    <a:pt x="19312" y="4607"/>
                    <a:pt x="19245" y="5124"/>
                  </a:cubicBezTo>
                  <a:cubicBezTo>
                    <a:pt x="19210" y="5430"/>
                    <a:pt x="18978" y="5656"/>
                    <a:pt x="18776" y="5869"/>
                  </a:cubicBezTo>
                  <a:cubicBezTo>
                    <a:pt x="18573" y="6073"/>
                    <a:pt x="18304" y="6192"/>
                    <a:pt x="18032" y="6268"/>
                  </a:cubicBezTo>
                  <a:cubicBezTo>
                    <a:pt x="17845" y="6316"/>
                    <a:pt x="17672" y="6352"/>
                    <a:pt x="17487" y="6365"/>
                  </a:cubicBezTo>
                  <a:cubicBezTo>
                    <a:pt x="17472" y="6365"/>
                    <a:pt x="17455" y="6364"/>
                    <a:pt x="17436" y="6364"/>
                  </a:cubicBezTo>
                  <a:cubicBezTo>
                    <a:pt x="17439" y="6356"/>
                    <a:pt x="17440" y="6347"/>
                    <a:pt x="17441" y="6339"/>
                  </a:cubicBezTo>
                  <a:cubicBezTo>
                    <a:pt x="17567" y="5616"/>
                    <a:pt x="17798" y="4893"/>
                    <a:pt x="18252" y="4308"/>
                  </a:cubicBezTo>
                  <a:cubicBezTo>
                    <a:pt x="18275" y="4267"/>
                    <a:pt x="18323" y="4248"/>
                    <a:pt x="18336" y="4204"/>
                  </a:cubicBezTo>
                  <a:cubicBezTo>
                    <a:pt x="18344" y="4156"/>
                    <a:pt x="18303" y="4124"/>
                    <a:pt x="18260" y="4124"/>
                  </a:cubicBezTo>
                  <a:cubicBezTo>
                    <a:pt x="18242" y="4124"/>
                    <a:pt x="18225" y="4129"/>
                    <a:pt x="18210" y="4141"/>
                  </a:cubicBezTo>
                  <a:cubicBezTo>
                    <a:pt x="18188" y="4156"/>
                    <a:pt x="18170" y="4178"/>
                    <a:pt x="18152" y="4198"/>
                  </a:cubicBezTo>
                  <a:cubicBezTo>
                    <a:pt x="17687" y="4737"/>
                    <a:pt x="17491" y="5435"/>
                    <a:pt x="17300" y="6107"/>
                  </a:cubicBezTo>
                  <a:cubicBezTo>
                    <a:pt x="17284" y="6169"/>
                    <a:pt x="17269" y="6232"/>
                    <a:pt x="17256" y="6294"/>
                  </a:cubicBezTo>
                  <a:cubicBezTo>
                    <a:pt x="17243" y="6281"/>
                    <a:pt x="17230" y="6270"/>
                    <a:pt x="17218" y="6260"/>
                  </a:cubicBezTo>
                  <a:cubicBezTo>
                    <a:pt x="17133" y="6185"/>
                    <a:pt x="17042" y="6116"/>
                    <a:pt x="16967" y="6029"/>
                  </a:cubicBezTo>
                  <a:cubicBezTo>
                    <a:pt x="16504" y="5462"/>
                    <a:pt x="16671" y="4586"/>
                    <a:pt x="17148" y="4081"/>
                  </a:cubicBezTo>
                  <a:cubicBezTo>
                    <a:pt x="17400" y="3838"/>
                    <a:pt x="17755" y="3715"/>
                    <a:pt x="18107" y="3715"/>
                  </a:cubicBezTo>
                  <a:close/>
                  <a:moveTo>
                    <a:pt x="13233" y="7099"/>
                  </a:moveTo>
                  <a:cubicBezTo>
                    <a:pt x="13246" y="7101"/>
                    <a:pt x="13255" y="7108"/>
                    <a:pt x="13264" y="7116"/>
                  </a:cubicBezTo>
                  <a:cubicBezTo>
                    <a:pt x="13259" y="7118"/>
                    <a:pt x="13255" y="7121"/>
                    <a:pt x="13250" y="7123"/>
                  </a:cubicBezTo>
                  <a:cubicBezTo>
                    <a:pt x="13244" y="7115"/>
                    <a:pt x="13239" y="7107"/>
                    <a:pt x="13233" y="7099"/>
                  </a:cubicBezTo>
                  <a:close/>
                  <a:moveTo>
                    <a:pt x="7801" y="4670"/>
                  </a:moveTo>
                  <a:cubicBezTo>
                    <a:pt x="7824" y="4670"/>
                    <a:pt x="7848" y="4670"/>
                    <a:pt x="7871" y="4670"/>
                  </a:cubicBezTo>
                  <a:cubicBezTo>
                    <a:pt x="7868" y="4675"/>
                    <a:pt x="7867" y="4679"/>
                    <a:pt x="7863" y="4684"/>
                  </a:cubicBezTo>
                  <a:cubicBezTo>
                    <a:pt x="7476" y="4848"/>
                    <a:pt x="7158" y="5166"/>
                    <a:pt x="6820" y="5412"/>
                  </a:cubicBezTo>
                  <a:cubicBezTo>
                    <a:pt x="6283" y="5785"/>
                    <a:pt x="5808" y="6230"/>
                    <a:pt x="5356" y="6700"/>
                  </a:cubicBezTo>
                  <a:cubicBezTo>
                    <a:pt x="5149" y="6902"/>
                    <a:pt x="4942" y="7101"/>
                    <a:pt x="4734" y="7300"/>
                  </a:cubicBezTo>
                  <a:cubicBezTo>
                    <a:pt x="4619" y="7144"/>
                    <a:pt x="4573" y="6942"/>
                    <a:pt x="4641" y="6729"/>
                  </a:cubicBezTo>
                  <a:cubicBezTo>
                    <a:pt x="4839" y="6071"/>
                    <a:pt x="5398" y="5618"/>
                    <a:pt x="5944" y="5244"/>
                  </a:cubicBezTo>
                  <a:cubicBezTo>
                    <a:pt x="6485" y="4830"/>
                    <a:pt x="7131" y="4670"/>
                    <a:pt x="7801" y="4670"/>
                  </a:cubicBezTo>
                  <a:close/>
                  <a:moveTo>
                    <a:pt x="7874" y="4871"/>
                  </a:moveTo>
                  <a:lnTo>
                    <a:pt x="7874" y="4871"/>
                  </a:lnTo>
                  <a:cubicBezTo>
                    <a:pt x="7956" y="5213"/>
                    <a:pt x="7861" y="5669"/>
                    <a:pt x="7745" y="5988"/>
                  </a:cubicBezTo>
                  <a:cubicBezTo>
                    <a:pt x="7579" y="6392"/>
                    <a:pt x="7235" y="6691"/>
                    <a:pt x="6895" y="6951"/>
                  </a:cubicBezTo>
                  <a:cubicBezTo>
                    <a:pt x="6445" y="7264"/>
                    <a:pt x="5929" y="7556"/>
                    <a:pt x="5373" y="7601"/>
                  </a:cubicBezTo>
                  <a:cubicBezTo>
                    <a:pt x="5360" y="7602"/>
                    <a:pt x="5347" y="7602"/>
                    <a:pt x="5334" y="7602"/>
                  </a:cubicBezTo>
                  <a:cubicBezTo>
                    <a:pt x="5156" y="7602"/>
                    <a:pt x="4987" y="7537"/>
                    <a:pt x="4857" y="7430"/>
                  </a:cubicBezTo>
                  <a:cubicBezTo>
                    <a:pt x="5430" y="6883"/>
                    <a:pt x="6013" y="6345"/>
                    <a:pt x="6602" y="5816"/>
                  </a:cubicBezTo>
                  <a:cubicBezTo>
                    <a:pt x="7005" y="5477"/>
                    <a:pt x="7408" y="5122"/>
                    <a:pt x="7874" y="4871"/>
                  </a:cubicBezTo>
                  <a:close/>
                  <a:moveTo>
                    <a:pt x="9916" y="5828"/>
                  </a:moveTo>
                  <a:cubicBezTo>
                    <a:pt x="10153" y="5828"/>
                    <a:pt x="10388" y="5867"/>
                    <a:pt x="10598" y="5950"/>
                  </a:cubicBezTo>
                  <a:cubicBezTo>
                    <a:pt x="10218" y="6206"/>
                    <a:pt x="9851" y="6479"/>
                    <a:pt x="9505" y="6780"/>
                  </a:cubicBezTo>
                  <a:cubicBezTo>
                    <a:pt x="9121" y="7116"/>
                    <a:pt x="8748" y="7466"/>
                    <a:pt x="8383" y="7823"/>
                  </a:cubicBezTo>
                  <a:cubicBezTo>
                    <a:pt x="8365" y="7841"/>
                    <a:pt x="8360" y="7862"/>
                    <a:pt x="8359" y="7882"/>
                  </a:cubicBezTo>
                  <a:cubicBezTo>
                    <a:pt x="8222" y="7730"/>
                    <a:pt x="8158" y="7533"/>
                    <a:pt x="8201" y="7299"/>
                  </a:cubicBezTo>
                  <a:cubicBezTo>
                    <a:pt x="8294" y="6838"/>
                    <a:pt x="8482" y="6323"/>
                    <a:pt x="8902" y="6066"/>
                  </a:cubicBezTo>
                  <a:cubicBezTo>
                    <a:pt x="9197" y="5915"/>
                    <a:pt x="9560" y="5828"/>
                    <a:pt x="9916" y="5828"/>
                  </a:cubicBezTo>
                  <a:close/>
                  <a:moveTo>
                    <a:pt x="20959" y="5254"/>
                  </a:moveTo>
                  <a:cubicBezTo>
                    <a:pt x="21194" y="5254"/>
                    <a:pt x="21427" y="5298"/>
                    <a:pt x="21641" y="5400"/>
                  </a:cubicBezTo>
                  <a:cubicBezTo>
                    <a:pt x="22037" y="5619"/>
                    <a:pt x="22281" y="6054"/>
                    <a:pt x="22359" y="6490"/>
                  </a:cubicBezTo>
                  <a:cubicBezTo>
                    <a:pt x="22554" y="7509"/>
                    <a:pt x="21688" y="7926"/>
                    <a:pt x="20822" y="7926"/>
                  </a:cubicBezTo>
                  <a:cubicBezTo>
                    <a:pt x="20495" y="7926"/>
                    <a:pt x="20168" y="7867"/>
                    <a:pt x="19897" y="7758"/>
                  </a:cubicBezTo>
                  <a:lnTo>
                    <a:pt x="19898" y="7758"/>
                  </a:lnTo>
                  <a:cubicBezTo>
                    <a:pt x="19972" y="7628"/>
                    <a:pt x="20052" y="7503"/>
                    <a:pt x="20137" y="7384"/>
                  </a:cubicBezTo>
                  <a:cubicBezTo>
                    <a:pt x="20401" y="7036"/>
                    <a:pt x="20754" y="6774"/>
                    <a:pt x="21108" y="6531"/>
                  </a:cubicBezTo>
                  <a:cubicBezTo>
                    <a:pt x="21209" y="6458"/>
                    <a:pt x="21135" y="6332"/>
                    <a:pt x="21039" y="6332"/>
                  </a:cubicBezTo>
                  <a:cubicBezTo>
                    <a:pt x="21018" y="6332"/>
                    <a:pt x="20995" y="6338"/>
                    <a:pt x="20973" y="6353"/>
                  </a:cubicBezTo>
                  <a:cubicBezTo>
                    <a:pt x="20484" y="6681"/>
                    <a:pt x="20044" y="7113"/>
                    <a:pt x="19740" y="7620"/>
                  </a:cubicBezTo>
                  <a:cubicBezTo>
                    <a:pt x="19617" y="7427"/>
                    <a:pt x="19524" y="7215"/>
                    <a:pt x="19480" y="6990"/>
                  </a:cubicBezTo>
                  <a:cubicBezTo>
                    <a:pt x="19421" y="6632"/>
                    <a:pt x="19465" y="6259"/>
                    <a:pt x="19592" y="5921"/>
                  </a:cubicBezTo>
                  <a:cubicBezTo>
                    <a:pt x="19692" y="5683"/>
                    <a:pt x="19903" y="5507"/>
                    <a:pt x="20137" y="5412"/>
                  </a:cubicBezTo>
                  <a:cubicBezTo>
                    <a:pt x="20395" y="5316"/>
                    <a:pt x="20678" y="5254"/>
                    <a:pt x="20959" y="5254"/>
                  </a:cubicBezTo>
                  <a:close/>
                  <a:moveTo>
                    <a:pt x="10677" y="6087"/>
                  </a:moveTo>
                  <a:cubicBezTo>
                    <a:pt x="10690" y="6111"/>
                    <a:pt x="10706" y="6134"/>
                    <a:pt x="10724" y="6155"/>
                  </a:cubicBezTo>
                  <a:cubicBezTo>
                    <a:pt x="10781" y="6243"/>
                    <a:pt x="10807" y="6346"/>
                    <a:pt x="10809" y="6450"/>
                  </a:cubicBezTo>
                  <a:cubicBezTo>
                    <a:pt x="10789" y="7093"/>
                    <a:pt x="10502" y="7811"/>
                    <a:pt x="9948" y="8173"/>
                  </a:cubicBezTo>
                  <a:cubicBezTo>
                    <a:pt x="9791" y="8262"/>
                    <a:pt x="9620" y="8299"/>
                    <a:pt x="9445" y="8299"/>
                  </a:cubicBezTo>
                  <a:cubicBezTo>
                    <a:pt x="9172" y="8299"/>
                    <a:pt x="8892" y="8209"/>
                    <a:pt x="8653" y="8092"/>
                  </a:cubicBezTo>
                  <a:cubicBezTo>
                    <a:pt x="8588" y="8063"/>
                    <a:pt x="8531" y="8027"/>
                    <a:pt x="8479" y="7988"/>
                  </a:cubicBezTo>
                  <a:cubicBezTo>
                    <a:pt x="8499" y="7986"/>
                    <a:pt x="8520" y="7980"/>
                    <a:pt x="8539" y="7963"/>
                  </a:cubicBezTo>
                  <a:cubicBezTo>
                    <a:pt x="9031" y="7466"/>
                    <a:pt x="9584" y="7035"/>
                    <a:pt x="10098" y="6563"/>
                  </a:cubicBezTo>
                  <a:cubicBezTo>
                    <a:pt x="10279" y="6387"/>
                    <a:pt x="10475" y="6233"/>
                    <a:pt x="10677" y="6087"/>
                  </a:cubicBezTo>
                  <a:close/>
                  <a:moveTo>
                    <a:pt x="12428" y="6981"/>
                  </a:moveTo>
                  <a:cubicBezTo>
                    <a:pt x="12660" y="6981"/>
                    <a:pt x="12899" y="7045"/>
                    <a:pt x="13123" y="7181"/>
                  </a:cubicBezTo>
                  <a:lnTo>
                    <a:pt x="13122" y="7181"/>
                  </a:lnTo>
                  <a:cubicBezTo>
                    <a:pt x="13115" y="7185"/>
                    <a:pt x="13110" y="7191"/>
                    <a:pt x="13105" y="7197"/>
                  </a:cubicBezTo>
                  <a:cubicBezTo>
                    <a:pt x="13085" y="7207"/>
                    <a:pt x="13064" y="7219"/>
                    <a:pt x="13045" y="7228"/>
                  </a:cubicBezTo>
                  <a:cubicBezTo>
                    <a:pt x="12442" y="7532"/>
                    <a:pt x="11957" y="8018"/>
                    <a:pt x="11578" y="8570"/>
                  </a:cubicBezTo>
                  <a:cubicBezTo>
                    <a:pt x="11526" y="8660"/>
                    <a:pt x="11252" y="8952"/>
                    <a:pt x="11405" y="9016"/>
                  </a:cubicBezTo>
                  <a:cubicBezTo>
                    <a:pt x="11416" y="9020"/>
                    <a:pt x="11428" y="9023"/>
                    <a:pt x="11440" y="9023"/>
                  </a:cubicBezTo>
                  <a:cubicBezTo>
                    <a:pt x="11473" y="9023"/>
                    <a:pt x="11506" y="9007"/>
                    <a:pt x="11520" y="8976"/>
                  </a:cubicBezTo>
                  <a:cubicBezTo>
                    <a:pt x="11854" y="8404"/>
                    <a:pt x="12339" y="7941"/>
                    <a:pt x="12858" y="7540"/>
                  </a:cubicBezTo>
                  <a:cubicBezTo>
                    <a:pt x="12937" y="7482"/>
                    <a:pt x="13020" y="7429"/>
                    <a:pt x="13105" y="7378"/>
                  </a:cubicBezTo>
                  <a:cubicBezTo>
                    <a:pt x="13112" y="7396"/>
                    <a:pt x="13116" y="7413"/>
                    <a:pt x="13119" y="7431"/>
                  </a:cubicBezTo>
                  <a:cubicBezTo>
                    <a:pt x="13212" y="8136"/>
                    <a:pt x="13241" y="9050"/>
                    <a:pt x="12545" y="9461"/>
                  </a:cubicBezTo>
                  <a:cubicBezTo>
                    <a:pt x="12383" y="9559"/>
                    <a:pt x="12199" y="9602"/>
                    <a:pt x="12014" y="9602"/>
                  </a:cubicBezTo>
                  <a:cubicBezTo>
                    <a:pt x="11800" y="9602"/>
                    <a:pt x="11584" y="9545"/>
                    <a:pt x="11397" y="9446"/>
                  </a:cubicBezTo>
                  <a:cubicBezTo>
                    <a:pt x="11117" y="9317"/>
                    <a:pt x="10973" y="9055"/>
                    <a:pt x="10978" y="8751"/>
                  </a:cubicBezTo>
                  <a:cubicBezTo>
                    <a:pt x="10973" y="8390"/>
                    <a:pt x="11064" y="8024"/>
                    <a:pt x="11243" y="7710"/>
                  </a:cubicBezTo>
                  <a:cubicBezTo>
                    <a:pt x="11502" y="7248"/>
                    <a:pt x="11953" y="6981"/>
                    <a:pt x="12428" y="6981"/>
                  </a:cubicBezTo>
                  <a:close/>
                  <a:moveTo>
                    <a:pt x="23164" y="7656"/>
                  </a:moveTo>
                  <a:cubicBezTo>
                    <a:pt x="23248" y="7656"/>
                    <a:pt x="23331" y="7663"/>
                    <a:pt x="23412" y="7676"/>
                  </a:cubicBezTo>
                  <a:cubicBezTo>
                    <a:pt x="23689" y="7726"/>
                    <a:pt x="23883" y="7934"/>
                    <a:pt x="23957" y="8200"/>
                  </a:cubicBezTo>
                  <a:cubicBezTo>
                    <a:pt x="24036" y="8506"/>
                    <a:pt x="23920" y="8819"/>
                    <a:pt x="23820" y="9107"/>
                  </a:cubicBezTo>
                  <a:cubicBezTo>
                    <a:pt x="23656" y="9555"/>
                    <a:pt x="23345" y="9973"/>
                    <a:pt x="22909" y="10180"/>
                  </a:cubicBezTo>
                  <a:cubicBezTo>
                    <a:pt x="22783" y="10234"/>
                    <a:pt x="22652" y="10289"/>
                    <a:pt x="22514" y="10299"/>
                  </a:cubicBezTo>
                  <a:cubicBezTo>
                    <a:pt x="22503" y="10300"/>
                    <a:pt x="22492" y="10300"/>
                    <a:pt x="22481" y="10300"/>
                  </a:cubicBezTo>
                  <a:cubicBezTo>
                    <a:pt x="22448" y="10300"/>
                    <a:pt x="22411" y="10297"/>
                    <a:pt x="22375" y="10297"/>
                  </a:cubicBezTo>
                  <a:cubicBezTo>
                    <a:pt x="22362" y="10297"/>
                    <a:pt x="22348" y="10297"/>
                    <a:pt x="22335" y="10299"/>
                  </a:cubicBezTo>
                  <a:cubicBezTo>
                    <a:pt x="22349" y="10237"/>
                    <a:pt x="22363" y="10175"/>
                    <a:pt x="22375" y="10114"/>
                  </a:cubicBezTo>
                  <a:cubicBezTo>
                    <a:pt x="22463" y="9777"/>
                    <a:pt x="22548" y="9437"/>
                    <a:pt x="22700" y="9121"/>
                  </a:cubicBezTo>
                  <a:cubicBezTo>
                    <a:pt x="22887" y="8730"/>
                    <a:pt x="23128" y="8369"/>
                    <a:pt x="23352" y="7999"/>
                  </a:cubicBezTo>
                  <a:cubicBezTo>
                    <a:pt x="23385" y="7942"/>
                    <a:pt x="23465" y="7849"/>
                    <a:pt x="23381" y="7801"/>
                  </a:cubicBezTo>
                  <a:cubicBezTo>
                    <a:pt x="23373" y="7797"/>
                    <a:pt x="23364" y="7795"/>
                    <a:pt x="23355" y="7795"/>
                  </a:cubicBezTo>
                  <a:cubicBezTo>
                    <a:pt x="23326" y="7795"/>
                    <a:pt x="23297" y="7816"/>
                    <a:pt x="23288" y="7846"/>
                  </a:cubicBezTo>
                  <a:cubicBezTo>
                    <a:pt x="22786" y="8575"/>
                    <a:pt x="22365" y="9366"/>
                    <a:pt x="22152" y="10229"/>
                  </a:cubicBezTo>
                  <a:cubicBezTo>
                    <a:pt x="21979" y="9911"/>
                    <a:pt x="21800" y="9579"/>
                    <a:pt x="21798" y="9210"/>
                  </a:cubicBezTo>
                  <a:cubicBezTo>
                    <a:pt x="21803" y="8717"/>
                    <a:pt x="22008" y="8150"/>
                    <a:pt x="22420" y="7856"/>
                  </a:cubicBezTo>
                  <a:cubicBezTo>
                    <a:pt x="22639" y="7722"/>
                    <a:pt x="22904" y="7656"/>
                    <a:pt x="23164" y="7656"/>
                  </a:cubicBezTo>
                  <a:close/>
                  <a:moveTo>
                    <a:pt x="15266" y="8264"/>
                  </a:moveTo>
                  <a:cubicBezTo>
                    <a:pt x="15490" y="8264"/>
                    <a:pt x="15724" y="8284"/>
                    <a:pt x="15930" y="8376"/>
                  </a:cubicBezTo>
                  <a:lnTo>
                    <a:pt x="15929" y="8376"/>
                  </a:lnTo>
                  <a:cubicBezTo>
                    <a:pt x="15785" y="8461"/>
                    <a:pt x="15643" y="8550"/>
                    <a:pt x="15502" y="8643"/>
                  </a:cubicBezTo>
                  <a:cubicBezTo>
                    <a:pt x="14957" y="8986"/>
                    <a:pt x="14527" y="9488"/>
                    <a:pt x="14246" y="10064"/>
                  </a:cubicBezTo>
                  <a:cubicBezTo>
                    <a:pt x="14213" y="10144"/>
                    <a:pt x="14098" y="10269"/>
                    <a:pt x="14209" y="10329"/>
                  </a:cubicBezTo>
                  <a:cubicBezTo>
                    <a:pt x="14220" y="10334"/>
                    <a:pt x="14233" y="10336"/>
                    <a:pt x="14246" y="10336"/>
                  </a:cubicBezTo>
                  <a:cubicBezTo>
                    <a:pt x="14277" y="10336"/>
                    <a:pt x="14310" y="10321"/>
                    <a:pt x="14322" y="10291"/>
                  </a:cubicBezTo>
                  <a:cubicBezTo>
                    <a:pt x="14529" y="9806"/>
                    <a:pt x="14877" y="9403"/>
                    <a:pt x="15268" y="9054"/>
                  </a:cubicBezTo>
                  <a:cubicBezTo>
                    <a:pt x="15479" y="8855"/>
                    <a:pt x="15710" y="8683"/>
                    <a:pt x="15954" y="8530"/>
                  </a:cubicBezTo>
                  <a:cubicBezTo>
                    <a:pt x="15958" y="8535"/>
                    <a:pt x="15962" y="8541"/>
                    <a:pt x="15969" y="8546"/>
                  </a:cubicBezTo>
                  <a:cubicBezTo>
                    <a:pt x="16167" y="8721"/>
                    <a:pt x="16213" y="9220"/>
                    <a:pt x="16176" y="9474"/>
                  </a:cubicBezTo>
                  <a:cubicBezTo>
                    <a:pt x="16141" y="9920"/>
                    <a:pt x="15921" y="10360"/>
                    <a:pt x="15525" y="10586"/>
                  </a:cubicBezTo>
                  <a:cubicBezTo>
                    <a:pt x="15349" y="10688"/>
                    <a:pt x="15149" y="10736"/>
                    <a:pt x="14948" y="10736"/>
                  </a:cubicBezTo>
                  <a:cubicBezTo>
                    <a:pt x="14628" y="10736"/>
                    <a:pt x="14305" y="10614"/>
                    <a:pt x="14074" y="10392"/>
                  </a:cubicBezTo>
                  <a:cubicBezTo>
                    <a:pt x="13865" y="10214"/>
                    <a:pt x="13764" y="9943"/>
                    <a:pt x="13806" y="9673"/>
                  </a:cubicBezTo>
                  <a:cubicBezTo>
                    <a:pt x="13848" y="9346"/>
                    <a:pt x="13950" y="9018"/>
                    <a:pt x="14152" y="8754"/>
                  </a:cubicBezTo>
                  <a:cubicBezTo>
                    <a:pt x="14411" y="8424"/>
                    <a:pt x="14815" y="8264"/>
                    <a:pt x="15223" y="8264"/>
                  </a:cubicBezTo>
                  <a:cubicBezTo>
                    <a:pt x="15224" y="8264"/>
                    <a:pt x="15226" y="8264"/>
                    <a:pt x="15227" y="8264"/>
                  </a:cubicBezTo>
                  <a:cubicBezTo>
                    <a:pt x="15240" y="8264"/>
                    <a:pt x="15253" y="8264"/>
                    <a:pt x="15266" y="8264"/>
                  </a:cubicBezTo>
                  <a:close/>
                  <a:moveTo>
                    <a:pt x="17483" y="9597"/>
                  </a:moveTo>
                  <a:cubicBezTo>
                    <a:pt x="17744" y="9597"/>
                    <a:pt x="18008" y="9671"/>
                    <a:pt x="18223" y="9817"/>
                  </a:cubicBezTo>
                  <a:cubicBezTo>
                    <a:pt x="18181" y="9832"/>
                    <a:pt x="18157" y="9867"/>
                    <a:pt x="18149" y="9906"/>
                  </a:cubicBezTo>
                  <a:cubicBezTo>
                    <a:pt x="17907" y="10035"/>
                    <a:pt x="17673" y="10180"/>
                    <a:pt x="17462" y="10355"/>
                  </a:cubicBezTo>
                  <a:cubicBezTo>
                    <a:pt x="17048" y="10676"/>
                    <a:pt x="16750" y="11110"/>
                    <a:pt x="16485" y="11555"/>
                  </a:cubicBezTo>
                  <a:cubicBezTo>
                    <a:pt x="16441" y="11626"/>
                    <a:pt x="16504" y="11688"/>
                    <a:pt x="16567" y="11688"/>
                  </a:cubicBezTo>
                  <a:cubicBezTo>
                    <a:pt x="16597" y="11688"/>
                    <a:pt x="16627" y="11673"/>
                    <a:pt x="16645" y="11638"/>
                  </a:cubicBezTo>
                  <a:cubicBezTo>
                    <a:pt x="16999" y="11007"/>
                    <a:pt x="17514" y="10466"/>
                    <a:pt x="18121" y="10072"/>
                  </a:cubicBezTo>
                  <a:cubicBezTo>
                    <a:pt x="18143" y="10061"/>
                    <a:pt x="18167" y="10049"/>
                    <a:pt x="18189" y="10037"/>
                  </a:cubicBezTo>
                  <a:cubicBezTo>
                    <a:pt x="18250" y="10149"/>
                    <a:pt x="18313" y="10258"/>
                    <a:pt x="18369" y="10371"/>
                  </a:cubicBezTo>
                  <a:cubicBezTo>
                    <a:pt x="18459" y="10568"/>
                    <a:pt x="18539" y="10770"/>
                    <a:pt x="18578" y="10982"/>
                  </a:cubicBezTo>
                  <a:cubicBezTo>
                    <a:pt x="18626" y="11192"/>
                    <a:pt x="18524" y="11386"/>
                    <a:pt x="18428" y="11567"/>
                  </a:cubicBezTo>
                  <a:cubicBezTo>
                    <a:pt x="18284" y="11832"/>
                    <a:pt x="18056" y="12035"/>
                    <a:pt x="17813" y="12209"/>
                  </a:cubicBezTo>
                  <a:cubicBezTo>
                    <a:pt x="17624" y="12355"/>
                    <a:pt x="17409" y="12425"/>
                    <a:pt x="17193" y="12425"/>
                  </a:cubicBezTo>
                  <a:cubicBezTo>
                    <a:pt x="16981" y="12425"/>
                    <a:pt x="16768" y="12358"/>
                    <a:pt x="16577" y="12227"/>
                  </a:cubicBezTo>
                  <a:cubicBezTo>
                    <a:pt x="16329" y="12042"/>
                    <a:pt x="16085" y="11798"/>
                    <a:pt x="16032" y="11482"/>
                  </a:cubicBezTo>
                  <a:cubicBezTo>
                    <a:pt x="15962" y="10906"/>
                    <a:pt x="16331" y="10371"/>
                    <a:pt x="16710" y="9973"/>
                  </a:cubicBezTo>
                  <a:cubicBezTo>
                    <a:pt x="16889" y="9802"/>
                    <a:pt x="17099" y="9642"/>
                    <a:pt x="17350" y="9603"/>
                  </a:cubicBezTo>
                  <a:cubicBezTo>
                    <a:pt x="17394" y="9599"/>
                    <a:pt x="17439" y="9597"/>
                    <a:pt x="17483" y="9597"/>
                  </a:cubicBezTo>
                  <a:close/>
                  <a:moveTo>
                    <a:pt x="5536" y="3737"/>
                  </a:moveTo>
                  <a:cubicBezTo>
                    <a:pt x="6178" y="3749"/>
                    <a:pt x="6815" y="3846"/>
                    <a:pt x="7449" y="3940"/>
                  </a:cubicBezTo>
                  <a:cubicBezTo>
                    <a:pt x="8480" y="4067"/>
                    <a:pt x="9497" y="4290"/>
                    <a:pt x="10489" y="4596"/>
                  </a:cubicBezTo>
                  <a:cubicBezTo>
                    <a:pt x="11185" y="4775"/>
                    <a:pt x="11847" y="5040"/>
                    <a:pt x="12516" y="5297"/>
                  </a:cubicBezTo>
                  <a:cubicBezTo>
                    <a:pt x="13269" y="5576"/>
                    <a:pt x="14023" y="5857"/>
                    <a:pt x="14753" y="6191"/>
                  </a:cubicBezTo>
                  <a:cubicBezTo>
                    <a:pt x="15331" y="6468"/>
                    <a:pt x="15896" y="6757"/>
                    <a:pt x="16456" y="7068"/>
                  </a:cubicBezTo>
                  <a:cubicBezTo>
                    <a:pt x="17146" y="7460"/>
                    <a:pt x="17829" y="7870"/>
                    <a:pt x="18491" y="8309"/>
                  </a:cubicBezTo>
                  <a:cubicBezTo>
                    <a:pt x="18880" y="8597"/>
                    <a:pt x="19269" y="8884"/>
                    <a:pt x="19653" y="9177"/>
                  </a:cubicBezTo>
                  <a:cubicBezTo>
                    <a:pt x="19969" y="9416"/>
                    <a:pt x="20283" y="9657"/>
                    <a:pt x="20602" y="9890"/>
                  </a:cubicBezTo>
                  <a:cubicBezTo>
                    <a:pt x="20822" y="10076"/>
                    <a:pt x="21024" y="10284"/>
                    <a:pt x="21241" y="10474"/>
                  </a:cubicBezTo>
                  <a:cubicBezTo>
                    <a:pt x="21532" y="10734"/>
                    <a:pt x="21821" y="10997"/>
                    <a:pt x="22099" y="11271"/>
                  </a:cubicBezTo>
                  <a:cubicBezTo>
                    <a:pt x="22111" y="11293"/>
                    <a:pt x="22126" y="11307"/>
                    <a:pt x="22143" y="11314"/>
                  </a:cubicBezTo>
                  <a:cubicBezTo>
                    <a:pt x="22453" y="11619"/>
                    <a:pt x="22749" y="11937"/>
                    <a:pt x="23023" y="12275"/>
                  </a:cubicBezTo>
                  <a:cubicBezTo>
                    <a:pt x="22982" y="12393"/>
                    <a:pt x="23172" y="12493"/>
                    <a:pt x="23107" y="12611"/>
                  </a:cubicBezTo>
                  <a:cubicBezTo>
                    <a:pt x="23106" y="12611"/>
                    <a:pt x="23105" y="12611"/>
                    <a:pt x="23105" y="12612"/>
                  </a:cubicBezTo>
                  <a:cubicBezTo>
                    <a:pt x="22903" y="12429"/>
                    <a:pt x="22761" y="12218"/>
                    <a:pt x="22562" y="12037"/>
                  </a:cubicBezTo>
                  <a:cubicBezTo>
                    <a:pt x="22104" y="11611"/>
                    <a:pt x="21575" y="11236"/>
                    <a:pt x="21118" y="10814"/>
                  </a:cubicBezTo>
                  <a:cubicBezTo>
                    <a:pt x="20339" y="10108"/>
                    <a:pt x="19567" y="9398"/>
                    <a:pt x="18663" y="8856"/>
                  </a:cubicBezTo>
                  <a:cubicBezTo>
                    <a:pt x="18232" y="8593"/>
                    <a:pt x="17822" y="8300"/>
                    <a:pt x="17403" y="8020"/>
                  </a:cubicBezTo>
                  <a:cubicBezTo>
                    <a:pt x="16725" y="7583"/>
                    <a:pt x="16008" y="7202"/>
                    <a:pt x="15273" y="6868"/>
                  </a:cubicBezTo>
                  <a:cubicBezTo>
                    <a:pt x="14781" y="6661"/>
                    <a:pt x="14305" y="6420"/>
                    <a:pt x="13816" y="6205"/>
                  </a:cubicBezTo>
                  <a:cubicBezTo>
                    <a:pt x="12802" y="5760"/>
                    <a:pt x="11771" y="5354"/>
                    <a:pt x="10719" y="5010"/>
                  </a:cubicBezTo>
                  <a:cubicBezTo>
                    <a:pt x="10357" y="4897"/>
                    <a:pt x="10003" y="4753"/>
                    <a:pt x="9626" y="4697"/>
                  </a:cubicBezTo>
                  <a:cubicBezTo>
                    <a:pt x="9196" y="4630"/>
                    <a:pt x="8757" y="4621"/>
                    <a:pt x="8329" y="4528"/>
                  </a:cubicBezTo>
                  <a:cubicBezTo>
                    <a:pt x="7864" y="4423"/>
                    <a:pt x="7382" y="4346"/>
                    <a:pt x="6917" y="4255"/>
                  </a:cubicBezTo>
                  <a:cubicBezTo>
                    <a:pt x="6074" y="4045"/>
                    <a:pt x="5216" y="3908"/>
                    <a:pt x="4354" y="3810"/>
                  </a:cubicBezTo>
                  <a:cubicBezTo>
                    <a:pt x="4748" y="3779"/>
                    <a:pt x="5141" y="3738"/>
                    <a:pt x="5536" y="3737"/>
                  </a:cubicBezTo>
                  <a:close/>
                  <a:moveTo>
                    <a:pt x="19700" y="11653"/>
                  </a:moveTo>
                  <a:cubicBezTo>
                    <a:pt x="19756" y="11653"/>
                    <a:pt x="19811" y="11657"/>
                    <a:pt x="19867" y="11665"/>
                  </a:cubicBezTo>
                  <a:cubicBezTo>
                    <a:pt x="20061" y="11691"/>
                    <a:pt x="20279" y="11750"/>
                    <a:pt x="20411" y="11904"/>
                  </a:cubicBezTo>
                  <a:cubicBezTo>
                    <a:pt x="20406" y="11915"/>
                    <a:pt x="20406" y="11928"/>
                    <a:pt x="20409" y="11940"/>
                  </a:cubicBezTo>
                  <a:cubicBezTo>
                    <a:pt x="19836" y="12144"/>
                    <a:pt x="19294" y="12435"/>
                    <a:pt x="18820" y="12818"/>
                  </a:cubicBezTo>
                  <a:cubicBezTo>
                    <a:pt x="18738" y="12883"/>
                    <a:pt x="18804" y="12973"/>
                    <a:pt x="18877" y="12973"/>
                  </a:cubicBezTo>
                  <a:cubicBezTo>
                    <a:pt x="18902" y="12973"/>
                    <a:pt x="18929" y="12962"/>
                    <a:pt x="18950" y="12935"/>
                  </a:cubicBezTo>
                  <a:cubicBezTo>
                    <a:pt x="19409" y="12597"/>
                    <a:pt x="19905" y="12299"/>
                    <a:pt x="20441" y="12098"/>
                  </a:cubicBezTo>
                  <a:cubicBezTo>
                    <a:pt x="20448" y="12113"/>
                    <a:pt x="20455" y="12129"/>
                    <a:pt x="20461" y="12144"/>
                  </a:cubicBezTo>
                  <a:cubicBezTo>
                    <a:pt x="20543" y="12318"/>
                    <a:pt x="20599" y="12508"/>
                    <a:pt x="20605" y="12701"/>
                  </a:cubicBezTo>
                  <a:cubicBezTo>
                    <a:pt x="20608" y="13143"/>
                    <a:pt x="20283" y="13708"/>
                    <a:pt x="19903" y="13933"/>
                  </a:cubicBezTo>
                  <a:cubicBezTo>
                    <a:pt x="19713" y="14053"/>
                    <a:pt x="19473" y="14111"/>
                    <a:pt x="19231" y="14111"/>
                  </a:cubicBezTo>
                  <a:cubicBezTo>
                    <a:pt x="18638" y="14111"/>
                    <a:pt x="18029" y="13763"/>
                    <a:pt x="18093" y="13115"/>
                  </a:cubicBezTo>
                  <a:cubicBezTo>
                    <a:pt x="18133" y="12846"/>
                    <a:pt x="18243" y="12596"/>
                    <a:pt x="18397" y="12377"/>
                  </a:cubicBezTo>
                  <a:cubicBezTo>
                    <a:pt x="18537" y="12208"/>
                    <a:pt x="18710" y="12069"/>
                    <a:pt x="18884" y="11937"/>
                  </a:cubicBezTo>
                  <a:cubicBezTo>
                    <a:pt x="19121" y="11763"/>
                    <a:pt x="19407" y="11653"/>
                    <a:pt x="19700" y="11653"/>
                  </a:cubicBezTo>
                  <a:close/>
                  <a:moveTo>
                    <a:pt x="6643" y="0"/>
                  </a:moveTo>
                  <a:cubicBezTo>
                    <a:pt x="6435" y="0"/>
                    <a:pt x="6218" y="60"/>
                    <a:pt x="6000" y="195"/>
                  </a:cubicBezTo>
                  <a:cubicBezTo>
                    <a:pt x="5706" y="400"/>
                    <a:pt x="5624" y="951"/>
                    <a:pt x="5608" y="1289"/>
                  </a:cubicBezTo>
                  <a:cubicBezTo>
                    <a:pt x="5615" y="2194"/>
                    <a:pt x="6281" y="2917"/>
                    <a:pt x="6938" y="3463"/>
                  </a:cubicBezTo>
                  <a:cubicBezTo>
                    <a:pt x="6990" y="3511"/>
                    <a:pt x="7130" y="3611"/>
                    <a:pt x="7288" y="3708"/>
                  </a:cubicBezTo>
                  <a:cubicBezTo>
                    <a:pt x="6893" y="3653"/>
                    <a:pt x="6491" y="3637"/>
                    <a:pt x="6094" y="3604"/>
                  </a:cubicBezTo>
                  <a:cubicBezTo>
                    <a:pt x="5845" y="3591"/>
                    <a:pt x="5596" y="3585"/>
                    <a:pt x="5347" y="3584"/>
                  </a:cubicBezTo>
                  <a:cubicBezTo>
                    <a:pt x="5347" y="3519"/>
                    <a:pt x="5263" y="3448"/>
                    <a:pt x="5219" y="3406"/>
                  </a:cubicBezTo>
                  <a:cubicBezTo>
                    <a:pt x="5096" y="3296"/>
                    <a:pt x="4969" y="3189"/>
                    <a:pt x="4832" y="3097"/>
                  </a:cubicBezTo>
                  <a:cubicBezTo>
                    <a:pt x="4507" y="2880"/>
                    <a:pt x="4130" y="2763"/>
                    <a:pt x="3754" y="2669"/>
                  </a:cubicBezTo>
                  <a:cubicBezTo>
                    <a:pt x="3483" y="2600"/>
                    <a:pt x="3205" y="2569"/>
                    <a:pt x="2927" y="2569"/>
                  </a:cubicBezTo>
                  <a:cubicBezTo>
                    <a:pt x="2650" y="2569"/>
                    <a:pt x="2372" y="2599"/>
                    <a:pt x="2100" y="2651"/>
                  </a:cubicBezTo>
                  <a:cubicBezTo>
                    <a:pt x="1542" y="2746"/>
                    <a:pt x="959" y="2905"/>
                    <a:pt x="540" y="3305"/>
                  </a:cubicBezTo>
                  <a:cubicBezTo>
                    <a:pt x="0" y="3833"/>
                    <a:pt x="76" y="4521"/>
                    <a:pt x="665" y="4974"/>
                  </a:cubicBezTo>
                  <a:cubicBezTo>
                    <a:pt x="1157" y="5328"/>
                    <a:pt x="1917" y="5503"/>
                    <a:pt x="2675" y="5503"/>
                  </a:cubicBezTo>
                  <a:cubicBezTo>
                    <a:pt x="3408" y="5503"/>
                    <a:pt x="4139" y="5340"/>
                    <a:pt x="4626" y="5018"/>
                  </a:cubicBezTo>
                  <a:cubicBezTo>
                    <a:pt x="4899" y="4806"/>
                    <a:pt x="5203" y="4530"/>
                    <a:pt x="5243" y="4168"/>
                  </a:cubicBezTo>
                  <a:cubicBezTo>
                    <a:pt x="5244" y="4153"/>
                    <a:pt x="5243" y="4140"/>
                    <a:pt x="5241" y="4126"/>
                  </a:cubicBezTo>
                  <a:lnTo>
                    <a:pt x="5241" y="4126"/>
                  </a:lnTo>
                  <a:cubicBezTo>
                    <a:pt x="5535" y="4178"/>
                    <a:pt x="5827" y="4237"/>
                    <a:pt x="6122" y="4283"/>
                  </a:cubicBezTo>
                  <a:cubicBezTo>
                    <a:pt x="6511" y="4346"/>
                    <a:pt x="6891" y="4457"/>
                    <a:pt x="7279" y="4520"/>
                  </a:cubicBezTo>
                  <a:cubicBezTo>
                    <a:pt x="7313" y="4525"/>
                    <a:pt x="7348" y="4530"/>
                    <a:pt x="7383" y="4535"/>
                  </a:cubicBezTo>
                  <a:cubicBezTo>
                    <a:pt x="7280" y="4543"/>
                    <a:pt x="7178" y="4558"/>
                    <a:pt x="7078" y="4579"/>
                  </a:cubicBezTo>
                  <a:cubicBezTo>
                    <a:pt x="5977" y="4783"/>
                    <a:pt x="4989" y="5511"/>
                    <a:pt x="4462" y="6497"/>
                  </a:cubicBezTo>
                  <a:cubicBezTo>
                    <a:pt x="4168" y="7051"/>
                    <a:pt x="4439" y="7615"/>
                    <a:pt x="5040" y="7767"/>
                  </a:cubicBezTo>
                  <a:cubicBezTo>
                    <a:pt x="5126" y="7785"/>
                    <a:pt x="5216" y="7792"/>
                    <a:pt x="5309" y="7792"/>
                  </a:cubicBezTo>
                  <a:cubicBezTo>
                    <a:pt x="5879" y="7792"/>
                    <a:pt x="6547" y="7495"/>
                    <a:pt x="6990" y="7214"/>
                  </a:cubicBezTo>
                  <a:cubicBezTo>
                    <a:pt x="7653" y="6793"/>
                    <a:pt x="8103" y="6266"/>
                    <a:pt x="8168" y="5458"/>
                  </a:cubicBezTo>
                  <a:cubicBezTo>
                    <a:pt x="8180" y="5323"/>
                    <a:pt x="8216" y="4952"/>
                    <a:pt x="8133" y="4753"/>
                  </a:cubicBezTo>
                  <a:cubicBezTo>
                    <a:pt x="8166" y="4741"/>
                    <a:pt x="8195" y="4723"/>
                    <a:pt x="8205" y="4688"/>
                  </a:cubicBezTo>
                  <a:cubicBezTo>
                    <a:pt x="8207" y="4677"/>
                    <a:pt x="8205" y="4668"/>
                    <a:pt x="8204" y="4659"/>
                  </a:cubicBezTo>
                  <a:lnTo>
                    <a:pt x="8204" y="4659"/>
                  </a:lnTo>
                  <a:cubicBezTo>
                    <a:pt x="8401" y="4693"/>
                    <a:pt x="8599" y="4731"/>
                    <a:pt x="8795" y="4776"/>
                  </a:cubicBezTo>
                  <a:cubicBezTo>
                    <a:pt x="9592" y="4914"/>
                    <a:pt x="10352" y="5106"/>
                    <a:pt x="11123" y="5327"/>
                  </a:cubicBezTo>
                  <a:cubicBezTo>
                    <a:pt x="11221" y="5357"/>
                    <a:pt x="11317" y="5392"/>
                    <a:pt x="11412" y="5429"/>
                  </a:cubicBezTo>
                  <a:cubicBezTo>
                    <a:pt x="11199" y="5559"/>
                    <a:pt x="10989" y="5691"/>
                    <a:pt x="10781" y="5828"/>
                  </a:cubicBezTo>
                  <a:cubicBezTo>
                    <a:pt x="10613" y="5692"/>
                    <a:pt x="10201" y="5640"/>
                    <a:pt x="9924" y="5640"/>
                  </a:cubicBezTo>
                  <a:cubicBezTo>
                    <a:pt x="9839" y="5640"/>
                    <a:pt x="9767" y="5645"/>
                    <a:pt x="9718" y="5654"/>
                  </a:cubicBezTo>
                  <a:cubicBezTo>
                    <a:pt x="8875" y="5768"/>
                    <a:pt x="8286" y="6102"/>
                    <a:pt x="8039" y="6956"/>
                  </a:cubicBezTo>
                  <a:cubicBezTo>
                    <a:pt x="7905" y="7364"/>
                    <a:pt x="7930" y="7829"/>
                    <a:pt x="8273" y="8128"/>
                  </a:cubicBezTo>
                  <a:cubicBezTo>
                    <a:pt x="8567" y="8391"/>
                    <a:pt x="8980" y="8557"/>
                    <a:pt x="9382" y="8557"/>
                  </a:cubicBezTo>
                  <a:cubicBezTo>
                    <a:pt x="9633" y="8557"/>
                    <a:pt x="9880" y="8492"/>
                    <a:pt x="10092" y="8346"/>
                  </a:cubicBezTo>
                  <a:cubicBezTo>
                    <a:pt x="10508" y="8034"/>
                    <a:pt x="10797" y="7570"/>
                    <a:pt x="10965" y="7083"/>
                  </a:cubicBezTo>
                  <a:cubicBezTo>
                    <a:pt x="11088" y="6733"/>
                    <a:pt x="11191" y="6219"/>
                    <a:pt x="10882" y="5944"/>
                  </a:cubicBezTo>
                  <a:cubicBezTo>
                    <a:pt x="11105" y="5792"/>
                    <a:pt x="11331" y="5646"/>
                    <a:pt x="11554" y="5496"/>
                  </a:cubicBezTo>
                  <a:cubicBezTo>
                    <a:pt x="11556" y="5494"/>
                    <a:pt x="11560" y="5491"/>
                    <a:pt x="11562" y="5490"/>
                  </a:cubicBezTo>
                  <a:cubicBezTo>
                    <a:pt x="11819" y="5596"/>
                    <a:pt x="12073" y="5712"/>
                    <a:pt x="12334" y="5810"/>
                  </a:cubicBezTo>
                  <a:cubicBezTo>
                    <a:pt x="12828" y="5982"/>
                    <a:pt x="13304" y="6190"/>
                    <a:pt x="13776" y="6414"/>
                  </a:cubicBezTo>
                  <a:cubicBezTo>
                    <a:pt x="13952" y="6499"/>
                    <a:pt x="14132" y="6580"/>
                    <a:pt x="14311" y="6661"/>
                  </a:cubicBezTo>
                  <a:cubicBezTo>
                    <a:pt x="13943" y="6758"/>
                    <a:pt x="13605" y="6938"/>
                    <a:pt x="13268" y="7115"/>
                  </a:cubicBezTo>
                  <a:cubicBezTo>
                    <a:pt x="13151" y="6939"/>
                    <a:pt x="12796" y="6849"/>
                    <a:pt x="12613" y="6810"/>
                  </a:cubicBezTo>
                  <a:cubicBezTo>
                    <a:pt x="12541" y="6797"/>
                    <a:pt x="12469" y="6790"/>
                    <a:pt x="12399" y="6790"/>
                  </a:cubicBezTo>
                  <a:cubicBezTo>
                    <a:pt x="11530" y="6790"/>
                    <a:pt x="10765" y="7748"/>
                    <a:pt x="10766" y="8580"/>
                  </a:cubicBezTo>
                  <a:cubicBezTo>
                    <a:pt x="10744" y="8990"/>
                    <a:pt x="10896" y="9413"/>
                    <a:pt x="11276" y="9614"/>
                  </a:cubicBezTo>
                  <a:cubicBezTo>
                    <a:pt x="11482" y="9741"/>
                    <a:pt x="11716" y="9802"/>
                    <a:pt x="11950" y="9802"/>
                  </a:cubicBezTo>
                  <a:cubicBezTo>
                    <a:pt x="12313" y="9802"/>
                    <a:pt x="12675" y="9653"/>
                    <a:pt x="12926" y="9371"/>
                  </a:cubicBezTo>
                  <a:cubicBezTo>
                    <a:pt x="13283" y="9019"/>
                    <a:pt x="13426" y="8506"/>
                    <a:pt x="13413" y="8016"/>
                  </a:cubicBezTo>
                  <a:cubicBezTo>
                    <a:pt x="13411" y="7848"/>
                    <a:pt x="13406" y="7681"/>
                    <a:pt x="13388" y="7514"/>
                  </a:cubicBezTo>
                  <a:cubicBezTo>
                    <a:pt x="13375" y="7428"/>
                    <a:pt x="13367" y="7332"/>
                    <a:pt x="13330" y="7251"/>
                  </a:cubicBezTo>
                  <a:cubicBezTo>
                    <a:pt x="13584" y="7117"/>
                    <a:pt x="13848" y="7002"/>
                    <a:pt x="14108" y="6884"/>
                  </a:cubicBezTo>
                  <a:cubicBezTo>
                    <a:pt x="14205" y="6842"/>
                    <a:pt x="14303" y="6807"/>
                    <a:pt x="14402" y="6770"/>
                  </a:cubicBezTo>
                  <a:cubicBezTo>
                    <a:pt x="14425" y="6762"/>
                    <a:pt x="14451" y="6751"/>
                    <a:pt x="14467" y="6732"/>
                  </a:cubicBezTo>
                  <a:cubicBezTo>
                    <a:pt x="14646" y="6811"/>
                    <a:pt x="14825" y="6890"/>
                    <a:pt x="15004" y="6969"/>
                  </a:cubicBezTo>
                  <a:cubicBezTo>
                    <a:pt x="15415" y="7165"/>
                    <a:pt x="15828" y="7396"/>
                    <a:pt x="16224" y="7593"/>
                  </a:cubicBezTo>
                  <a:cubicBezTo>
                    <a:pt x="16436" y="7698"/>
                    <a:pt x="16645" y="7810"/>
                    <a:pt x="16852" y="7927"/>
                  </a:cubicBezTo>
                  <a:cubicBezTo>
                    <a:pt x="16585" y="8025"/>
                    <a:pt x="16331" y="8148"/>
                    <a:pt x="16084" y="8287"/>
                  </a:cubicBezTo>
                  <a:cubicBezTo>
                    <a:pt x="15989" y="8150"/>
                    <a:pt x="15605" y="8106"/>
                    <a:pt x="15484" y="8093"/>
                  </a:cubicBezTo>
                  <a:cubicBezTo>
                    <a:pt x="15417" y="8085"/>
                    <a:pt x="15351" y="8080"/>
                    <a:pt x="15284" y="8080"/>
                  </a:cubicBezTo>
                  <a:cubicBezTo>
                    <a:pt x="14526" y="8080"/>
                    <a:pt x="13819" y="8627"/>
                    <a:pt x="13660" y="9383"/>
                  </a:cubicBezTo>
                  <a:cubicBezTo>
                    <a:pt x="13412" y="10290"/>
                    <a:pt x="14112" y="10979"/>
                    <a:pt x="14883" y="10979"/>
                  </a:cubicBezTo>
                  <a:cubicBezTo>
                    <a:pt x="15176" y="10979"/>
                    <a:pt x="15479" y="10880"/>
                    <a:pt x="15743" y="10654"/>
                  </a:cubicBezTo>
                  <a:cubicBezTo>
                    <a:pt x="16255" y="10259"/>
                    <a:pt x="16508" y="9568"/>
                    <a:pt x="16376" y="8936"/>
                  </a:cubicBezTo>
                  <a:cubicBezTo>
                    <a:pt x="16329" y="8752"/>
                    <a:pt x="16286" y="8547"/>
                    <a:pt x="16145" y="8415"/>
                  </a:cubicBezTo>
                  <a:cubicBezTo>
                    <a:pt x="16340" y="8303"/>
                    <a:pt x="16542" y="8202"/>
                    <a:pt x="16749" y="8110"/>
                  </a:cubicBezTo>
                  <a:cubicBezTo>
                    <a:pt x="16827" y="8072"/>
                    <a:pt x="16906" y="8041"/>
                    <a:pt x="16985" y="8004"/>
                  </a:cubicBezTo>
                  <a:cubicBezTo>
                    <a:pt x="17516" y="8316"/>
                    <a:pt x="18025" y="8663"/>
                    <a:pt x="18515" y="9038"/>
                  </a:cubicBezTo>
                  <a:cubicBezTo>
                    <a:pt x="18715" y="9188"/>
                    <a:pt x="18921" y="9330"/>
                    <a:pt x="19127" y="9472"/>
                  </a:cubicBezTo>
                  <a:cubicBezTo>
                    <a:pt x="18884" y="9543"/>
                    <a:pt x="18653" y="9653"/>
                    <a:pt x="18426" y="9765"/>
                  </a:cubicBezTo>
                  <a:cubicBezTo>
                    <a:pt x="18324" y="9622"/>
                    <a:pt x="17933" y="9467"/>
                    <a:pt x="17842" y="9460"/>
                  </a:cubicBezTo>
                  <a:cubicBezTo>
                    <a:pt x="17728" y="9427"/>
                    <a:pt x="17620" y="9411"/>
                    <a:pt x="17516" y="9411"/>
                  </a:cubicBezTo>
                  <a:cubicBezTo>
                    <a:pt x="17210" y="9411"/>
                    <a:pt x="16942" y="9547"/>
                    <a:pt x="16688" y="9767"/>
                  </a:cubicBezTo>
                  <a:cubicBezTo>
                    <a:pt x="16413" y="9994"/>
                    <a:pt x="16174" y="10269"/>
                    <a:pt x="16015" y="10589"/>
                  </a:cubicBezTo>
                  <a:cubicBezTo>
                    <a:pt x="15796" y="11028"/>
                    <a:pt x="15769" y="11604"/>
                    <a:pt x="16069" y="12012"/>
                  </a:cubicBezTo>
                  <a:cubicBezTo>
                    <a:pt x="16329" y="12352"/>
                    <a:pt x="16728" y="12585"/>
                    <a:pt x="17161" y="12591"/>
                  </a:cubicBezTo>
                  <a:cubicBezTo>
                    <a:pt x="17184" y="12593"/>
                    <a:pt x="17206" y="12593"/>
                    <a:pt x="17228" y="12593"/>
                  </a:cubicBezTo>
                  <a:cubicBezTo>
                    <a:pt x="17559" y="12593"/>
                    <a:pt x="17866" y="12414"/>
                    <a:pt x="18136" y="12236"/>
                  </a:cubicBezTo>
                  <a:cubicBezTo>
                    <a:pt x="18429" y="12046"/>
                    <a:pt x="18662" y="11772"/>
                    <a:pt x="18801" y="11452"/>
                  </a:cubicBezTo>
                  <a:cubicBezTo>
                    <a:pt x="19062" y="10923"/>
                    <a:pt x="18674" y="10374"/>
                    <a:pt x="18407" y="9926"/>
                  </a:cubicBezTo>
                  <a:cubicBezTo>
                    <a:pt x="18652" y="9806"/>
                    <a:pt x="18906" y="9697"/>
                    <a:pt x="19159" y="9606"/>
                  </a:cubicBezTo>
                  <a:cubicBezTo>
                    <a:pt x="19197" y="9593"/>
                    <a:pt x="19237" y="9584"/>
                    <a:pt x="19276" y="9575"/>
                  </a:cubicBezTo>
                  <a:cubicBezTo>
                    <a:pt x="19525" y="9747"/>
                    <a:pt x="19775" y="9921"/>
                    <a:pt x="20011" y="10109"/>
                  </a:cubicBezTo>
                  <a:cubicBezTo>
                    <a:pt x="20576" y="10563"/>
                    <a:pt x="21099" y="11056"/>
                    <a:pt x="21622" y="11554"/>
                  </a:cubicBezTo>
                  <a:cubicBezTo>
                    <a:pt x="21650" y="11579"/>
                    <a:pt x="21678" y="11605"/>
                    <a:pt x="21706" y="11630"/>
                  </a:cubicBezTo>
                  <a:cubicBezTo>
                    <a:pt x="21647" y="11641"/>
                    <a:pt x="21591" y="11652"/>
                    <a:pt x="21560" y="11653"/>
                  </a:cubicBezTo>
                  <a:cubicBezTo>
                    <a:pt x="21441" y="11671"/>
                    <a:pt x="21322" y="11689"/>
                    <a:pt x="21204" y="11714"/>
                  </a:cubicBezTo>
                  <a:cubicBezTo>
                    <a:pt x="20994" y="11758"/>
                    <a:pt x="20786" y="11814"/>
                    <a:pt x="20582" y="11880"/>
                  </a:cubicBezTo>
                  <a:cubicBezTo>
                    <a:pt x="20573" y="11878"/>
                    <a:pt x="20565" y="11875"/>
                    <a:pt x="20555" y="11875"/>
                  </a:cubicBezTo>
                  <a:cubicBezTo>
                    <a:pt x="20554" y="11875"/>
                    <a:pt x="20552" y="11875"/>
                    <a:pt x="20551" y="11875"/>
                  </a:cubicBezTo>
                  <a:cubicBezTo>
                    <a:pt x="20428" y="11564"/>
                    <a:pt x="19980" y="11476"/>
                    <a:pt x="19670" y="11476"/>
                  </a:cubicBezTo>
                  <a:cubicBezTo>
                    <a:pt x="19656" y="11476"/>
                    <a:pt x="19642" y="11476"/>
                    <a:pt x="19628" y="11477"/>
                  </a:cubicBezTo>
                  <a:cubicBezTo>
                    <a:pt x="19156" y="11505"/>
                    <a:pt x="18339" y="12018"/>
                    <a:pt x="18128" y="12442"/>
                  </a:cubicBezTo>
                  <a:cubicBezTo>
                    <a:pt x="17527" y="13570"/>
                    <a:pt x="18227" y="14296"/>
                    <a:pt x="19136" y="14296"/>
                  </a:cubicBezTo>
                  <a:cubicBezTo>
                    <a:pt x="19462" y="14296"/>
                    <a:pt x="19813" y="14203"/>
                    <a:pt x="20142" y="14002"/>
                  </a:cubicBezTo>
                  <a:cubicBezTo>
                    <a:pt x="20658" y="13650"/>
                    <a:pt x="21055" y="12936"/>
                    <a:pt x="20838" y="12311"/>
                  </a:cubicBezTo>
                  <a:cubicBezTo>
                    <a:pt x="20809" y="12209"/>
                    <a:pt x="20762" y="12113"/>
                    <a:pt x="20716" y="12019"/>
                  </a:cubicBezTo>
                  <a:cubicBezTo>
                    <a:pt x="20715" y="12015"/>
                    <a:pt x="20712" y="12010"/>
                    <a:pt x="20710" y="12005"/>
                  </a:cubicBezTo>
                  <a:cubicBezTo>
                    <a:pt x="20715" y="12004"/>
                    <a:pt x="20719" y="12002"/>
                    <a:pt x="20724" y="12001"/>
                  </a:cubicBezTo>
                  <a:cubicBezTo>
                    <a:pt x="21091" y="11907"/>
                    <a:pt x="21468" y="11844"/>
                    <a:pt x="21843" y="11800"/>
                  </a:cubicBezTo>
                  <a:cubicBezTo>
                    <a:pt x="21850" y="11801"/>
                    <a:pt x="21858" y="11802"/>
                    <a:pt x="21866" y="11802"/>
                  </a:cubicBezTo>
                  <a:cubicBezTo>
                    <a:pt x="21874" y="11802"/>
                    <a:pt x="21882" y="11801"/>
                    <a:pt x="21890" y="11800"/>
                  </a:cubicBezTo>
                  <a:cubicBezTo>
                    <a:pt x="22084" y="11978"/>
                    <a:pt x="22279" y="12154"/>
                    <a:pt x="22469" y="12336"/>
                  </a:cubicBezTo>
                  <a:cubicBezTo>
                    <a:pt x="22592" y="12455"/>
                    <a:pt x="22708" y="12582"/>
                    <a:pt x="22824" y="12708"/>
                  </a:cubicBezTo>
                  <a:cubicBezTo>
                    <a:pt x="22898" y="12793"/>
                    <a:pt x="23009" y="12872"/>
                    <a:pt x="23121" y="12872"/>
                  </a:cubicBezTo>
                  <a:cubicBezTo>
                    <a:pt x="23161" y="12872"/>
                    <a:pt x="23201" y="12862"/>
                    <a:pt x="23239" y="12839"/>
                  </a:cubicBezTo>
                  <a:cubicBezTo>
                    <a:pt x="23368" y="12727"/>
                    <a:pt x="23381" y="12535"/>
                    <a:pt x="23294" y="12392"/>
                  </a:cubicBezTo>
                  <a:cubicBezTo>
                    <a:pt x="23248" y="12324"/>
                    <a:pt x="23216" y="12209"/>
                    <a:pt x="23118" y="12206"/>
                  </a:cubicBezTo>
                  <a:cubicBezTo>
                    <a:pt x="22866" y="11906"/>
                    <a:pt x="22617" y="11602"/>
                    <a:pt x="22359" y="11307"/>
                  </a:cubicBezTo>
                  <a:cubicBezTo>
                    <a:pt x="22329" y="11277"/>
                    <a:pt x="22299" y="11247"/>
                    <a:pt x="22269" y="11217"/>
                  </a:cubicBezTo>
                  <a:cubicBezTo>
                    <a:pt x="22269" y="11212"/>
                    <a:pt x="22270" y="11207"/>
                    <a:pt x="22269" y="11202"/>
                  </a:cubicBezTo>
                  <a:cubicBezTo>
                    <a:pt x="22210" y="10974"/>
                    <a:pt x="22239" y="10743"/>
                    <a:pt x="22286" y="10515"/>
                  </a:cubicBezTo>
                  <a:cubicBezTo>
                    <a:pt x="22309" y="10523"/>
                    <a:pt x="22335" y="10526"/>
                    <a:pt x="22362" y="10526"/>
                  </a:cubicBezTo>
                  <a:cubicBezTo>
                    <a:pt x="22380" y="10526"/>
                    <a:pt x="22398" y="10525"/>
                    <a:pt x="22416" y="10523"/>
                  </a:cubicBezTo>
                  <a:cubicBezTo>
                    <a:pt x="22710" y="10519"/>
                    <a:pt x="22979" y="10368"/>
                    <a:pt x="23207" y="10194"/>
                  </a:cubicBezTo>
                  <a:cubicBezTo>
                    <a:pt x="23760" y="9756"/>
                    <a:pt x="24366" y="8860"/>
                    <a:pt x="24148" y="8130"/>
                  </a:cubicBezTo>
                  <a:cubicBezTo>
                    <a:pt x="23996" y="7622"/>
                    <a:pt x="23585" y="7402"/>
                    <a:pt x="23127" y="7402"/>
                  </a:cubicBezTo>
                  <a:cubicBezTo>
                    <a:pt x="22974" y="7402"/>
                    <a:pt x="22817" y="7427"/>
                    <a:pt x="22662" y="7473"/>
                  </a:cubicBezTo>
                  <a:cubicBezTo>
                    <a:pt x="22119" y="7632"/>
                    <a:pt x="21828" y="8183"/>
                    <a:pt x="21663" y="8685"/>
                  </a:cubicBezTo>
                  <a:cubicBezTo>
                    <a:pt x="21491" y="9188"/>
                    <a:pt x="21592" y="9669"/>
                    <a:pt x="21859" y="10116"/>
                  </a:cubicBezTo>
                  <a:cubicBezTo>
                    <a:pt x="21898" y="10175"/>
                    <a:pt x="22005" y="10385"/>
                    <a:pt x="22103" y="10450"/>
                  </a:cubicBezTo>
                  <a:cubicBezTo>
                    <a:pt x="22067" y="10628"/>
                    <a:pt x="22035" y="10811"/>
                    <a:pt x="22043" y="10990"/>
                  </a:cubicBezTo>
                  <a:cubicBezTo>
                    <a:pt x="21714" y="10661"/>
                    <a:pt x="21380" y="10334"/>
                    <a:pt x="21014" y="10047"/>
                  </a:cubicBezTo>
                  <a:cubicBezTo>
                    <a:pt x="20778" y="9866"/>
                    <a:pt x="20554" y="9673"/>
                    <a:pt x="20336" y="9471"/>
                  </a:cubicBezTo>
                  <a:cubicBezTo>
                    <a:pt x="20066" y="9256"/>
                    <a:pt x="19786" y="9050"/>
                    <a:pt x="19504" y="8849"/>
                  </a:cubicBezTo>
                  <a:cubicBezTo>
                    <a:pt x="19552" y="8524"/>
                    <a:pt x="19665" y="8204"/>
                    <a:pt x="19819" y="7905"/>
                  </a:cubicBezTo>
                  <a:cubicBezTo>
                    <a:pt x="19819" y="7906"/>
                    <a:pt x="19819" y="7906"/>
                    <a:pt x="19820" y="7906"/>
                  </a:cubicBezTo>
                  <a:cubicBezTo>
                    <a:pt x="20147" y="8032"/>
                    <a:pt x="20508" y="8107"/>
                    <a:pt x="20866" y="8107"/>
                  </a:cubicBezTo>
                  <a:cubicBezTo>
                    <a:pt x="21234" y="8107"/>
                    <a:pt x="21598" y="8027"/>
                    <a:pt x="21917" y="7840"/>
                  </a:cubicBezTo>
                  <a:cubicBezTo>
                    <a:pt x="22807" y="7316"/>
                    <a:pt x="22785" y="5895"/>
                    <a:pt x="21951" y="5327"/>
                  </a:cubicBezTo>
                  <a:cubicBezTo>
                    <a:pt x="21649" y="5129"/>
                    <a:pt x="21261" y="5025"/>
                    <a:pt x="20877" y="5025"/>
                  </a:cubicBezTo>
                  <a:cubicBezTo>
                    <a:pt x="20176" y="5025"/>
                    <a:pt x="19485" y="5367"/>
                    <a:pt x="19335" y="6100"/>
                  </a:cubicBezTo>
                  <a:cubicBezTo>
                    <a:pt x="19255" y="6390"/>
                    <a:pt x="19217" y="6696"/>
                    <a:pt x="19278" y="6993"/>
                  </a:cubicBezTo>
                  <a:cubicBezTo>
                    <a:pt x="19295" y="7118"/>
                    <a:pt x="19485" y="7648"/>
                    <a:pt x="19651" y="7778"/>
                  </a:cubicBezTo>
                  <a:cubicBezTo>
                    <a:pt x="19511" y="8043"/>
                    <a:pt x="19409" y="8327"/>
                    <a:pt x="19353" y="8627"/>
                  </a:cubicBezTo>
                  <a:cubicBezTo>
                    <a:pt x="19349" y="8661"/>
                    <a:pt x="19343" y="8696"/>
                    <a:pt x="19338" y="8730"/>
                  </a:cubicBezTo>
                  <a:cubicBezTo>
                    <a:pt x="19271" y="8683"/>
                    <a:pt x="19204" y="8635"/>
                    <a:pt x="19136" y="8587"/>
                  </a:cubicBezTo>
                  <a:cubicBezTo>
                    <a:pt x="18537" y="8199"/>
                    <a:pt x="17976" y="7771"/>
                    <a:pt x="17367" y="7404"/>
                  </a:cubicBezTo>
                  <a:cubicBezTo>
                    <a:pt x="17320" y="7248"/>
                    <a:pt x="17347" y="7086"/>
                    <a:pt x="17360" y="6927"/>
                  </a:cubicBezTo>
                  <a:cubicBezTo>
                    <a:pt x="17377" y="6793"/>
                    <a:pt x="17395" y="6659"/>
                    <a:pt x="17413" y="6525"/>
                  </a:cubicBezTo>
                  <a:cubicBezTo>
                    <a:pt x="17618" y="6525"/>
                    <a:pt x="17820" y="6483"/>
                    <a:pt x="18018" y="6442"/>
                  </a:cubicBezTo>
                  <a:cubicBezTo>
                    <a:pt x="18271" y="6382"/>
                    <a:pt x="18510" y="6264"/>
                    <a:pt x="18719" y="6110"/>
                  </a:cubicBezTo>
                  <a:cubicBezTo>
                    <a:pt x="19007" y="5856"/>
                    <a:pt x="19336" y="5595"/>
                    <a:pt x="19465" y="5222"/>
                  </a:cubicBezTo>
                  <a:cubicBezTo>
                    <a:pt x="19643" y="4617"/>
                    <a:pt x="19374" y="3893"/>
                    <a:pt x="18791" y="3618"/>
                  </a:cubicBezTo>
                  <a:cubicBezTo>
                    <a:pt x="18573" y="3508"/>
                    <a:pt x="18329" y="3454"/>
                    <a:pt x="18087" y="3454"/>
                  </a:cubicBezTo>
                  <a:cubicBezTo>
                    <a:pt x="17549" y="3454"/>
                    <a:pt x="17015" y="3720"/>
                    <a:pt x="16773" y="4228"/>
                  </a:cubicBezTo>
                  <a:cubicBezTo>
                    <a:pt x="16357" y="4979"/>
                    <a:pt x="16297" y="5964"/>
                    <a:pt x="17166" y="6406"/>
                  </a:cubicBezTo>
                  <a:cubicBezTo>
                    <a:pt x="17172" y="6435"/>
                    <a:pt x="17198" y="6454"/>
                    <a:pt x="17226" y="6458"/>
                  </a:cubicBezTo>
                  <a:cubicBezTo>
                    <a:pt x="17205" y="6588"/>
                    <a:pt x="17190" y="6719"/>
                    <a:pt x="17179" y="6849"/>
                  </a:cubicBezTo>
                  <a:cubicBezTo>
                    <a:pt x="17174" y="6993"/>
                    <a:pt x="17155" y="7144"/>
                    <a:pt x="17171" y="7288"/>
                  </a:cubicBezTo>
                  <a:cubicBezTo>
                    <a:pt x="17165" y="7285"/>
                    <a:pt x="17160" y="7281"/>
                    <a:pt x="17155" y="7278"/>
                  </a:cubicBezTo>
                  <a:cubicBezTo>
                    <a:pt x="16700" y="7020"/>
                    <a:pt x="16242" y="6766"/>
                    <a:pt x="15780" y="6523"/>
                  </a:cubicBezTo>
                  <a:cubicBezTo>
                    <a:pt x="15399" y="6348"/>
                    <a:pt x="15016" y="6178"/>
                    <a:pt x="14635" y="6005"/>
                  </a:cubicBezTo>
                  <a:cubicBezTo>
                    <a:pt x="14527" y="5667"/>
                    <a:pt x="14437" y="5320"/>
                    <a:pt x="14410" y="4966"/>
                  </a:cubicBezTo>
                  <a:cubicBezTo>
                    <a:pt x="14753" y="4872"/>
                    <a:pt x="15079" y="4718"/>
                    <a:pt x="15345" y="4477"/>
                  </a:cubicBezTo>
                  <a:cubicBezTo>
                    <a:pt x="15555" y="4272"/>
                    <a:pt x="15790" y="4073"/>
                    <a:pt x="15905" y="3795"/>
                  </a:cubicBezTo>
                  <a:cubicBezTo>
                    <a:pt x="16133" y="3219"/>
                    <a:pt x="16022" y="2467"/>
                    <a:pt x="15520" y="2068"/>
                  </a:cubicBezTo>
                  <a:cubicBezTo>
                    <a:pt x="15278" y="1890"/>
                    <a:pt x="14974" y="1811"/>
                    <a:pt x="14672" y="1811"/>
                  </a:cubicBezTo>
                  <a:cubicBezTo>
                    <a:pt x="14565" y="1811"/>
                    <a:pt x="14459" y="1821"/>
                    <a:pt x="14355" y="1840"/>
                  </a:cubicBezTo>
                  <a:cubicBezTo>
                    <a:pt x="13795" y="1938"/>
                    <a:pt x="13378" y="2447"/>
                    <a:pt x="13242" y="2978"/>
                  </a:cubicBezTo>
                  <a:cubicBezTo>
                    <a:pt x="13107" y="3614"/>
                    <a:pt x="13296" y="4353"/>
                    <a:pt x="13801" y="4780"/>
                  </a:cubicBezTo>
                  <a:cubicBezTo>
                    <a:pt x="13877" y="4834"/>
                    <a:pt x="14095" y="5008"/>
                    <a:pt x="14228" y="5008"/>
                  </a:cubicBezTo>
                  <a:cubicBezTo>
                    <a:pt x="14235" y="5008"/>
                    <a:pt x="14242" y="5007"/>
                    <a:pt x="14248" y="5006"/>
                  </a:cubicBezTo>
                  <a:cubicBezTo>
                    <a:pt x="14271" y="5253"/>
                    <a:pt x="14315" y="5498"/>
                    <a:pt x="14381" y="5740"/>
                  </a:cubicBezTo>
                  <a:cubicBezTo>
                    <a:pt x="14392" y="5766"/>
                    <a:pt x="14414" y="5838"/>
                    <a:pt x="14442" y="5917"/>
                  </a:cubicBezTo>
                  <a:cubicBezTo>
                    <a:pt x="14335" y="5869"/>
                    <a:pt x="14227" y="5822"/>
                    <a:pt x="14122" y="5771"/>
                  </a:cubicBezTo>
                  <a:cubicBezTo>
                    <a:pt x="13322" y="5410"/>
                    <a:pt x="12492" y="5117"/>
                    <a:pt x="11662" y="4834"/>
                  </a:cubicBezTo>
                  <a:cubicBezTo>
                    <a:pt x="11665" y="4819"/>
                    <a:pt x="11665" y="4802"/>
                    <a:pt x="11658" y="4781"/>
                  </a:cubicBezTo>
                  <a:cubicBezTo>
                    <a:pt x="11584" y="4612"/>
                    <a:pt x="11547" y="4430"/>
                    <a:pt x="11510" y="4248"/>
                  </a:cubicBezTo>
                  <a:lnTo>
                    <a:pt x="11510" y="4248"/>
                  </a:lnTo>
                  <a:cubicBezTo>
                    <a:pt x="11517" y="4249"/>
                    <a:pt x="11524" y="4250"/>
                    <a:pt x="11531" y="4250"/>
                  </a:cubicBezTo>
                  <a:cubicBezTo>
                    <a:pt x="11672" y="4250"/>
                    <a:pt x="11884" y="3982"/>
                    <a:pt x="11951" y="3905"/>
                  </a:cubicBezTo>
                  <a:cubicBezTo>
                    <a:pt x="12140" y="3691"/>
                    <a:pt x="12251" y="3431"/>
                    <a:pt x="12348" y="3166"/>
                  </a:cubicBezTo>
                  <a:cubicBezTo>
                    <a:pt x="12442" y="2920"/>
                    <a:pt x="12505" y="2663"/>
                    <a:pt x="12527" y="2401"/>
                  </a:cubicBezTo>
                  <a:cubicBezTo>
                    <a:pt x="12582" y="1974"/>
                    <a:pt x="12604" y="1507"/>
                    <a:pt x="12385" y="1122"/>
                  </a:cubicBezTo>
                  <a:cubicBezTo>
                    <a:pt x="12182" y="759"/>
                    <a:pt x="11776" y="549"/>
                    <a:pt x="11375" y="492"/>
                  </a:cubicBezTo>
                  <a:cubicBezTo>
                    <a:pt x="11333" y="486"/>
                    <a:pt x="11292" y="484"/>
                    <a:pt x="11251" y="484"/>
                  </a:cubicBezTo>
                  <a:cubicBezTo>
                    <a:pt x="10953" y="484"/>
                    <a:pt x="10674" y="629"/>
                    <a:pt x="10453" y="822"/>
                  </a:cubicBezTo>
                  <a:cubicBezTo>
                    <a:pt x="10237" y="1014"/>
                    <a:pt x="10096" y="1273"/>
                    <a:pt x="9966" y="1525"/>
                  </a:cubicBezTo>
                  <a:cubicBezTo>
                    <a:pt x="9620" y="2237"/>
                    <a:pt x="9802" y="3070"/>
                    <a:pt x="10277" y="3678"/>
                  </a:cubicBezTo>
                  <a:cubicBezTo>
                    <a:pt x="10538" y="3993"/>
                    <a:pt x="10873" y="4343"/>
                    <a:pt x="11310" y="4343"/>
                  </a:cubicBezTo>
                  <a:cubicBezTo>
                    <a:pt x="11313" y="4343"/>
                    <a:pt x="11315" y="4343"/>
                    <a:pt x="11318" y="4343"/>
                  </a:cubicBezTo>
                  <a:cubicBezTo>
                    <a:pt x="11318" y="4346"/>
                    <a:pt x="11319" y="4348"/>
                    <a:pt x="11319" y="4350"/>
                  </a:cubicBezTo>
                  <a:cubicBezTo>
                    <a:pt x="11355" y="4488"/>
                    <a:pt x="11384" y="4631"/>
                    <a:pt x="11446" y="4759"/>
                  </a:cubicBezTo>
                  <a:cubicBezTo>
                    <a:pt x="10595" y="4458"/>
                    <a:pt x="9733" y="4185"/>
                    <a:pt x="8842" y="4021"/>
                  </a:cubicBezTo>
                  <a:cubicBezTo>
                    <a:pt x="8544" y="3968"/>
                    <a:pt x="8249" y="3899"/>
                    <a:pt x="7952" y="3834"/>
                  </a:cubicBezTo>
                  <a:cubicBezTo>
                    <a:pt x="8148" y="3649"/>
                    <a:pt x="8207" y="3369"/>
                    <a:pt x="8256" y="3112"/>
                  </a:cubicBezTo>
                  <a:cubicBezTo>
                    <a:pt x="8344" y="2730"/>
                    <a:pt x="8360" y="2338"/>
                    <a:pt x="8274" y="1953"/>
                  </a:cubicBezTo>
                  <a:cubicBezTo>
                    <a:pt x="8199" y="1552"/>
                    <a:pt x="8093" y="1144"/>
                    <a:pt x="7862" y="803"/>
                  </a:cubicBezTo>
                  <a:cubicBezTo>
                    <a:pt x="7573" y="333"/>
                    <a:pt x="7133" y="0"/>
                    <a:pt x="6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9"/>
            <p:cNvGrpSpPr/>
            <p:nvPr/>
          </p:nvGrpSpPr>
          <p:grpSpPr>
            <a:xfrm>
              <a:off x="8541401" y="3896334"/>
              <a:ext cx="281788" cy="286457"/>
              <a:chOff x="1734050" y="266200"/>
              <a:chExt cx="132800" cy="135000"/>
            </a:xfrm>
          </p:grpSpPr>
          <p:sp>
            <p:nvSpPr>
              <p:cNvPr id="14" name="Google Shape;14;p19"/>
              <p:cNvSpPr/>
              <p:nvPr/>
            </p:nvSpPr>
            <p:spPr>
              <a:xfrm>
                <a:off x="1771450" y="313225"/>
                <a:ext cx="56175" cy="42725"/>
              </a:xfrm>
              <a:custGeom>
                <a:rect b="b" l="l" r="r" t="t"/>
                <a:pathLst>
                  <a:path extrusionOk="0" h="1709" w="2247">
                    <a:moveTo>
                      <a:pt x="1185" y="217"/>
                    </a:moveTo>
                    <a:cubicBezTo>
                      <a:pt x="1217" y="258"/>
                      <a:pt x="1276" y="263"/>
                      <a:pt x="1323" y="276"/>
                    </a:cubicBezTo>
                    <a:cubicBezTo>
                      <a:pt x="1494" y="317"/>
                      <a:pt x="1654" y="407"/>
                      <a:pt x="1758" y="550"/>
                    </a:cubicBezTo>
                    <a:cubicBezTo>
                      <a:pt x="1963" y="784"/>
                      <a:pt x="1968" y="1135"/>
                      <a:pt x="1731" y="1347"/>
                    </a:cubicBezTo>
                    <a:cubicBezTo>
                      <a:pt x="1604" y="1452"/>
                      <a:pt x="1430" y="1470"/>
                      <a:pt x="1270" y="1480"/>
                    </a:cubicBezTo>
                    <a:cubicBezTo>
                      <a:pt x="1259" y="1481"/>
                      <a:pt x="1248" y="1481"/>
                      <a:pt x="1236" y="1481"/>
                    </a:cubicBezTo>
                    <a:cubicBezTo>
                      <a:pt x="870" y="1481"/>
                      <a:pt x="479" y="1179"/>
                      <a:pt x="501" y="793"/>
                    </a:cubicBezTo>
                    <a:cubicBezTo>
                      <a:pt x="538" y="473"/>
                      <a:pt x="875" y="226"/>
                      <a:pt x="1185" y="217"/>
                    </a:cubicBezTo>
                    <a:close/>
                    <a:moveTo>
                      <a:pt x="1277" y="0"/>
                    </a:moveTo>
                    <a:cubicBezTo>
                      <a:pt x="1263" y="0"/>
                      <a:pt x="1248" y="2"/>
                      <a:pt x="1233" y="7"/>
                    </a:cubicBezTo>
                    <a:cubicBezTo>
                      <a:pt x="1205" y="3"/>
                      <a:pt x="1177" y="1"/>
                      <a:pt x="1149" y="1"/>
                    </a:cubicBezTo>
                    <a:cubicBezTo>
                      <a:pt x="857" y="1"/>
                      <a:pt x="576" y="186"/>
                      <a:pt x="400" y="410"/>
                    </a:cubicBezTo>
                    <a:cubicBezTo>
                      <a:pt x="0" y="949"/>
                      <a:pt x="569" y="1650"/>
                      <a:pt x="1152" y="1701"/>
                    </a:cubicBezTo>
                    <a:cubicBezTo>
                      <a:pt x="1203" y="1706"/>
                      <a:pt x="1255" y="1708"/>
                      <a:pt x="1308" y="1708"/>
                    </a:cubicBezTo>
                    <a:cubicBezTo>
                      <a:pt x="1487" y="1708"/>
                      <a:pt x="1669" y="1675"/>
                      <a:pt x="1825" y="1585"/>
                    </a:cubicBezTo>
                    <a:cubicBezTo>
                      <a:pt x="2148" y="1375"/>
                      <a:pt x="2246" y="904"/>
                      <a:pt x="2046" y="576"/>
                    </a:cubicBezTo>
                    <a:cubicBezTo>
                      <a:pt x="1917" y="339"/>
                      <a:pt x="1715" y="138"/>
                      <a:pt x="1459" y="47"/>
                    </a:cubicBezTo>
                    <a:cubicBezTo>
                      <a:pt x="1401" y="32"/>
                      <a:pt x="1338" y="0"/>
                      <a:pt x="1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9"/>
              <p:cNvSpPr/>
              <p:nvPr/>
            </p:nvSpPr>
            <p:spPr>
              <a:xfrm>
                <a:off x="1734050" y="266200"/>
                <a:ext cx="132800" cy="135000"/>
              </a:xfrm>
              <a:custGeom>
                <a:rect b="b" l="l" r="r" t="t"/>
                <a:pathLst>
                  <a:path extrusionOk="0" h="5400" w="5312">
                    <a:moveTo>
                      <a:pt x="3116" y="191"/>
                    </a:moveTo>
                    <a:cubicBezTo>
                      <a:pt x="3240" y="191"/>
                      <a:pt x="3362" y="239"/>
                      <a:pt x="3440" y="341"/>
                    </a:cubicBezTo>
                    <a:cubicBezTo>
                      <a:pt x="3552" y="490"/>
                      <a:pt x="3543" y="670"/>
                      <a:pt x="3532" y="852"/>
                    </a:cubicBezTo>
                    <a:cubicBezTo>
                      <a:pt x="3519" y="964"/>
                      <a:pt x="3508" y="1076"/>
                      <a:pt x="3487" y="1187"/>
                    </a:cubicBezTo>
                    <a:cubicBezTo>
                      <a:pt x="3454" y="1274"/>
                      <a:pt x="3472" y="1418"/>
                      <a:pt x="3588" y="1418"/>
                    </a:cubicBezTo>
                    <a:cubicBezTo>
                      <a:pt x="3591" y="1418"/>
                      <a:pt x="3594" y="1418"/>
                      <a:pt x="3598" y="1418"/>
                    </a:cubicBezTo>
                    <a:cubicBezTo>
                      <a:pt x="3687" y="1414"/>
                      <a:pt x="3726" y="1323"/>
                      <a:pt x="3786" y="1271"/>
                    </a:cubicBezTo>
                    <a:cubicBezTo>
                      <a:pt x="3950" y="1146"/>
                      <a:pt x="4156" y="957"/>
                      <a:pt x="4371" y="957"/>
                    </a:cubicBezTo>
                    <a:cubicBezTo>
                      <a:pt x="4428" y="957"/>
                      <a:pt x="4485" y="970"/>
                      <a:pt x="4542" y="1001"/>
                    </a:cubicBezTo>
                    <a:cubicBezTo>
                      <a:pt x="5306" y="1569"/>
                      <a:pt x="4015" y="2784"/>
                      <a:pt x="4233" y="3069"/>
                    </a:cubicBezTo>
                    <a:cubicBezTo>
                      <a:pt x="4288" y="3137"/>
                      <a:pt x="4384" y="3150"/>
                      <a:pt x="4460" y="3183"/>
                    </a:cubicBezTo>
                    <a:cubicBezTo>
                      <a:pt x="4546" y="3222"/>
                      <a:pt x="4624" y="3272"/>
                      <a:pt x="4701" y="3329"/>
                    </a:cubicBezTo>
                    <a:cubicBezTo>
                      <a:pt x="4862" y="3451"/>
                      <a:pt x="4977" y="3636"/>
                      <a:pt x="4900" y="3841"/>
                    </a:cubicBezTo>
                    <a:cubicBezTo>
                      <a:pt x="4789" y="4093"/>
                      <a:pt x="4502" y="4188"/>
                      <a:pt x="4263" y="4281"/>
                    </a:cubicBezTo>
                    <a:cubicBezTo>
                      <a:pt x="4133" y="4327"/>
                      <a:pt x="3988" y="4359"/>
                      <a:pt x="3847" y="4359"/>
                    </a:cubicBezTo>
                    <a:cubicBezTo>
                      <a:pt x="3682" y="4359"/>
                      <a:pt x="3522" y="4315"/>
                      <a:pt x="3398" y="4194"/>
                    </a:cubicBezTo>
                    <a:cubicBezTo>
                      <a:pt x="3382" y="4185"/>
                      <a:pt x="3367" y="4181"/>
                      <a:pt x="3354" y="4181"/>
                    </a:cubicBezTo>
                    <a:cubicBezTo>
                      <a:pt x="3292" y="4181"/>
                      <a:pt x="3261" y="4264"/>
                      <a:pt x="3285" y="4326"/>
                    </a:cubicBezTo>
                    <a:cubicBezTo>
                      <a:pt x="3316" y="4451"/>
                      <a:pt x="3308" y="4582"/>
                      <a:pt x="3301" y="4709"/>
                    </a:cubicBezTo>
                    <a:cubicBezTo>
                      <a:pt x="3272" y="4950"/>
                      <a:pt x="3190" y="5212"/>
                      <a:pt x="2902" y="5212"/>
                    </a:cubicBezTo>
                    <a:cubicBezTo>
                      <a:pt x="2900" y="5212"/>
                      <a:pt x="2897" y="5212"/>
                      <a:pt x="2894" y="5212"/>
                    </a:cubicBezTo>
                    <a:cubicBezTo>
                      <a:pt x="2586" y="5209"/>
                      <a:pt x="2349" y="4933"/>
                      <a:pt x="2220" y="4675"/>
                    </a:cubicBezTo>
                    <a:cubicBezTo>
                      <a:pt x="2170" y="4563"/>
                      <a:pt x="2160" y="4440"/>
                      <a:pt x="2152" y="4318"/>
                    </a:cubicBezTo>
                    <a:cubicBezTo>
                      <a:pt x="2151" y="4291"/>
                      <a:pt x="2152" y="4263"/>
                      <a:pt x="2148" y="4236"/>
                    </a:cubicBezTo>
                    <a:cubicBezTo>
                      <a:pt x="2140" y="4201"/>
                      <a:pt x="2105" y="4175"/>
                      <a:pt x="2071" y="4175"/>
                    </a:cubicBezTo>
                    <a:cubicBezTo>
                      <a:pt x="2059" y="4175"/>
                      <a:pt x="2047" y="4178"/>
                      <a:pt x="2036" y="4184"/>
                    </a:cubicBezTo>
                    <a:cubicBezTo>
                      <a:pt x="1851" y="4377"/>
                      <a:pt x="1648" y="4565"/>
                      <a:pt x="1404" y="4683"/>
                    </a:cubicBezTo>
                    <a:cubicBezTo>
                      <a:pt x="1263" y="4755"/>
                      <a:pt x="1130" y="4789"/>
                      <a:pt x="1012" y="4789"/>
                    </a:cubicBezTo>
                    <a:cubicBezTo>
                      <a:pt x="686" y="4789"/>
                      <a:pt x="472" y="4530"/>
                      <a:pt x="496" y="4093"/>
                    </a:cubicBezTo>
                    <a:cubicBezTo>
                      <a:pt x="531" y="3824"/>
                      <a:pt x="628" y="3567"/>
                      <a:pt x="810" y="3359"/>
                    </a:cubicBezTo>
                    <a:cubicBezTo>
                      <a:pt x="909" y="3232"/>
                      <a:pt x="1175" y="3098"/>
                      <a:pt x="1047" y="2911"/>
                    </a:cubicBezTo>
                    <a:cubicBezTo>
                      <a:pt x="913" y="2806"/>
                      <a:pt x="774" y="2704"/>
                      <a:pt x="658" y="2578"/>
                    </a:cubicBezTo>
                    <a:cubicBezTo>
                      <a:pt x="512" y="2430"/>
                      <a:pt x="337" y="2255"/>
                      <a:pt x="279" y="2042"/>
                    </a:cubicBezTo>
                    <a:cubicBezTo>
                      <a:pt x="183" y="1638"/>
                      <a:pt x="416" y="1177"/>
                      <a:pt x="775" y="980"/>
                    </a:cubicBezTo>
                    <a:cubicBezTo>
                      <a:pt x="834" y="948"/>
                      <a:pt x="897" y="935"/>
                      <a:pt x="962" y="935"/>
                    </a:cubicBezTo>
                    <a:cubicBezTo>
                      <a:pt x="1022" y="935"/>
                      <a:pt x="1084" y="946"/>
                      <a:pt x="1143" y="963"/>
                    </a:cubicBezTo>
                    <a:cubicBezTo>
                      <a:pt x="1466" y="1034"/>
                      <a:pt x="1721" y="1257"/>
                      <a:pt x="1953" y="1485"/>
                    </a:cubicBezTo>
                    <a:cubicBezTo>
                      <a:pt x="1925" y="1558"/>
                      <a:pt x="1969" y="1653"/>
                      <a:pt x="2045" y="1653"/>
                    </a:cubicBezTo>
                    <a:cubicBezTo>
                      <a:pt x="2058" y="1653"/>
                      <a:pt x="2072" y="1650"/>
                      <a:pt x="2086" y="1644"/>
                    </a:cubicBezTo>
                    <a:cubicBezTo>
                      <a:pt x="2106" y="1688"/>
                      <a:pt x="2145" y="1710"/>
                      <a:pt x="2181" y="1710"/>
                    </a:cubicBezTo>
                    <a:cubicBezTo>
                      <a:pt x="2226" y="1710"/>
                      <a:pt x="2268" y="1677"/>
                      <a:pt x="2265" y="1612"/>
                    </a:cubicBezTo>
                    <a:cubicBezTo>
                      <a:pt x="2256" y="1549"/>
                      <a:pt x="2202" y="1506"/>
                      <a:pt x="2167" y="1457"/>
                    </a:cubicBezTo>
                    <a:cubicBezTo>
                      <a:pt x="2257" y="1013"/>
                      <a:pt x="2459" y="549"/>
                      <a:pt x="2839" y="277"/>
                    </a:cubicBezTo>
                    <a:cubicBezTo>
                      <a:pt x="2918" y="221"/>
                      <a:pt x="3017" y="191"/>
                      <a:pt x="3116" y="191"/>
                    </a:cubicBezTo>
                    <a:close/>
                    <a:moveTo>
                      <a:pt x="3037" y="1"/>
                    </a:moveTo>
                    <a:cubicBezTo>
                      <a:pt x="2931" y="1"/>
                      <a:pt x="2825" y="25"/>
                      <a:pt x="2729" y="77"/>
                    </a:cubicBezTo>
                    <a:cubicBezTo>
                      <a:pt x="2292" y="315"/>
                      <a:pt x="2121" y="826"/>
                      <a:pt x="2001" y="1280"/>
                    </a:cubicBezTo>
                    <a:cubicBezTo>
                      <a:pt x="1852" y="1143"/>
                      <a:pt x="1706" y="994"/>
                      <a:pt x="1525" y="899"/>
                    </a:cubicBezTo>
                    <a:cubicBezTo>
                      <a:pt x="1358" y="823"/>
                      <a:pt x="1168" y="754"/>
                      <a:pt x="981" y="754"/>
                    </a:cubicBezTo>
                    <a:cubicBezTo>
                      <a:pt x="917" y="754"/>
                      <a:pt x="854" y="762"/>
                      <a:pt x="792" y="780"/>
                    </a:cubicBezTo>
                    <a:cubicBezTo>
                      <a:pt x="323" y="926"/>
                      <a:pt x="1" y="1418"/>
                      <a:pt x="35" y="1905"/>
                    </a:cubicBezTo>
                    <a:cubicBezTo>
                      <a:pt x="98" y="2375"/>
                      <a:pt x="486" y="2716"/>
                      <a:pt x="824" y="3012"/>
                    </a:cubicBezTo>
                    <a:cubicBezTo>
                      <a:pt x="499" y="3377"/>
                      <a:pt x="292" y="3884"/>
                      <a:pt x="338" y="4377"/>
                    </a:cubicBezTo>
                    <a:cubicBezTo>
                      <a:pt x="376" y="4702"/>
                      <a:pt x="641" y="5014"/>
                      <a:pt x="981" y="5014"/>
                    </a:cubicBezTo>
                    <a:cubicBezTo>
                      <a:pt x="992" y="5014"/>
                      <a:pt x="1002" y="5014"/>
                      <a:pt x="1013" y="5014"/>
                    </a:cubicBezTo>
                    <a:cubicBezTo>
                      <a:pt x="1414" y="4990"/>
                      <a:pt x="1740" y="4712"/>
                      <a:pt x="2019" y="4448"/>
                    </a:cubicBezTo>
                    <a:lnTo>
                      <a:pt x="2019" y="4448"/>
                    </a:lnTo>
                    <a:cubicBezTo>
                      <a:pt x="2001" y="4799"/>
                      <a:pt x="2214" y="5127"/>
                      <a:pt x="2506" y="5307"/>
                    </a:cubicBezTo>
                    <a:cubicBezTo>
                      <a:pt x="2606" y="5369"/>
                      <a:pt x="2725" y="5400"/>
                      <a:pt x="2844" y="5400"/>
                    </a:cubicBezTo>
                    <a:cubicBezTo>
                      <a:pt x="2981" y="5400"/>
                      <a:pt x="3118" y="5358"/>
                      <a:pt x="3225" y="5273"/>
                    </a:cubicBezTo>
                    <a:cubicBezTo>
                      <a:pt x="3468" y="5066"/>
                      <a:pt x="3490" y="4710"/>
                      <a:pt x="3471" y="4411"/>
                    </a:cubicBezTo>
                    <a:lnTo>
                      <a:pt x="3471" y="4411"/>
                    </a:lnTo>
                    <a:cubicBezTo>
                      <a:pt x="3616" y="4478"/>
                      <a:pt x="3771" y="4511"/>
                      <a:pt x="3926" y="4511"/>
                    </a:cubicBezTo>
                    <a:cubicBezTo>
                      <a:pt x="4089" y="4511"/>
                      <a:pt x="4252" y="4475"/>
                      <a:pt x="4404" y="4407"/>
                    </a:cubicBezTo>
                    <a:cubicBezTo>
                      <a:pt x="4584" y="4331"/>
                      <a:pt x="4766" y="4239"/>
                      <a:pt x="4897" y="4087"/>
                    </a:cubicBezTo>
                    <a:cubicBezTo>
                      <a:pt x="5311" y="3597"/>
                      <a:pt x="4834" y="3107"/>
                      <a:pt x="4332" y="2985"/>
                    </a:cubicBezTo>
                    <a:lnTo>
                      <a:pt x="4333" y="2985"/>
                    </a:lnTo>
                    <a:cubicBezTo>
                      <a:pt x="4597" y="2535"/>
                      <a:pt x="4928" y="2077"/>
                      <a:pt x="4943" y="1536"/>
                    </a:cubicBezTo>
                    <a:cubicBezTo>
                      <a:pt x="4928" y="1036"/>
                      <a:pt x="4676" y="807"/>
                      <a:pt x="4353" y="807"/>
                    </a:cubicBezTo>
                    <a:cubicBezTo>
                      <a:pt x="4147" y="807"/>
                      <a:pt x="3912" y="900"/>
                      <a:pt x="3690" y="1075"/>
                    </a:cubicBezTo>
                    <a:cubicBezTo>
                      <a:pt x="3699" y="861"/>
                      <a:pt x="3717" y="637"/>
                      <a:pt x="3645" y="431"/>
                    </a:cubicBezTo>
                    <a:cubicBezTo>
                      <a:pt x="3565" y="158"/>
                      <a:pt x="3303" y="1"/>
                      <a:pt x="3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6;p19"/>
            <p:cNvSpPr/>
            <p:nvPr/>
          </p:nvSpPr>
          <p:spPr>
            <a:xfrm>
              <a:off x="4439136" y="4647763"/>
              <a:ext cx="265741" cy="289674"/>
            </a:xfrm>
            <a:custGeom>
              <a:rect b="b" l="l" r="r" t="t"/>
              <a:pathLst>
                <a:path extrusionOk="0" h="4200" w="3853">
                  <a:moveTo>
                    <a:pt x="2412" y="1"/>
                  </a:moveTo>
                  <a:cubicBezTo>
                    <a:pt x="2368" y="1"/>
                    <a:pt x="2325" y="23"/>
                    <a:pt x="2305" y="78"/>
                  </a:cubicBezTo>
                  <a:lnTo>
                    <a:pt x="2306" y="78"/>
                  </a:lnTo>
                  <a:cubicBezTo>
                    <a:pt x="2179" y="478"/>
                    <a:pt x="2037" y="874"/>
                    <a:pt x="1898" y="1269"/>
                  </a:cubicBezTo>
                  <a:cubicBezTo>
                    <a:pt x="1871" y="1351"/>
                    <a:pt x="1841" y="1432"/>
                    <a:pt x="1814" y="1512"/>
                  </a:cubicBezTo>
                  <a:cubicBezTo>
                    <a:pt x="1678" y="1317"/>
                    <a:pt x="1539" y="1124"/>
                    <a:pt x="1389" y="941"/>
                  </a:cubicBezTo>
                  <a:cubicBezTo>
                    <a:pt x="1304" y="813"/>
                    <a:pt x="1214" y="687"/>
                    <a:pt x="1097" y="586"/>
                  </a:cubicBezTo>
                  <a:cubicBezTo>
                    <a:pt x="1060" y="553"/>
                    <a:pt x="1043" y="499"/>
                    <a:pt x="998" y="478"/>
                  </a:cubicBezTo>
                  <a:cubicBezTo>
                    <a:pt x="991" y="476"/>
                    <a:pt x="985" y="474"/>
                    <a:pt x="979" y="474"/>
                  </a:cubicBezTo>
                  <a:cubicBezTo>
                    <a:pt x="946" y="474"/>
                    <a:pt x="920" y="515"/>
                    <a:pt x="941" y="546"/>
                  </a:cubicBezTo>
                  <a:cubicBezTo>
                    <a:pt x="968" y="581"/>
                    <a:pt x="1002" y="606"/>
                    <a:pt x="1026" y="643"/>
                  </a:cubicBezTo>
                  <a:cubicBezTo>
                    <a:pt x="1101" y="773"/>
                    <a:pt x="1195" y="891"/>
                    <a:pt x="1286" y="1011"/>
                  </a:cubicBezTo>
                  <a:cubicBezTo>
                    <a:pt x="1328" y="1080"/>
                    <a:pt x="1370" y="1150"/>
                    <a:pt x="1416" y="1216"/>
                  </a:cubicBezTo>
                  <a:cubicBezTo>
                    <a:pt x="1516" y="1360"/>
                    <a:pt x="1615" y="1505"/>
                    <a:pt x="1715" y="1651"/>
                  </a:cubicBezTo>
                  <a:cubicBezTo>
                    <a:pt x="1191" y="1437"/>
                    <a:pt x="670" y="1217"/>
                    <a:pt x="158" y="1010"/>
                  </a:cubicBezTo>
                  <a:lnTo>
                    <a:pt x="158" y="1010"/>
                  </a:lnTo>
                  <a:cubicBezTo>
                    <a:pt x="0" y="1067"/>
                    <a:pt x="108" y="1258"/>
                    <a:pt x="240" y="1261"/>
                  </a:cubicBezTo>
                  <a:cubicBezTo>
                    <a:pt x="519" y="1364"/>
                    <a:pt x="791" y="1482"/>
                    <a:pt x="1060" y="1609"/>
                  </a:cubicBezTo>
                  <a:cubicBezTo>
                    <a:pt x="1266" y="1693"/>
                    <a:pt x="1474" y="1788"/>
                    <a:pt x="1680" y="1883"/>
                  </a:cubicBezTo>
                  <a:cubicBezTo>
                    <a:pt x="1522" y="2309"/>
                    <a:pt x="1355" y="2732"/>
                    <a:pt x="1198" y="3157"/>
                  </a:cubicBezTo>
                  <a:cubicBezTo>
                    <a:pt x="1174" y="3340"/>
                    <a:pt x="749" y="4166"/>
                    <a:pt x="1009" y="4198"/>
                  </a:cubicBezTo>
                  <a:cubicBezTo>
                    <a:pt x="1014" y="4199"/>
                    <a:pt x="1019" y="4199"/>
                    <a:pt x="1023" y="4199"/>
                  </a:cubicBezTo>
                  <a:cubicBezTo>
                    <a:pt x="1096" y="4199"/>
                    <a:pt x="1141" y="4110"/>
                    <a:pt x="1090" y="4053"/>
                  </a:cubicBezTo>
                  <a:cubicBezTo>
                    <a:pt x="1317" y="3351"/>
                    <a:pt x="1600" y="2665"/>
                    <a:pt x="1879" y="1977"/>
                  </a:cubicBezTo>
                  <a:lnTo>
                    <a:pt x="1962" y="2015"/>
                  </a:lnTo>
                  <a:cubicBezTo>
                    <a:pt x="2338" y="2573"/>
                    <a:pt x="2712" y="3133"/>
                    <a:pt x="3094" y="3686"/>
                  </a:cubicBezTo>
                  <a:cubicBezTo>
                    <a:pt x="3115" y="3720"/>
                    <a:pt x="3152" y="3740"/>
                    <a:pt x="3190" y="3740"/>
                  </a:cubicBezTo>
                  <a:cubicBezTo>
                    <a:pt x="3207" y="3740"/>
                    <a:pt x="3224" y="3736"/>
                    <a:pt x="3240" y="3727"/>
                  </a:cubicBezTo>
                  <a:cubicBezTo>
                    <a:pt x="3288" y="3699"/>
                    <a:pt x="3304" y="3630"/>
                    <a:pt x="3272" y="3584"/>
                  </a:cubicBezTo>
                  <a:cubicBezTo>
                    <a:pt x="2942" y="3111"/>
                    <a:pt x="2607" y="2642"/>
                    <a:pt x="2274" y="2172"/>
                  </a:cubicBezTo>
                  <a:cubicBezTo>
                    <a:pt x="2269" y="2165"/>
                    <a:pt x="2264" y="2158"/>
                    <a:pt x="2259" y="2151"/>
                  </a:cubicBezTo>
                  <a:lnTo>
                    <a:pt x="2259" y="2151"/>
                  </a:lnTo>
                  <a:cubicBezTo>
                    <a:pt x="2659" y="2331"/>
                    <a:pt x="3062" y="2494"/>
                    <a:pt x="3476" y="2589"/>
                  </a:cubicBezTo>
                  <a:cubicBezTo>
                    <a:pt x="3853" y="2316"/>
                    <a:pt x="2863" y="2153"/>
                    <a:pt x="2701" y="2040"/>
                  </a:cubicBezTo>
                  <a:cubicBezTo>
                    <a:pt x="2461" y="1950"/>
                    <a:pt x="2223" y="1856"/>
                    <a:pt x="1984" y="1760"/>
                  </a:cubicBezTo>
                  <a:cubicBezTo>
                    <a:pt x="1981" y="1754"/>
                    <a:pt x="1976" y="1750"/>
                    <a:pt x="1973" y="1744"/>
                  </a:cubicBezTo>
                  <a:cubicBezTo>
                    <a:pt x="2180" y="1226"/>
                    <a:pt x="2381" y="707"/>
                    <a:pt x="2548" y="175"/>
                  </a:cubicBezTo>
                  <a:cubicBezTo>
                    <a:pt x="2583" y="77"/>
                    <a:pt x="2494" y="1"/>
                    <a:pt x="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9"/>
            <p:cNvSpPr/>
            <p:nvPr/>
          </p:nvSpPr>
          <p:spPr>
            <a:xfrm>
              <a:off x="4745024" y="72093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9"/>
            <p:cNvSpPr/>
            <p:nvPr/>
          </p:nvSpPr>
          <p:spPr>
            <a:xfrm>
              <a:off x="8904385" y="32510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9"/>
            <p:cNvSpPr/>
            <p:nvPr/>
          </p:nvSpPr>
          <p:spPr>
            <a:xfrm>
              <a:off x="8686932" y="2628420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9"/>
            <p:cNvSpPr/>
            <p:nvPr/>
          </p:nvSpPr>
          <p:spPr>
            <a:xfrm>
              <a:off x="8541403" y="30533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9"/>
            <p:cNvSpPr/>
            <p:nvPr/>
          </p:nvSpPr>
          <p:spPr>
            <a:xfrm>
              <a:off x="4682535" y="369478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9"/>
            <p:cNvSpPr/>
            <p:nvPr/>
          </p:nvSpPr>
          <p:spPr>
            <a:xfrm>
              <a:off x="-153830" y="4137300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9"/>
            <p:cNvSpPr/>
            <p:nvPr/>
          </p:nvSpPr>
          <p:spPr>
            <a:xfrm>
              <a:off x="61518" y="4637685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9"/>
            <p:cNvSpPr/>
            <p:nvPr/>
          </p:nvSpPr>
          <p:spPr>
            <a:xfrm>
              <a:off x="4324938" y="123330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9"/>
            <p:cNvSpPr/>
            <p:nvPr/>
          </p:nvSpPr>
          <p:spPr>
            <a:xfrm>
              <a:off x="4235203" y="320074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9"/>
            <p:cNvSpPr/>
            <p:nvPr/>
          </p:nvSpPr>
          <p:spPr>
            <a:xfrm>
              <a:off x="8823197" y="618063"/>
              <a:ext cx="224842" cy="265052"/>
            </a:xfrm>
            <a:custGeom>
              <a:rect b="b" l="l" r="r" t="t"/>
              <a:pathLst>
                <a:path extrusionOk="0" h="3843" w="3260">
                  <a:moveTo>
                    <a:pt x="2064" y="1"/>
                  </a:moveTo>
                  <a:cubicBezTo>
                    <a:pt x="2000" y="1"/>
                    <a:pt x="1974" y="91"/>
                    <a:pt x="1965" y="152"/>
                  </a:cubicBezTo>
                  <a:cubicBezTo>
                    <a:pt x="1944" y="236"/>
                    <a:pt x="1924" y="321"/>
                    <a:pt x="1911" y="408"/>
                  </a:cubicBezTo>
                  <a:cubicBezTo>
                    <a:pt x="1881" y="585"/>
                    <a:pt x="1839" y="763"/>
                    <a:pt x="1792" y="937"/>
                  </a:cubicBezTo>
                  <a:cubicBezTo>
                    <a:pt x="1757" y="1056"/>
                    <a:pt x="1725" y="1174"/>
                    <a:pt x="1692" y="1293"/>
                  </a:cubicBezTo>
                  <a:cubicBezTo>
                    <a:pt x="1466" y="916"/>
                    <a:pt x="1254" y="530"/>
                    <a:pt x="1088" y="121"/>
                  </a:cubicBezTo>
                  <a:cubicBezTo>
                    <a:pt x="1091" y="47"/>
                    <a:pt x="1038" y="12"/>
                    <a:pt x="985" y="12"/>
                  </a:cubicBezTo>
                  <a:cubicBezTo>
                    <a:pt x="930" y="12"/>
                    <a:pt x="874" y="49"/>
                    <a:pt x="876" y="121"/>
                  </a:cubicBezTo>
                  <a:cubicBezTo>
                    <a:pt x="1077" y="612"/>
                    <a:pt x="1324" y="1087"/>
                    <a:pt x="1589" y="1553"/>
                  </a:cubicBezTo>
                  <a:cubicBezTo>
                    <a:pt x="1581" y="1557"/>
                    <a:pt x="1572" y="1562"/>
                    <a:pt x="1564" y="1566"/>
                  </a:cubicBezTo>
                  <a:cubicBezTo>
                    <a:pt x="1128" y="1407"/>
                    <a:pt x="699" y="1158"/>
                    <a:pt x="263" y="1074"/>
                  </a:cubicBezTo>
                  <a:lnTo>
                    <a:pt x="263" y="1074"/>
                  </a:lnTo>
                  <a:cubicBezTo>
                    <a:pt x="1" y="1305"/>
                    <a:pt x="930" y="1441"/>
                    <a:pt x="1065" y="1547"/>
                  </a:cubicBezTo>
                  <a:cubicBezTo>
                    <a:pt x="1164" y="1588"/>
                    <a:pt x="1263" y="1633"/>
                    <a:pt x="1361" y="1676"/>
                  </a:cubicBezTo>
                  <a:cubicBezTo>
                    <a:pt x="1119" y="1807"/>
                    <a:pt x="876" y="1934"/>
                    <a:pt x="636" y="2069"/>
                  </a:cubicBezTo>
                  <a:cubicBezTo>
                    <a:pt x="541" y="2140"/>
                    <a:pt x="291" y="2184"/>
                    <a:pt x="383" y="2347"/>
                  </a:cubicBezTo>
                  <a:cubicBezTo>
                    <a:pt x="401" y="2372"/>
                    <a:pt x="432" y="2387"/>
                    <a:pt x="462" y="2387"/>
                  </a:cubicBezTo>
                  <a:cubicBezTo>
                    <a:pt x="479" y="2387"/>
                    <a:pt x="497" y="2382"/>
                    <a:pt x="511" y="2372"/>
                  </a:cubicBezTo>
                  <a:lnTo>
                    <a:pt x="511" y="2373"/>
                  </a:lnTo>
                  <a:cubicBezTo>
                    <a:pt x="851" y="2170"/>
                    <a:pt x="1202" y="1985"/>
                    <a:pt x="1556" y="1807"/>
                  </a:cubicBezTo>
                  <a:lnTo>
                    <a:pt x="1556" y="1807"/>
                  </a:lnTo>
                  <a:cubicBezTo>
                    <a:pt x="1525" y="1927"/>
                    <a:pt x="1493" y="2047"/>
                    <a:pt x="1465" y="2169"/>
                  </a:cubicBezTo>
                  <a:cubicBezTo>
                    <a:pt x="1349" y="2674"/>
                    <a:pt x="1221" y="3178"/>
                    <a:pt x="1135" y="3690"/>
                  </a:cubicBezTo>
                  <a:cubicBezTo>
                    <a:pt x="1123" y="3759"/>
                    <a:pt x="1173" y="3831"/>
                    <a:pt x="1242" y="3841"/>
                  </a:cubicBezTo>
                  <a:cubicBezTo>
                    <a:pt x="1248" y="3842"/>
                    <a:pt x="1255" y="3842"/>
                    <a:pt x="1261" y="3842"/>
                  </a:cubicBezTo>
                  <a:cubicBezTo>
                    <a:pt x="1324" y="3842"/>
                    <a:pt x="1376" y="3790"/>
                    <a:pt x="1385" y="3727"/>
                  </a:cubicBezTo>
                  <a:cubicBezTo>
                    <a:pt x="1405" y="3607"/>
                    <a:pt x="1427" y="3487"/>
                    <a:pt x="1450" y="3368"/>
                  </a:cubicBezTo>
                  <a:cubicBezTo>
                    <a:pt x="1486" y="3176"/>
                    <a:pt x="1528" y="2967"/>
                    <a:pt x="1571" y="2758"/>
                  </a:cubicBezTo>
                  <a:cubicBezTo>
                    <a:pt x="1634" y="2459"/>
                    <a:pt x="1702" y="2161"/>
                    <a:pt x="1769" y="1863"/>
                  </a:cubicBezTo>
                  <a:cubicBezTo>
                    <a:pt x="2001" y="2259"/>
                    <a:pt x="2243" y="2650"/>
                    <a:pt x="2475" y="3041"/>
                  </a:cubicBezTo>
                  <a:cubicBezTo>
                    <a:pt x="2499" y="3077"/>
                    <a:pt x="2535" y="3092"/>
                    <a:pt x="2572" y="3092"/>
                  </a:cubicBezTo>
                  <a:cubicBezTo>
                    <a:pt x="2635" y="3092"/>
                    <a:pt x="2700" y="3046"/>
                    <a:pt x="2705" y="2976"/>
                  </a:cubicBezTo>
                  <a:cubicBezTo>
                    <a:pt x="2630" y="2705"/>
                    <a:pt x="2404" y="2482"/>
                    <a:pt x="2270" y="2222"/>
                  </a:cubicBezTo>
                  <a:cubicBezTo>
                    <a:pt x="2228" y="2155"/>
                    <a:pt x="2185" y="2087"/>
                    <a:pt x="2144" y="2019"/>
                  </a:cubicBezTo>
                  <a:lnTo>
                    <a:pt x="2144" y="2019"/>
                  </a:lnTo>
                  <a:cubicBezTo>
                    <a:pt x="2440" y="2148"/>
                    <a:pt x="2738" y="2272"/>
                    <a:pt x="3044" y="2379"/>
                  </a:cubicBezTo>
                  <a:cubicBezTo>
                    <a:pt x="3056" y="2383"/>
                    <a:pt x="3067" y="2384"/>
                    <a:pt x="3078" y="2384"/>
                  </a:cubicBezTo>
                  <a:cubicBezTo>
                    <a:pt x="3198" y="2384"/>
                    <a:pt x="3235" y="2182"/>
                    <a:pt x="3105" y="2144"/>
                  </a:cubicBezTo>
                  <a:cubicBezTo>
                    <a:pt x="2715" y="2007"/>
                    <a:pt x="2331" y="1856"/>
                    <a:pt x="1946" y="1708"/>
                  </a:cubicBezTo>
                  <a:cubicBezTo>
                    <a:pt x="1931" y="1684"/>
                    <a:pt x="1916" y="1660"/>
                    <a:pt x="1901" y="1636"/>
                  </a:cubicBezTo>
                  <a:cubicBezTo>
                    <a:pt x="2315" y="1436"/>
                    <a:pt x="2736" y="1249"/>
                    <a:pt x="3158" y="1070"/>
                  </a:cubicBezTo>
                  <a:cubicBezTo>
                    <a:pt x="3259" y="1029"/>
                    <a:pt x="3256" y="868"/>
                    <a:pt x="3158" y="826"/>
                  </a:cubicBezTo>
                  <a:cubicBezTo>
                    <a:pt x="2707" y="913"/>
                    <a:pt x="2284" y="1184"/>
                    <a:pt x="1865" y="1411"/>
                  </a:cubicBezTo>
                  <a:cubicBezTo>
                    <a:pt x="1905" y="1216"/>
                    <a:pt x="1943" y="1020"/>
                    <a:pt x="1976" y="824"/>
                  </a:cubicBezTo>
                  <a:cubicBezTo>
                    <a:pt x="2010" y="650"/>
                    <a:pt x="2055" y="472"/>
                    <a:pt x="2096" y="298"/>
                  </a:cubicBezTo>
                  <a:cubicBezTo>
                    <a:pt x="2108" y="247"/>
                    <a:pt x="2118" y="196"/>
                    <a:pt x="2133" y="146"/>
                  </a:cubicBezTo>
                  <a:cubicBezTo>
                    <a:pt x="2152" y="101"/>
                    <a:pt x="2160" y="46"/>
                    <a:pt x="2108" y="13"/>
                  </a:cubicBezTo>
                  <a:cubicBezTo>
                    <a:pt x="2092" y="4"/>
                    <a:pt x="207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9"/>
            <p:cNvSpPr/>
            <p:nvPr/>
          </p:nvSpPr>
          <p:spPr>
            <a:xfrm>
              <a:off x="8700625" y="7352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9"/>
            <p:cNvSpPr/>
            <p:nvPr/>
          </p:nvSpPr>
          <p:spPr>
            <a:xfrm>
              <a:off x="441469" y="2365474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9"/>
            <p:cNvSpPr/>
            <p:nvPr/>
          </p:nvSpPr>
          <p:spPr>
            <a:xfrm>
              <a:off x="236441" y="20222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9"/>
            <p:cNvSpPr/>
            <p:nvPr/>
          </p:nvSpPr>
          <p:spPr>
            <a:xfrm>
              <a:off x="441485" y="1536921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9"/>
            <p:cNvSpPr/>
            <p:nvPr/>
          </p:nvSpPr>
          <p:spPr>
            <a:xfrm>
              <a:off x="7967039" y="134299"/>
              <a:ext cx="270477" cy="275485"/>
            </a:xfrm>
            <a:custGeom>
              <a:rect b="b" l="l" r="r" t="t"/>
              <a:pathLst>
                <a:path extrusionOk="0" h="4446" w="4365">
                  <a:moveTo>
                    <a:pt x="2002" y="0"/>
                  </a:moveTo>
                  <a:cubicBezTo>
                    <a:pt x="1771" y="366"/>
                    <a:pt x="1562" y="746"/>
                    <a:pt x="1394" y="1146"/>
                  </a:cubicBezTo>
                  <a:cubicBezTo>
                    <a:pt x="1362" y="1225"/>
                    <a:pt x="1335" y="1294"/>
                    <a:pt x="1311" y="1379"/>
                  </a:cubicBezTo>
                  <a:cubicBezTo>
                    <a:pt x="1289" y="1445"/>
                    <a:pt x="1288" y="1527"/>
                    <a:pt x="1234" y="1576"/>
                  </a:cubicBezTo>
                  <a:cubicBezTo>
                    <a:pt x="1216" y="1590"/>
                    <a:pt x="1197" y="1595"/>
                    <a:pt x="1178" y="1595"/>
                  </a:cubicBezTo>
                  <a:cubicBezTo>
                    <a:pt x="1113" y="1595"/>
                    <a:pt x="1042" y="1533"/>
                    <a:pt x="985" y="1512"/>
                  </a:cubicBezTo>
                  <a:cubicBezTo>
                    <a:pt x="725" y="1376"/>
                    <a:pt x="457" y="1252"/>
                    <a:pt x="168" y="1197"/>
                  </a:cubicBezTo>
                  <a:lnTo>
                    <a:pt x="168" y="1197"/>
                  </a:lnTo>
                  <a:cubicBezTo>
                    <a:pt x="381" y="1508"/>
                    <a:pt x="650" y="1772"/>
                    <a:pt x="930" y="2022"/>
                  </a:cubicBezTo>
                  <a:cubicBezTo>
                    <a:pt x="1043" y="2132"/>
                    <a:pt x="1197" y="2174"/>
                    <a:pt x="1010" y="2315"/>
                  </a:cubicBezTo>
                  <a:cubicBezTo>
                    <a:pt x="672" y="2626"/>
                    <a:pt x="313" y="2916"/>
                    <a:pt x="0" y="3252"/>
                  </a:cubicBezTo>
                  <a:cubicBezTo>
                    <a:pt x="185" y="3206"/>
                    <a:pt x="371" y="3165"/>
                    <a:pt x="547" y="3089"/>
                  </a:cubicBezTo>
                  <a:cubicBezTo>
                    <a:pt x="673" y="3036"/>
                    <a:pt x="800" y="2985"/>
                    <a:pt x="927" y="2932"/>
                  </a:cubicBezTo>
                  <a:cubicBezTo>
                    <a:pt x="998" y="2907"/>
                    <a:pt x="1162" y="2828"/>
                    <a:pt x="1272" y="2828"/>
                  </a:cubicBezTo>
                  <a:cubicBezTo>
                    <a:pt x="1311" y="2828"/>
                    <a:pt x="1343" y="2838"/>
                    <a:pt x="1363" y="2863"/>
                  </a:cubicBezTo>
                  <a:cubicBezTo>
                    <a:pt x="1416" y="2931"/>
                    <a:pt x="1269" y="3229"/>
                    <a:pt x="1242" y="3321"/>
                  </a:cubicBezTo>
                  <a:cubicBezTo>
                    <a:pt x="1160" y="3551"/>
                    <a:pt x="1062" y="3773"/>
                    <a:pt x="965" y="3997"/>
                  </a:cubicBezTo>
                  <a:cubicBezTo>
                    <a:pt x="1095" y="3860"/>
                    <a:pt x="1222" y="3720"/>
                    <a:pt x="1343" y="3574"/>
                  </a:cubicBezTo>
                  <a:cubicBezTo>
                    <a:pt x="1481" y="3408"/>
                    <a:pt x="1611" y="3233"/>
                    <a:pt x="1773" y="3089"/>
                  </a:cubicBezTo>
                  <a:cubicBezTo>
                    <a:pt x="1799" y="3063"/>
                    <a:pt x="1839" y="3037"/>
                    <a:pt x="1876" y="3037"/>
                  </a:cubicBezTo>
                  <a:cubicBezTo>
                    <a:pt x="1895" y="3037"/>
                    <a:pt x="1914" y="3043"/>
                    <a:pt x="1929" y="3061"/>
                  </a:cubicBezTo>
                  <a:cubicBezTo>
                    <a:pt x="1955" y="3100"/>
                    <a:pt x="1955" y="3151"/>
                    <a:pt x="1962" y="3196"/>
                  </a:cubicBezTo>
                  <a:cubicBezTo>
                    <a:pt x="1978" y="3313"/>
                    <a:pt x="1991" y="3432"/>
                    <a:pt x="2006" y="3550"/>
                  </a:cubicBezTo>
                  <a:cubicBezTo>
                    <a:pt x="2044" y="3857"/>
                    <a:pt x="2113" y="4163"/>
                    <a:pt x="2245" y="4444"/>
                  </a:cubicBezTo>
                  <a:lnTo>
                    <a:pt x="2245" y="4444"/>
                  </a:lnTo>
                  <a:cubicBezTo>
                    <a:pt x="2337" y="4223"/>
                    <a:pt x="2394" y="3987"/>
                    <a:pt x="2417" y="3748"/>
                  </a:cubicBezTo>
                  <a:cubicBezTo>
                    <a:pt x="2432" y="3615"/>
                    <a:pt x="2429" y="3480"/>
                    <a:pt x="2451" y="3348"/>
                  </a:cubicBezTo>
                  <a:cubicBezTo>
                    <a:pt x="2455" y="3309"/>
                    <a:pt x="2492" y="3281"/>
                    <a:pt x="2528" y="3281"/>
                  </a:cubicBezTo>
                  <a:cubicBezTo>
                    <a:pt x="2547" y="3281"/>
                    <a:pt x="2566" y="3289"/>
                    <a:pt x="2579" y="3310"/>
                  </a:cubicBezTo>
                  <a:cubicBezTo>
                    <a:pt x="2774" y="3586"/>
                    <a:pt x="2971" y="3864"/>
                    <a:pt x="3228" y="4087"/>
                  </a:cubicBezTo>
                  <a:cubicBezTo>
                    <a:pt x="3135" y="3751"/>
                    <a:pt x="3029" y="3418"/>
                    <a:pt x="2918" y="3089"/>
                  </a:cubicBezTo>
                  <a:cubicBezTo>
                    <a:pt x="2831" y="2853"/>
                    <a:pt x="2791" y="2841"/>
                    <a:pt x="3048" y="2746"/>
                  </a:cubicBezTo>
                  <a:cubicBezTo>
                    <a:pt x="3493" y="2562"/>
                    <a:pt x="3976" y="2435"/>
                    <a:pt x="4364" y="2139"/>
                  </a:cubicBezTo>
                  <a:cubicBezTo>
                    <a:pt x="4045" y="2083"/>
                    <a:pt x="3722" y="2038"/>
                    <a:pt x="3398" y="2032"/>
                  </a:cubicBezTo>
                  <a:cubicBezTo>
                    <a:pt x="3384" y="2031"/>
                    <a:pt x="3369" y="2031"/>
                    <a:pt x="3355" y="2031"/>
                  </a:cubicBezTo>
                  <a:cubicBezTo>
                    <a:pt x="3165" y="2031"/>
                    <a:pt x="2978" y="2061"/>
                    <a:pt x="2789" y="2061"/>
                  </a:cubicBezTo>
                  <a:cubicBezTo>
                    <a:pt x="2772" y="2061"/>
                    <a:pt x="2755" y="2061"/>
                    <a:pt x="2738" y="2060"/>
                  </a:cubicBezTo>
                  <a:cubicBezTo>
                    <a:pt x="2696" y="2059"/>
                    <a:pt x="2653" y="2023"/>
                    <a:pt x="2665" y="1978"/>
                  </a:cubicBezTo>
                  <a:cubicBezTo>
                    <a:pt x="2685" y="1930"/>
                    <a:pt x="2732" y="1899"/>
                    <a:pt x="2765" y="1861"/>
                  </a:cubicBezTo>
                  <a:cubicBezTo>
                    <a:pt x="2893" y="1733"/>
                    <a:pt x="3021" y="1605"/>
                    <a:pt x="3147" y="1476"/>
                  </a:cubicBezTo>
                  <a:cubicBezTo>
                    <a:pt x="3378" y="1229"/>
                    <a:pt x="3630" y="1001"/>
                    <a:pt x="3809" y="711"/>
                  </a:cubicBezTo>
                  <a:lnTo>
                    <a:pt x="3809" y="711"/>
                  </a:lnTo>
                  <a:cubicBezTo>
                    <a:pt x="3726" y="729"/>
                    <a:pt x="3644" y="753"/>
                    <a:pt x="3562" y="779"/>
                  </a:cubicBezTo>
                  <a:cubicBezTo>
                    <a:pt x="3112" y="916"/>
                    <a:pt x="2694" y="1131"/>
                    <a:pt x="2250" y="1283"/>
                  </a:cubicBezTo>
                  <a:cubicBezTo>
                    <a:pt x="2205" y="1299"/>
                    <a:pt x="2138" y="1325"/>
                    <a:pt x="2084" y="1325"/>
                  </a:cubicBezTo>
                  <a:cubicBezTo>
                    <a:pt x="2034" y="1325"/>
                    <a:pt x="1996" y="1302"/>
                    <a:pt x="1998" y="1228"/>
                  </a:cubicBezTo>
                  <a:cubicBezTo>
                    <a:pt x="1995" y="1102"/>
                    <a:pt x="2001" y="978"/>
                    <a:pt x="2006" y="853"/>
                  </a:cubicBezTo>
                  <a:cubicBezTo>
                    <a:pt x="2016" y="569"/>
                    <a:pt x="2037" y="284"/>
                    <a:pt x="2002" y="0"/>
                  </a:cubicBezTo>
                  <a:close/>
                  <a:moveTo>
                    <a:pt x="2245" y="4444"/>
                  </a:moveTo>
                  <a:cubicBezTo>
                    <a:pt x="2245" y="4444"/>
                    <a:pt x="2245" y="4445"/>
                    <a:pt x="2244" y="4445"/>
                  </a:cubicBezTo>
                  <a:lnTo>
                    <a:pt x="2246" y="4445"/>
                  </a:lnTo>
                  <a:cubicBezTo>
                    <a:pt x="2245" y="4445"/>
                    <a:pt x="2245" y="4444"/>
                    <a:pt x="2245" y="444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9"/>
            <p:cNvSpPr/>
            <p:nvPr/>
          </p:nvSpPr>
          <p:spPr>
            <a:xfrm>
              <a:off x="623188" y="21695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9"/>
            <p:cNvSpPr/>
            <p:nvPr/>
          </p:nvSpPr>
          <p:spPr>
            <a:xfrm>
              <a:off x="-523964" y="2478679"/>
              <a:ext cx="1134486" cy="533588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4;p19"/>
            <p:cNvGrpSpPr/>
            <p:nvPr/>
          </p:nvGrpSpPr>
          <p:grpSpPr>
            <a:xfrm>
              <a:off x="8430767" y="6822"/>
              <a:ext cx="889925" cy="418578"/>
              <a:chOff x="3949150" y="555600"/>
              <a:chExt cx="541350" cy="254625"/>
            </a:xfrm>
          </p:grpSpPr>
          <p:sp>
            <p:nvSpPr>
              <p:cNvPr id="35" name="Google Shape;35;p19"/>
              <p:cNvSpPr/>
              <p:nvPr/>
            </p:nvSpPr>
            <p:spPr>
              <a:xfrm>
                <a:off x="4192550" y="794775"/>
                <a:ext cx="62525" cy="8475"/>
              </a:xfrm>
              <a:custGeom>
                <a:rect b="b" l="l" r="r" t="t"/>
                <a:pathLst>
                  <a:path extrusionOk="0" h="339" w="2501">
                    <a:moveTo>
                      <a:pt x="47" y="132"/>
                    </a:moveTo>
                    <a:cubicBezTo>
                      <a:pt x="31" y="132"/>
                      <a:pt x="16" y="136"/>
                      <a:pt x="0" y="141"/>
                    </a:cubicBezTo>
                    <a:cubicBezTo>
                      <a:pt x="49" y="179"/>
                      <a:pt x="101" y="214"/>
                      <a:pt x="153" y="245"/>
                    </a:cubicBezTo>
                    <a:cubicBezTo>
                      <a:pt x="155" y="201"/>
                      <a:pt x="138" y="161"/>
                      <a:pt x="80" y="138"/>
                    </a:cubicBezTo>
                    <a:cubicBezTo>
                      <a:pt x="69" y="134"/>
                      <a:pt x="58" y="132"/>
                      <a:pt x="47" y="132"/>
                    </a:cubicBezTo>
                    <a:close/>
                    <a:moveTo>
                      <a:pt x="2368" y="0"/>
                    </a:moveTo>
                    <a:cubicBezTo>
                      <a:pt x="2327" y="0"/>
                      <a:pt x="2285" y="22"/>
                      <a:pt x="2259" y="72"/>
                    </a:cubicBezTo>
                    <a:cubicBezTo>
                      <a:pt x="2218" y="162"/>
                      <a:pt x="2177" y="251"/>
                      <a:pt x="2132" y="338"/>
                    </a:cubicBezTo>
                    <a:cubicBezTo>
                      <a:pt x="2253" y="285"/>
                      <a:pt x="2371" y="220"/>
                      <a:pt x="2481" y="145"/>
                    </a:cubicBezTo>
                    <a:cubicBezTo>
                      <a:pt x="2501" y="61"/>
                      <a:pt x="2436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9"/>
              <p:cNvSpPr/>
              <p:nvPr/>
            </p:nvSpPr>
            <p:spPr>
              <a:xfrm>
                <a:off x="3949150" y="555600"/>
                <a:ext cx="541350" cy="254625"/>
              </a:xfrm>
              <a:custGeom>
                <a:rect b="b" l="l" r="r" t="t"/>
                <a:pathLst>
                  <a:path extrusionOk="0" h="10185" w="21654">
                    <a:moveTo>
                      <a:pt x="14915" y="0"/>
                    </a:moveTo>
                    <a:cubicBezTo>
                      <a:pt x="14247" y="0"/>
                      <a:pt x="13520" y="266"/>
                      <a:pt x="13071" y="645"/>
                    </a:cubicBezTo>
                    <a:cubicBezTo>
                      <a:pt x="12891" y="813"/>
                      <a:pt x="12716" y="996"/>
                      <a:pt x="12594" y="1212"/>
                    </a:cubicBezTo>
                    <a:cubicBezTo>
                      <a:pt x="12405" y="1593"/>
                      <a:pt x="12369" y="2040"/>
                      <a:pt x="12352" y="2460"/>
                    </a:cubicBezTo>
                    <a:cubicBezTo>
                      <a:pt x="12359" y="2533"/>
                      <a:pt x="12316" y="2599"/>
                      <a:pt x="12257" y="2599"/>
                    </a:cubicBezTo>
                    <a:cubicBezTo>
                      <a:pt x="12236" y="2599"/>
                      <a:pt x="12214" y="2591"/>
                      <a:pt x="12190" y="2572"/>
                    </a:cubicBezTo>
                    <a:cubicBezTo>
                      <a:pt x="12142" y="2503"/>
                      <a:pt x="12134" y="2412"/>
                      <a:pt x="12104" y="2333"/>
                    </a:cubicBezTo>
                    <a:cubicBezTo>
                      <a:pt x="12063" y="2205"/>
                      <a:pt x="12009" y="2083"/>
                      <a:pt x="11954" y="1961"/>
                    </a:cubicBezTo>
                    <a:cubicBezTo>
                      <a:pt x="11713" y="1481"/>
                      <a:pt x="11393" y="1024"/>
                      <a:pt x="10961" y="700"/>
                    </a:cubicBezTo>
                    <a:cubicBezTo>
                      <a:pt x="10615" y="468"/>
                      <a:pt x="10199" y="309"/>
                      <a:pt x="9782" y="309"/>
                    </a:cubicBezTo>
                    <a:cubicBezTo>
                      <a:pt x="9660" y="309"/>
                      <a:pt x="9538" y="323"/>
                      <a:pt x="9417" y="352"/>
                    </a:cubicBezTo>
                    <a:cubicBezTo>
                      <a:pt x="8950" y="459"/>
                      <a:pt x="8509" y="678"/>
                      <a:pt x="8140" y="982"/>
                    </a:cubicBezTo>
                    <a:cubicBezTo>
                      <a:pt x="7901" y="1186"/>
                      <a:pt x="7725" y="1454"/>
                      <a:pt x="7599" y="1738"/>
                    </a:cubicBezTo>
                    <a:cubicBezTo>
                      <a:pt x="7511" y="1939"/>
                      <a:pt x="7451" y="2151"/>
                      <a:pt x="7410" y="2366"/>
                    </a:cubicBezTo>
                    <a:cubicBezTo>
                      <a:pt x="7381" y="2468"/>
                      <a:pt x="7398" y="2583"/>
                      <a:pt x="7352" y="2680"/>
                    </a:cubicBezTo>
                    <a:cubicBezTo>
                      <a:pt x="7334" y="2709"/>
                      <a:pt x="7303" y="2723"/>
                      <a:pt x="7271" y="2723"/>
                    </a:cubicBezTo>
                    <a:cubicBezTo>
                      <a:pt x="7245" y="2723"/>
                      <a:pt x="7219" y="2713"/>
                      <a:pt x="7199" y="2695"/>
                    </a:cubicBezTo>
                    <a:cubicBezTo>
                      <a:pt x="7127" y="2631"/>
                      <a:pt x="7070" y="2550"/>
                      <a:pt x="7003" y="2478"/>
                    </a:cubicBezTo>
                    <a:cubicBezTo>
                      <a:pt x="6915" y="2381"/>
                      <a:pt x="6819" y="2288"/>
                      <a:pt x="6720" y="2201"/>
                    </a:cubicBezTo>
                    <a:cubicBezTo>
                      <a:pt x="6472" y="1984"/>
                      <a:pt x="6151" y="1814"/>
                      <a:pt x="5816" y="1814"/>
                    </a:cubicBezTo>
                    <a:cubicBezTo>
                      <a:pt x="5796" y="1814"/>
                      <a:pt x="5776" y="1814"/>
                      <a:pt x="5756" y="1816"/>
                    </a:cubicBezTo>
                    <a:cubicBezTo>
                      <a:pt x="5190" y="1883"/>
                      <a:pt x="4740" y="2344"/>
                      <a:pt x="4530" y="2853"/>
                    </a:cubicBezTo>
                    <a:cubicBezTo>
                      <a:pt x="4431" y="3127"/>
                      <a:pt x="4440" y="3429"/>
                      <a:pt x="4453" y="3713"/>
                    </a:cubicBezTo>
                    <a:cubicBezTo>
                      <a:pt x="4449" y="3795"/>
                      <a:pt x="4485" y="3888"/>
                      <a:pt x="4438" y="3962"/>
                    </a:cubicBezTo>
                    <a:cubicBezTo>
                      <a:pt x="4410" y="3996"/>
                      <a:pt x="4377" y="4009"/>
                      <a:pt x="4343" y="4009"/>
                    </a:cubicBezTo>
                    <a:cubicBezTo>
                      <a:pt x="4259" y="4009"/>
                      <a:pt x="4162" y="3932"/>
                      <a:pt x="4096" y="3892"/>
                    </a:cubicBezTo>
                    <a:cubicBezTo>
                      <a:pt x="3897" y="3758"/>
                      <a:pt x="3695" y="3624"/>
                      <a:pt x="3472" y="3533"/>
                    </a:cubicBezTo>
                    <a:cubicBezTo>
                      <a:pt x="3165" y="3404"/>
                      <a:pt x="2853" y="3343"/>
                      <a:pt x="2546" y="3343"/>
                    </a:cubicBezTo>
                    <a:cubicBezTo>
                      <a:pt x="1854" y="3343"/>
                      <a:pt x="1188" y="3653"/>
                      <a:pt x="677" y="4182"/>
                    </a:cubicBezTo>
                    <a:cubicBezTo>
                      <a:pt x="1" y="4969"/>
                      <a:pt x="405" y="5632"/>
                      <a:pt x="1059" y="6249"/>
                    </a:cubicBezTo>
                    <a:cubicBezTo>
                      <a:pt x="1484" y="6630"/>
                      <a:pt x="2017" y="6900"/>
                      <a:pt x="2574" y="7017"/>
                    </a:cubicBezTo>
                    <a:cubicBezTo>
                      <a:pt x="2698" y="7040"/>
                      <a:pt x="2826" y="7053"/>
                      <a:pt x="2953" y="7053"/>
                    </a:cubicBezTo>
                    <a:cubicBezTo>
                      <a:pt x="3017" y="7053"/>
                      <a:pt x="3081" y="7049"/>
                      <a:pt x="3144" y="7042"/>
                    </a:cubicBezTo>
                    <a:cubicBezTo>
                      <a:pt x="3310" y="7033"/>
                      <a:pt x="3472" y="6988"/>
                      <a:pt x="3636" y="6976"/>
                    </a:cubicBezTo>
                    <a:cubicBezTo>
                      <a:pt x="3819" y="7011"/>
                      <a:pt x="3744" y="7248"/>
                      <a:pt x="3745" y="7379"/>
                    </a:cubicBezTo>
                    <a:cubicBezTo>
                      <a:pt x="3731" y="7569"/>
                      <a:pt x="3751" y="7761"/>
                      <a:pt x="3804" y="7945"/>
                    </a:cubicBezTo>
                    <a:cubicBezTo>
                      <a:pt x="3982" y="8505"/>
                      <a:pt x="4393" y="8972"/>
                      <a:pt x="4867" y="9306"/>
                    </a:cubicBezTo>
                    <a:cubicBezTo>
                      <a:pt x="5291" y="9588"/>
                      <a:pt x="5802" y="9781"/>
                      <a:pt x="6315" y="9781"/>
                    </a:cubicBezTo>
                    <a:cubicBezTo>
                      <a:pt x="6446" y="9781"/>
                      <a:pt x="6578" y="9769"/>
                      <a:pt x="6708" y="9742"/>
                    </a:cubicBezTo>
                    <a:cubicBezTo>
                      <a:pt x="7252" y="9612"/>
                      <a:pt x="7765" y="9343"/>
                      <a:pt x="8190" y="8984"/>
                    </a:cubicBezTo>
                    <a:cubicBezTo>
                      <a:pt x="8477" y="8735"/>
                      <a:pt x="8730" y="8448"/>
                      <a:pt x="8958" y="8145"/>
                    </a:cubicBezTo>
                    <a:cubicBezTo>
                      <a:pt x="8995" y="8053"/>
                      <a:pt x="9022" y="7930"/>
                      <a:pt x="9119" y="7882"/>
                    </a:cubicBezTo>
                    <a:cubicBezTo>
                      <a:pt x="9130" y="7876"/>
                      <a:pt x="9142" y="7873"/>
                      <a:pt x="9153" y="7873"/>
                    </a:cubicBezTo>
                    <a:cubicBezTo>
                      <a:pt x="9179" y="7873"/>
                      <a:pt x="9203" y="7888"/>
                      <a:pt x="9214" y="7916"/>
                    </a:cubicBezTo>
                    <a:cubicBezTo>
                      <a:pt x="9236" y="7958"/>
                      <a:pt x="9212" y="8001"/>
                      <a:pt x="9192" y="8041"/>
                    </a:cubicBezTo>
                    <a:cubicBezTo>
                      <a:pt x="9160" y="8101"/>
                      <a:pt x="9122" y="8159"/>
                      <a:pt x="9081" y="8213"/>
                    </a:cubicBezTo>
                    <a:cubicBezTo>
                      <a:pt x="9048" y="8332"/>
                      <a:pt x="9032" y="8455"/>
                      <a:pt x="9036" y="8577"/>
                    </a:cubicBezTo>
                    <a:cubicBezTo>
                      <a:pt x="9053" y="8968"/>
                      <a:pt x="9327" y="9287"/>
                      <a:pt x="9596" y="9548"/>
                    </a:cubicBezTo>
                    <a:cubicBezTo>
                      <a:pt x="9960" y="9893"/>
                      <a:pt x="10430" y="10117"/>
                      <a:pt x="10931" y="10167"/>
                    </a:cubicBezTo>
                    <a:cubicBezTo>
                      <a:pt x="11012" y="10179"/>
                      <a:pt x="11096" y="10184"/>
                      <a:pt x="11180" y="10184"/>
                    </a:cubicBezTo>
                    <a:cubicBezTo>
                      <a:pt x="11652" y="10184"/>
                      <a:pt x="12157" y="10012"/>
                      <a:pt x="12566" y="9815"/>
                    </a:cubicBezTo>
                    <a:cubicBezTo>
                      <a:pt x="12942" y="9645"/>
                      <a:pt x="13174" y="9406"/>
                      <a:pt x="13386" y="9057"/>
                    </a:cubicBezTo>
                    <a:cubicBezTo>
                      <a:pt x="13555" y="8780"/>
                      <a:pt x="13710" y="8493"/>
                      <a:pt x="13848" y="8198"/>
                    </a:cubicBezTo>
                    <a:cubicBezTo>
                      <a:pt x="13911" y="8063"/>
                      <a:pt x="13971" y="7926"/>
                      <a:pt x="14026" y="7787"/>
                    </a:cubicBezTo>
                    <a:cubicBezTo>
                      <a:pt x="14045" y="7735"/>
                      <a:pt x="14049" y="7658"/>
                      <a:pt x="14111" y="7640"/>
                    </a:cubicBezTo>
                    <a:cubicBezTo>
                      <a:pt x="14118" y="7638"/>
                      <a:pt x="14125" y="7637"/>
                      <a:pt x="14132" y="7637"/>
                    </a:cubicBezTo>
                    <a:cubicBezTo>
                      <a:pt x="14155" y="7637"/>
                      <a:pt x="14178" y="7648"/>
                      <a:pt x="14190" y="7668"/>
                    </a:cubicBezTo>
                    <a:cubicBezTo>
                      <a:pt x="14228" y="7726"/>
                      <a:pt x="14220" y="7802"/>
                      <a:pt x="14245" y="7866"/>
                    </a:cubicBezTo>
                    <a:cubicBezTo>
                      <a:pt x="14275" y="7968"/>
                      <a:pt x="14319" y="8064"/>
                      <a:pt x="14374" y="8155"/>
                    </a:cubicBezTo>
                    <a:cubicBezTo>
                      <a:pt x="14739" y="8758"/>
                      <a:pt x="15485" y="9197"/>
                      <a:pt x="16207" y="9197"/>
                    </a:cubicBezTo>
                    <a:cubicBezTo>
                      <a:pt x="16437" y="9197"/>
                      <a:pt x="16663" y="9153"/>
                      <a:pt x="16875" y="9056"/>
                    </a:cubicBezTo>
                    <a:cubicBezTo>
                      <a:pt x="17218" y="8878"/>
                      <a:pt x="17463" y="8553"/>
                      <a:pt x="17643" y="8218"/>
                    </a:cubicBezTo>
                    <a:cubicBezTo>
                      <a:pt x="17791" y="7938"/>
                      <a:pt x="17915" y="7643"/>
                      <a:pt x="18014" y="7341"/>
                    </a:cubicBezTo>
                    <a:cubicBezTo>
                      <a:pt x="18039" y="7259"/>
                      <a:pt x="18061" y="7176"/>
                      <a:pt x="18076" y="7090"/>
                    </a:cubicBezTo>
                    <a:cubicBezTo>
                      <a:pt x="18082" y="7028"/>
                      <a:pt x="18100" y="6958"/>
                      <a:pt x="18168" y="6939"/>
                    </a:cubicBezTo>
                    <a:cubicBezTo>
                      <a:pt x="18182" y="6935"/>
                      <a:pt x="18196" y="6934"/>
                      <a:pt x="18210" y="6934"/>
                    </a:cubicBezTo>
                    <a:cubicBezTo>
                      <a:pt x="18272" y="6934"/>
                      <a:pt x="18334" y="6967"/>
                      <a:pt x="18392" y="6982"/>
                    </a:cubicBezTo>
                    <a:cubicBezTo>
                      <a:pt x="18556" y="7036"/>
                      <a:pt x="18701" y="7083"/>
                      <a:pt x="18863" y="7128"/>
                    </a:cubicBezTo>
                    <a:cubicBezTo>
                      <a:pt x="19128" y="7205"/>
                      <a:pt x="19366" y="7243"/>
                      <a:pt x="19592" y="7243"/>
                    </a:cubicBezTo>
                    <a:cubicBezTo>
                      <a:pt x="20037" y="7243"/>
                      <a:pt x="20432" y="7095"/>
                      <a:pt x="20883" y="6800"/>
                    </a:cubicBezTo>
                    <a:cubicBezTo>
                      <a:pt x="21128" y="6644"/>
                      <a:pt x="21308" y="6406"/>
                      <a:pt x="21438" y="6151"/>
                    </a:cubicBezTo>
                    <a:cubicBezTo>
                      <a:pt x="21621" y="5816"/>
                      <a:pt x="21654" y="5412"/>
                      <a:pt x="21550" y="5047"/>
                    </a:cubicBezTo>
                    <a:lnTo>
                      <a:pt x="21549" y="5046"/>
                    </a:lnTo>
                    <a:cubicBezTo>
                      <a:pt x="21445" y="4678"/>
                      <a:pt x="21237" y="4348"/>
                      <a:pt x="20973" y="4074"/>
                    </a:cubicBezTo>
                    <a:cubicBezTo>
                      <a:pt x="20727" y="3811"/>
                      <a:pt x="20457" y="3563"/>
                      <a:pt x="20135" y="3398"/>
                    </a:cubicBezTo>
                    <a:cubicBezTo>
                      <a:pt x="19828" y="3244"/>
                      <a:pt x="19496" y="3148"/>
                      <a:pt x="19161" y="3080"/>
                    </a:cubicBezTo>
                    <a:cubicBezTo>
                      <a:pt x="18864" y="3010"/>
                      <a:pt x="18561" y="2977"/>
                      <a:pt x="18258" y="2977"/>
                    </a:cubicBezTo>
                    <a:cubicBezTo>
                      <a:pt x="17962" y="2977"/>
                      <a:pt x="17667" y="3008"/>
                      <a:pt x="17378" y="3069"/>
                    </a:cubicBezTo>
                    <a:cubicBezTo>
                      <a:pt x="17227" y="3102"/>
                      <a:pt x="17077" y="3142"/>
                      <a:pt x="16934" y="3205"/>
                    </a:cubicBezTo>
                    <a:cubicBezTo>
                      <a:pt x="16886" y="3229"/>
                      <a:pt x="16840" y="3258"/>
                      <a:pt x="16793" y="3284"/>
                    </a:cubicBezTo>
                    <a:cubicBezTo>
                      <a:pt x="16782" y="3291"/>
                      <a:pt x="16770" y="3294"/>
                      <a:pt x="16758" y="3294"/>
                    </a:cubicBezTo>
                    <a:cubicBezTo>
                      <a:pt x="16738" y="3294"/>
                      <a:pt x="16717" y="3285"/>
                      <a:pt x="16704" y="3268"/>
                    </a:cubicBezTo>
                    <a:cubicBezTo>
                      <a:pt x="16696" y="3271"/>
                      <a:pt x="16687" y="3273"/>
                      <a:pt x="16679" y="3273"/>
                    </a:cubicBezTo>
                    <a:cubicBezTo>
                      <a:pt x="16636" y="3273"/>
                      <a:pt x="16599" y="3232"/>
                      <a:pt x="16608" y="3186"/>
                    </a:cubicBezTo>
                    <a:cubicBezTo>
                      <a:pt x="16623" y="3137"/>
                      <a:pt x="16666" y="3101"/>
                      <a:pt x="16687" y="3053"/>
                    </a:cubicBezTo>
                    <a:cubicBezTo>
                      <a:pt x="16785" y="2846"/>
                      <a:pt x="16857" y="2627"/>
                      <a:pt x="16916" y="2407"/>
                    </a:cubicBezTo>
                    <a:cubicBezTo>
                      <a:pt x="17135" y="1518"/>
                      <a:pt x="16584" y="564"/>
                      <a:pt x="15774" y="188"/>
                    </a:cubicBezTo>
                    <a:cubicBezTo>
                      <a:pt x="15524" y="58"/>
                      <a:pt x="15226" y="0"/>
                      <a:pt x="149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292" name="Google Shape;292;p28"/>
          <p:cNvGrpSpPr/>
          <p:nvPr/>
        </p:nvGrpSpPr>
        <p:grpSpPr>
          <a:xfrm>
            <a:off x="-7679" y="135661"/>
            <a:ext cx="9082681" cy="5005270"/>
            <a:chOff x="-7679" y="135661"/>
            <a:chExt cx="9082681" cy="5005270"/>
          </a:xfrm>
        </p:grpSpPr>
        <p:sp>
          <p:nvSpPr>
            <p:cNvPr id="293" name="Google Shape;293;p28"/>
            <p:cNvSpPr/>
            <p:nvPr/>
          </p:nvSpPr>
          <p:spPr>
            <a:xfrm flipH="1">
              <a:off x="521619" y="3364605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 flipH="1">
              <a:off x="231074" y="34355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 flipH="1">
              <a:off x="8879874" y="42292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 flipH="1">
              <a:off x="582519" y="390214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 flipH="1">
              <a:off x="8913299" y="3976115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8733429" y="4579875"/>
              <a:ext cx="254209" cy="561056"/>
            </a:xfrm>
            <a:custGeom>
              <a:rect b="b" l="l" r="r" t="t"/>
              <a:pathLst>
                <a:path extrusionOk="0" h="11938" w="5409">
                  <a:moveTo>
                    <a:pt x="4400" y="1"/>
                  </a:moveTo>
                  <a:cubicBezTo>
                    <a:pt x="4356" y="1"/>
                    <a:pt x="4312" y="7"/>
                    <a:pt x="4268" y="19"/>
                  </a:cubicBezTo>
                  <a:cubicBezTo>
                    <a:pt x="3917" y="114"/>
                    <a:pt x="3661" y="567"/>
                    <a:pt x="3539" y="829"/>
                  </a:cubicBezTo>
                  <a:cubicBezTo>
                    <a:pt x="3469" y="981"/>
                    <a:pt x="3416" y="1137"/>
                    <a:pt x="3371" y="1288"/>
                  </a:cubicBezTo>
                  <a:cubicBezTo>
                    <a:pt x="3287" y="972"/>
                    <a:pt x="3130" y="608"/>
                    <a:pt x="2880" y="478"/>
                  </a:cubicBezTo>
                  <a:cubicBezTo>
                    <a:pt x="2817" y="445"/>
                    <a:pt x="2752" y="429"/>
                    <a:pt x="2684" y="429"/>
                  </a:cubicBezTo>
                  <a:cubicBezTo>
                    <a:pt x="2604" y="429"/>
                    <a:pt x="2520" y="451"/>
                    <a:pt x="2431" y="498"/>
                  </a:cubicBezTo>
                  <a:cubicBezTo>
                    <a:pt x="2116" y="739"/>
                    <a:pt x="2030" y="1414"/>
                    <a:pt x="2027" y="1877"/>
                  </a:cubicBezTo>
                  <a:cubicBezTo>
                    <a:pt x="1838" y="1664"/>
                    <a:pt x="1558" y="1459"/>
                    <a:pt x="1239" y="1413"/>
                  </a:cubicBezTo>
                  <a:cubicBezTo>
                    <a:pt x="1198" y="1406"/>
                    <a:pt x="1157" y="1403"/>
                    <a:pt x="1116" y="1403"/>
                  </a:cubicBezTo>
                  <a:cubicBezTo>
                    <a:pt x="932" y="1403"/>
                    <a:pt x="760" y="1467"/>
                    <a:pt x="613" y="1590"/>
                  </a:cubicBezTo>
                  <a:cubicBezTo>
                    <a:pt x="320" y="1850"/>
                    <a:pt x="125" y="2183"/>
                    <a:pt x="63" y="2529"/>
                  </a:cubicBezTo>
                  <a:cubicBezTo>
                    <a:pt x="0" y="2920"/>
                    <a:pt x="34" y="3342"/>
                    <a:pt x="171" y="3902"/>
                  </a:cubicBezTo>
                  <a:cubicBezTo>
                    <a:pt x="400" y="4797"/>
                    <a:pt x="1016" y="5293"/>
                    <a:pt x="1863" y="5293"/>
                  </a:cubicBezTo>
                  <a:cubicBezTo>
                    <a:pt x="1995" y="5293"/>
                    <a:pt x="2132" y="5281"/>
                    <a:pt x="2274" y="5257"/>
                  </a:cubicBezTo>
                  <a:cubicBezTo>
                    <a:pt x="2289" y="5543"/>
                    <a:pt x="2302" y="5827"/>
                    <a:pt x="2313" y="6113"/>
                  </a:cubicBezTo>
                  <a:cubicBezTo>
                    <a:pt x="2334" y="6627"/>
                    <a:pt x="2357" y="7158"/>
                    <a:pt x="2400" y="7683"/>
                  </a:cubicBezTo>
                  <a:cubicBezTo>
                    <a:pt x="2435" y="8463"/>
                    <a:pt x="2457" y="9256"/>
                    <a:pt x="2477" y="10023"/>
                  </a:cubicBezTo>
                  <a:cubicBezTo>
                    <a:pt x="2493" y="10637"/>
                    <a:pt x="2511" y="11251"/>
                    <a:pt x="2534" y="11866"/>
                  </a:cubicBezTo>
                  <a:lnTo>
                    <a:pt x="2536" y="11937"/>
                  </a:lnTo>
                  <a:lnTo>
                    <a:pt x="2818" y="11937"/>
                  </a:lnTo>
                  <a:lnTo>
                    <a:pt x="2804" y="11620"/>
                  </a:lnTo>
                  <a:cubicBezTo>
                    <a:pt x="2796" y="11434"/>
                    <a:pt x="2788" y="11248"/>
                    <a:pt x="2781" y="11061"/>
                  </a:cubicBezTo>
                  <a:cubicBezTo>
                    <a:pt x="2763" y="10553"/>
                    <a:pt x="2750" y="10034"/>
                    <a:pt x="2738" y="9533"/>
                  </a:cubicBezTo>
                  <a:cubicBezTo>
                    <a:pt x="2727" y="9039"/>
                    <a:pt x="2715" y="8546"/>
                    <a:pt x="2697" y="8049"/>
                  </a:cubicBezTo>
                  <a:cubicBezTo>
                    <a:pt x="2632" y="7010"/>
                    <a:pt x="2588" y="6165"/>
                    <a:pt x="2559" y="5384"/>
                  </a:cubicBezTo>
                  <a:cubicBezTo>
                    <a:pt x="2555" y="5348"/>
                    <a:pt x="2555" y="5311"/>
                    <a:pt x="2554" y="5274"/>
                  </a:cubicBezTo>
                  <a:cubicBezTo>
                    <a:pt x="2554" y="5197"/>
                    <a:pt x="2552" y="5109"/>
                    <a:pt x="2505" y="5017"/>
                  </a:cubicBezTo>
                  <a:cubicBezTo>
                    <a:pt x="2469" y="4971"/>
                    <a:pt x="2420" y="4961"/>
                    <a:pt x="2379" y="4961"/>
                  </a:cubicBezTo>
                  <a:cubicBezTo>
                    <a:pt x="2354" y="4961"/>
                    <a:pt x="2332" y="4964"/>
                    <a:pt x="2318" y="4967"/>
                  </a:cubicBezTo>
                  <a:cubicBezTo>
                    <a:pt x="2138" y="5000"/>
                    <a:pt x="1986" y="5015"/>
                    <a:pt x="1847" y="5015"/>
                  </a:cubicBezTo>
                  <a:cubicBezTo>
                    <a:pt x="1813" y="5015"/>
                    <a:pt x="1780" y="5014"/>
                    <a:pt x="1747" y="5012"/>
                  </a:cubicBezTo>
                  <a:cubicBezTo>
                    <a:pt x="424" y="4939"/>
                    <a:pt x="304" y="3413"/>
                    <a:pt x="313" y="2761"/>
                  </a:cubicBezTo>
                  <a:cubicBezTo>
                    <a:pt x="333" y="2376"/>
                    <a:pt x="533" y="2002"/>
                    <a:pt x="847" y="1764"/>
                  </a:cubicBezTo>
                  <a:cubicBezTo>
                    <a:pt x="929" y="1707"/>
                    <a:pt x="1023" y="1683"/>
                    <a:pt x="1119" y="1683"/>
                  </a:cubicBezTo>
                  <a:cubicBezTo>
                    <a:pt x="1275" y="1683"/>
                    <a:pt x="1438" y="1746"/>
                    <a:pt x="1563" y="1834"/>
                  </a:cubicBezTo>
                  <a:cubicBezTo>
                    <a:pt x="1749" y="1962"/>
                    <a:pt x="1910" y="2148"/>
                    <a:pt x="2072" y="2416"/>
                  </a:cubicBezTo>
                  <a:cubicBezTo>
                    <a:pt x="2082" y="2464"/>
                    <a:pt x="2109" y="2518"/>
                    <a:pt x="2157" y="2544"/>
                  </a:cubicBezTo>
                  <a:cubicBezTo>
                    <a:pt x="2176" y="2555"/>
                    <a:pt x="2197" y="2560"/>
                    <a:pt x="2218" y="2560"/>
                  </a:cubicBezTo>
                  <a:cubicBezTo>
                    <a:pt x="2237" y="2560"/>
                    <a:pt x="2256" y="2556"/>
                    <a:pt x="2273" y="2548"/>
                  </a:cubicBezTo>
                  <a:cubicBezTo>
                    <a:pt x="2312" y="2532"/>
                    <a:pt x="2340" y="2502"/>
                    <a:pt x="2353" y="2464"/>
                  </a:cubicBezTo>
                  <a:cubicBezTo>
                    <a:pt x="2368" y="2420"/>
                    <a:pt x="2361" y="2365"/>
                    <a:pt x="2335" y="2317"/>
                  </a:cubicBezTo>
                  <a:cubicBezTo>
                    <a:pt x="2298" y="2112"/>
                    <a:pt x="2301" y="1897"/>
                    <a:pt x="2309" y="1696"/>
                  </a:cubicBezTo>
                  <a:cubicBezTo>
                    <a:pt x="2336" y="1264"/>
                    <a:pt x="2457" y="771"/>
                    <a:pt x="2625" y="707"/>
                  </a:cubicBezTo>
                  <a:cubicBezTo>
                    <a:pt x="2637" y="703"/>
                    <a:pt x="2649" y="701"/>
                    <a:pt x="2661" y="701"/>
                  </a:cubicBezTo>
                  <a:cubicBezTo>
                    <a:pt x="2715" y="701"/>
                    <a:pt x="2778" y="738"/>
                    <a:pt x="2848" y="809"/>
                  </a:cubicBezTo>
                  <a:cubicBezTo>
                    <a:pt x="3039" y="1032"/>
                    <a:pt x="3104" y="1333"/>
                    <a:pt x="3167" y="1676"/>
                  </a:cubicBezTo>
                  <a:cubicBezTo>
                    <a:pt x="3183" y="1765"/>
                    <a:pt x="3197" y="1854"/>
                    <a:pt x="3208" y="1944"/>
                  </a:cubicBezTo>
                  <a:cubicBezTo>
                    <a:pt x="3218" y="2005"/>
                    <a:pt x="3266" y="2054"/>
                    <a:pt x="3335" y="2062"/>
                  </a:cubicBezTo>
                  <a:lnTo>
                    <a:pt x="3341" y="2062"/>
                  </a:lnTo>
                  <a:cubicBezTo>
                    <a:pt x="3473" y="2062"/>
                    <a:pt x="3497" y="1927"/>
                    <a:pt x="3509" y="1861"/>
                  </a:cubicBezTo>
                  <a:cubicBezTo>
                    <a:pt x="3512" y="1840"/>
                    <a:pt x="3517" y="1819"/>
                    <a:pt x="3524" y="1797"/>
                  </a:cubicBezTo>
                  <a:lnTo>
                    <a:pt x="3539" y="1736"/>
                  </a:lnTo>
                  <a:cubicBezTo>
                    <a:pt x="3557" y="1664"/>
                    <a:pt x="3574" y="1594"/>
                    <a:pt x="3594" y="1522"/>
                  </a:cubicBezTo>
                  <a:cubicBezTo>
                    <a:pt x="3716" y="1049"/>
                    <a:pt x="3871" y="723"/>
                    <a:pt x="4095" y="465"/>
                  </a:cubicBezTo>
                  <a:cubicBezTo>
                    <a:pt x="4199" y="341"/>
                    <a:pt x="4300" y="279"/>
                    <a:pt x="4395" y="279"/>
                  </a:cubicBezTo>
                  <a:cubicBezTo>
                    <a:pt x="4410" y="279"/>
                    <a:pt x="4426" y="280"/>
                    <a:pt x="4440" y="283"/>
                  </a:cubicBezTo>
                  <a:cubicBezTo>
                    <a:pt x="4643" y="327"/>
                    <a:pt x="4817" y="648"/>
                    <a:pt x="4894" y="931"/>
                  </a:cubicBezTo>
                  <a:cubicBezTo>
                    <a:pt x="4998" y="1267"/>
                    <a:pt x="5056" y="1644"/>
                    <a:pt x="5074" y="2116"/>
                  </a:cubicBezTo>
                  <a:cubicBezTo>
                    <a:pt x="5096" y="2565"/>
                    <a:pt x="4999" y="3025"/>
                    <a:pt x="4795" y="3444"/>
                  </a:cubicBezTo>
                  <a:cubicBezTo>
                    <a:pt x="4542" y="3983"/>
                    <a:pt x="4227" y="4312"/>
                    <a:pt x="3830" y="4450"/>
                  </a:cubicBezTo>
                  <a:cubicBezTo>
                    <a:pt x="3616" y="4536"/>
                    <a:pt x="3392" y="4595"/>
                    <a:pt x="3157" y="4625"/>
                  </a:cubicBezTo>
                  <a:cubicBezTo>
                    <a:pt x="3137" y="4630"/>
                    <a:pt x="3116" y="4631"/>
                    <a:pt x="3095" y="4632"/>
                  </a:cubicBezTo>
                  <a:cubicBezTo>
                    <a:pt x="3052" y="4637"/>
                    <a:pt x="3005" y="4640"/>
                    <a:pt x="2948" y="4662"/>
                  </a:cubicBezTo>
                  <a:cubicBezTo>
                    <a:pt x="2764" y="4762"/>
                    <a:pt x="2767" y="5005"/>
                    <a:pt x="2769" y="5183"/>
                  </a:cubicBezTo>
                  <a:cubicBezTo>
                    <a:pt x="2771" y="5227"/>
                    <a:pt x="2771" y="5267"/>
                    <a:pt x="2768" y="5309"/>
                  </a:cubicBezTo>
                  <a:cubicBezTo>
                    <a:pt x="2781" y="5957"/>
                    <a:pt x="2846" y="6610"/>
                    <a:pt x="2908" y="7243"/>
                  </a:cubicBezTo>
                  <a:cubicBezTo>
                    <a:pt x="2931" y="7471"/>
                    <a:pt x="2953" y="7699"/>
                    <a:pt x="2974" y="7928"/>
                  </a:cubicBezTo>
                  <a:cubicBezTo>
                    <a:pt x="3011" y="8321"/>
                    <a:pt x="3030" y="8721"/>
                    <a:pt x="3049" y="9109"/>
                  </a:cubicBezTo>
                  <a:cubicBezTo>
                    <a:pt x="3062" y="9377"/>
                    <a:pt x="3075" y="9647"/>
                    <a:pt x="3094" y="9918"/>
                  </a:cubicBezTo>
                  <a:cubicBezTo>
                    <a:pt x="3115" y="10214"/>
                    <a:pt x="3141" y="10512"/>
                    <a:pt x="3168" y="10809"/>
                  </a:cubicBezTo>
                  <a:cubicBezTo>
                    <a:pt x="3200" y="11156"/>
                    <a:pt x="3233" y="11515"/>
                    <a:pt x="3254" y="11867"/>
                  </a:cubicBezTo>
                  <a:lnTo>
                    <a:pt x="3258" y="11937"/>
                  </a:lnTo>
                  <a:lnTo>
                    <a:pt x="3533" y="11937"/>
                  </a:lnTo>
                  <a:lnTo>
                    <a:pt x="3528" y="11859"/>
                  </a:lnTo>
                  <a:cubicBezTo>
                    <a:pt x="3504" y="11420"/>
                    <a:pt x="3475" y="11054"/>
                    <a:pt x="3438" y="10708"/>
                  </a:cubicBezTo>
                  <a:cubicBezTo>
                    <a:pt x="3384" y="10197"/>
                    <a:pt x="3357" y="9679"/>
                    <a:pt x="3332" y="9176"/>
                  </a:cubicBezTo>
                  <a:cubicBezTo>
                    <a:pt x="3310" y="8754"/>
                    <a:pt x="3288" y="8316"/>
                    <a:pt x="3249" y="7884"/>
                  </a:cubicBezTo>
                  <a:cubicBezTo>
                    <a:pt x="3230" y="7676"/>
                    <a:pt x="3209" y="7468"/>
                    <a:pt x="3189" y="7260"/>
                  </a:cubicBezTo>
                  <a:cubicBezTo>
                    <a:pt x="3126" y="6632"/>
                    <a:pt x="3063" y="5982"/>
                    <a:pt x="3047" y="5346"/>
                  </a:cubicBezTo>
                  <a:cubicBezTo>
                    <a:pt x="3049" y="5300"/>
                    <a:pt x="3048" y="5251"/>
                    <a:pt x="3047" y="5202"/>
                  </a:cubicBezTo>
                  <a:cubicBezTo>
                    <a:pt x="3044" y="5098"/>
                    <a:pt x="3042" y="4999"/>
                    <a:pt x="3075" y="4917"/>
                  </a:cubicBezTo>
                  <a:cubicBezTo>
                    <a:pt x="3122" y="4906"/>
                    <a:pt x="3170" y="4901"/>
                    <a:pt x="3222" y="4895"/>
                  </a:cubicBezTo>
                  <a:cubicBezTo>
                    <a:pt x="3287" y="4889"/>
                    <a:pt x="3355" y="4880"/>
                    <a:pt x="3415" y="4863"/>
                  </a:cubicBezTo>
                  <a:cubicBezTo>
                    <a:pt x="4227" y="4699"/>
                    <a:pt x="4683" y="4335"/>
                    <a:pt x="5042" y="3571"/>
                  </a:cubicBezTo>
                  <a:cubicBezTo>
                    <a:pt x="5309" y="3047"/>
                    <a:pt x="5408" y="2408"/>
                    <a:pt x="5327" y="1723"/>
                  </a:cubicBezTo>
                  <a:lnTo>
                    <a:pt x="5323" y="1687"/>
                  </a:lnTo>
                  <a:cubicBezTo>
                    <a:pt x="5252" y="1151"/>
                    <a:pt x="5164" y="483"/>
                    <a:pt x="4715" y="108"/>
                  </a:cubicBezTo>
                  <a:cubicBezTo>
                    <a:pt x="4613" y="37"/>
                    <a:pt x="4507" y="1"/>
                    <a:pt x="4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9" name="Google Shape;299;p28"/>
            <p:cNvGrpSpPr/>
            <p:nvPr/>
          </p:nvGrpSpPr>
          <p:grpSpPr>
            <a:xfrm>
              <a:off x="704341" y="4750959"/>
              <a:ext cx="339980" cy="388998"/>
              <a:chOff x="704341" y="4750959"/>
              <a:chExt cx="339980" cy="388998"/>
            </a:xfrm>
          </p:grpSpPr>
          <p:sp>
            <p:nvSpPr>
              <p:cNvPr id="300" name="Google Shape;300;p28"/>
              <p:cNvSpPr/>
              <p:nvPr/>
            </p:nvSpPr>
            <p:spPr>
              <a:xfrm flipH="1">
                <a:off x="704341" y="4750959"/>
                <a:ext cx="339980" cy="388998"/>
              </a:xfrm>
              <a:custGeom>
                <a:rect b="b" l="l" r="r" t="t"/>
                <a:pathLst>
                  <a:path extrusionOk="0" h="8277" w="7234">
                    <a:moveTo>
                      <a:pt x="4404" y="129"/>
                    </a:moveTo>
                    <a:cubicBezTo>
                      <a:pt x="4480" y="129"/>
                      <a:pt x="4555" y="142"/>
                      <a:pt x="4627" y="172"/>
                    </a:cubicBezTo>
                    <a:cubicBezTo>
                      <a:pt x="4851" y="284"/>
                      <a:pt x="5147" y="432"/>
                      <a:pt x="5205" y="702"/>
                    </a:cubicBezTo>
                    <a:cubicBezTo>
                      <a:pt x="5224" y="966"/>
                      <a:pt x="5072" y="1210"/>
                      <a:pt x="4959" y="1440"/>
                    </a:cubicBezTo>
                    <a:cubicBezTo>
                      <a:pt x="4923" y="1524"/>
                      <a:pt x="4826" y="1610"/>
                      <a:pt x="4866" y="1707"/>
                    </a:cubicBezTo>
                    <a:cubicBezTo>
                      <a:pt x="4886" y="1737"/>
                      <a:pt x="4914" y="1748"/>
                      <a:pt x="4945" y="1748"/>
                    </a:cubicBezTo>
                    <a:cubicBezTo>
                      <a:pt x="5019" y="1748"/>
                      <a:pt x="5115" y="1684"/>
                      <a:pt x="5179" y="1672"/>
                    </a:cubicBezTo>
                    <a:cubicBezTo>
                      <a:pt x="5531" y="1558"/>
                      <a:pt x="5889" y="1435"/>
                      <a:pt x="6262" y="1435"/>
                    </a:cubicBezTo>
                    <a:cubicBezTo>
                      <a:pt x="6309" y="1435"/>
                      <a:pt x="6356" y="1437"/>
                      <a:pt x="6403" y="1441"/>
                    </a:cubicBezTo>
                    <a:cubicBezTo>
                      <a:pt x="6842" y="1481"/>
                      <a:pt x="7045" y="1822"/>
                      <a:pt x="6743" y="2183"/>
                    </a:cubicBezTo>
                    <a:cubicBezTo>
                      <a:pt x="6536" y="2461"/>
                      <a:pt x="6223" y="2652"/>
                      <a:pt x="5889" y="2752"/>
                    </a:cubicBezTo>
                    <a:cubicBezTo>
                      <a:pt x="5778" y="2781"/>
                      <a:pt x="5661" y="2809"/>
                      <a:pt x="5545" y="2809"/>
                    </a:cubicBezTo>
                    <a:cubicBezTo>
                      <a:pt x="5507" y="2809"/>
                      <a:pt x="5468" y="2806"/>
                      <a:pt x="5430" y="2799"/>
                    </a:cubicBezTo>
                    <a:cubicBezTo>
                      <a:pt x="5429" y="2799"/>
                      <a:pt x="5428" y="2799"/>
                      <a:pt x="5428" y="2799"/>
                    </a:cubicBezTo>
                    <a:cubicBezTo>
                      <a:pt x="5347" y="2799"/>
                      <a:pt x="5342" y="2920"/>
                      <a:pt x="5424" y="2927"/>
                    </a:cubicBezTo>
                    <a:cubicBezTo>
                      <a:pt x="5765" y="3123"/>
                      <a:pt x="6094" y="3446"/>
                      <a:pt x="6135" y="3859"/>
                    </a:cubicBezTo>
                    <a:cubicBezTo>
                      <a:pt x="6149" y="4074"/>
                      <a:pt x="5954" y="4219"/>
                      <a:pt x="5766" y="4272"/>
                    </a:cubicBezTo>
                    <a:cubicBezTo>
                      <a:pt x="5685" y="4294"/>
                      <a:pt x="5603" y="4303"/>
                      <a:pt x="5522" y="4303"/>
                    </a:cubicBezTo>
                    <a:cubicBezTo>
                      <a:pt x="5201" y="4303"/>
                      <a:pt x="4882" y="4152"/>
                      <a:pt x="4650" y="3934"/>
                    </a:cubicBezTo>
                    <a:cubicBezTo>
                      <a:pt x="4499" y="3792"/>
                      <a:pt x="4387" y="3599"/>
                      <a:pt x="4339" y="3397"/>
                    </a:cubicBezTo>
                    <a:cubicBezTo>
                      <a:pt x="4327" y="3374"/>
                      <a:pt x="4306" y="3364"/>
                      <a:pt x="4284" y="3364"/>
                    </a:cubicBezTo>
                    <a:cubicBezTo>
                      <a:pt x="4247" y="3364"/>
                      <a:pt x="4209" y="3395"/>
                      <a:pt x="4220" y="3441"/>
                    </a:cubicBezTo>
                    <a:cubicBezTo>
                      <a:pt x="4251" y="3552"/>
                      <a:pt x="4235" y="3659"/>
                      <a:pt x="4234" y="3779"/>
                    </a:cubicBezTo>
                    <a:cubicBezTo>
                      <a:pt x="4223" y="4001"/>
                      <a:pt x="4213" y="4227"/>
                      <a:pt x="4104" y="4428"/>
                    </a:cubicBezTo>
                    <a:cubicBezTo>
                      <a:pt x="3954" y="4679"/>
                      <a:pt x="3675" y="4849"/>
                      <a:pt x="3380" y="4856"/>
                    </a:cubicBezTo>
                    <a:cubicBezTo>
                      <a:pt x="3377" y="4856"/>
                      <a:pt x="3374" y="4856"/>
                      <a:pt x="3371" y="4856"/>
                    </a:cubicBezTo>
                    <a:cubicBezTo>
                      <a:pt x="2884" y="4856"/>
                      <a:pt x="2659" y="4494"/>
                      <a:pt x="2724" y="4035"/>
                    </a:cubicBezTo>
                    <a:cubicBezTo>
                      <a:pt x="2747" y="3858"/>
                      <a:pt x="2797" y="3681"/>
                      <a:pt x="2854" y="3511"/>
                    </a:cubicBezTo>
                    <a:cubicBezTo>
                      <a:pt x="2865" y="3446"/>
                      <a:pt x="2940" y="3372"/>
                      <a:pt x="2894" y="3309"/>
                    </a:cubicBezTo>
                    <a:cubicBezTo>
                      <a:pt x="2879" y="3294"/>
                      <a:pt x="2864" y="3288"/>
                      <a:pt x="2850" y="3288"/>
                    </a:cubicBezTo>
                    <a:cubicBezTo>
                      <a:pt x="2808" y="3288"/>
                      <a:pt x="2770" y="3340"/>
                      <a:pt x="2737" y="3367"/>
                    </a:cubicBezTo>
                    <a:cubicBezTo>
                      <a:pt x="2509" y="3540"/>
                      <a:pt x="2288" y="3705"/>
                      <a:pt x="2023" y="3827"/>
                    </a:cubicBezTo>
                    <a:cubicBezTo>
                      <a:pt x="1842" y="3908"/>
                      <a:pt x="1638" y="3960"/>
                      <a:pt x="1435" y="3960"/>
                    </a:cubicBezTo>
                    <a:cubicBezTo>
                      <a:pt x="1348" y="3960"/>
                      <a:pt x="1262" y="3951"/>
                      <a:pt x="1177" y="3930"/>
                    </a:cubicBezTo>
                    <a:cubicBezTo>
                      <a:pt x="835" y="3842"/>
                      <a:pt x="479" y="3589"/>
                      <a:pt x="415" y="3217"/>
                    </a:cubicBezTo>
                    <a:cubicBezTo>
                      <a:pt x="377" y="2822"/>
                      <a:pt x="659" y="2391"/>
                      <a:pt x="992" y="2190"/>
                    </a:cubicBezTo>
                    <a:lnTo>
                      <a:pt x="991" y="2190"/>
                    </a:lnTo>
                    <a:cubicBezTo>
                      <a:pt x="1173" y="2078"/>
                      <a:pt x="1377" y="2041"/>
                      <a:pt x="1585" y="2041"/>
                    </a:cubicBezTo>
                    <a:cubicBezTo>
                      <a:pt x="1814" y="2041"/>
                      <a:pt x="2048" y="2086"/>
                      <a:pt x="2267" y="2128"/>
                    </a:cubicBezTo>
                    <a:cubicBezTo>
                      <a:pt x="2290" y="2138"/>
                      <a:pt x="2321" y="2148"/>
                      <a:pt x="2349" y="2148"/>
                    </a:cubicBezTo>
                    <a:cubicBezTo>
                      <a:pt x="2380" y="2148"/>
                      <a:pt x="2407" y="2135"/>
                      <a:pt x="2415" y="2097"/>
                    </a:cubicBezTo>
                    <a:cubicBezTo>
                      <a:pt x="2426" y="2032"/>
                      <a:pt x="2356" y="2017"/>
                      <a:pt x="2307" y="2007"/>
                    </a:cubicBezTo>
                    <a:cubicBezTo>
                      <a:pt x="2217" y="1973"/>
                      <a:pt x="2127" y="1932"/>
                      <a:pt x="2039" y="1892"/>
                    </a:cubicBezTo>
                    <a:cubicBezTo>
                      <a:pt x="1599" y="1718"/>
                      <a:pt x="1020" y="1300"/>
                      <a:pt x="1240" y="760"/>
                    </a:cubicBezTo>
                    <a:cubicBezTo>
                      <a:pt x="1336" y="532"/>
                      <a:pt x="1526" y="333"/>
                      <a:pt x="1768" y="263"/>
                    </a:cubicBezTo>
                    <a:cubicBezTo>
                      <a:pt x="1854" y="240"/>
                      <a:pt x="1941" y="229"/>
                      <a:pt x="2028" y="229"/>
                    </a:cubicBezTo>
                    <a:cubicBezTo>
                      <a:pt x="2375" y="229"/>
                      <a:pt x="2719" y="400"/>
                      <a:pt x="2969" y="634"/>
                    </a:cubicBezTo>
                    <a:cubicBezTo>
                      <a:pt x="3127" y="780"/>
                      <a:pt x="3237" y="982"/>
                      <a:pt x="3337" y="1173"/>
                    </a:cubicBezTo>
                    <a:cubicBezTo>
                      <a:pt x="3333" y="1195"/>
                      <a:pt x="3327" y="1217"/>
                      <a:pt x="3322" y="1240"/>
                    </a:cubicBezTo>
                    <a:cubicBezTo>
                      <a:pt x="3312" y="1284"/>
                      <a:pt x="3350" y="1315"/>
                      <a:pt x="3387" y="1315"/>
                    </a:cubicBezTo>
                    <a:cubicBezTo>
                      <a:pt x="3409" y="1315"/>
                      <a:pt x="3429" y="1305"/>
                      <a:pt x="3440" y="1282"/>
                    </a:cubicBezTo>
                    <a:cubicBezTo>
                      <a:pt x="3515" y="1277"/>
                      <a:pt x="3513" y="1197"/>
                      <a:pt x="3474" y="1152"/>
                    </a:cubicBezTo>
                    <a:cubicBezTo>
                      <a:pt x="3542" y="883"/>
                      <a:pt x="3631" y="588"/>
                      <a:pt x="3833" y="382"/>
                    </a:cubicBezTo>
                    <a:cubicBezTo>
                      <a:pt x="3979" y="234"/>
                      <a:pt x="4193" y="129"/>
                      <a:pt x="4404" y="129"/>
                    </a:cubicBezTo>
                    <a:close/>
                    <a:moveTo>
                      <a:pt x="4380" y="0"/>
                    </a:moveTo>
                    <a:cubicBezTo>
                      <a:pt x="4282" y="0"/>
                      <a:pt x="4183" y="20"/>
                      <a:pt x="4087" y="66"/>
                    </a:cubicBezTo>
                    <a:cubicBezTo>
                      <a:pt x="3694" y="209"/>
                      <a:pt x="3483" y="605"/>
                      <a:pt x="3385" y="989"/>
                    </a:cubicBezTo>
                    <a:cubicBezTo>
                      <a:pt x="3139" y="489"/>
                      <a:pt x="2595" y="102"/>
                      <a:pt x="2032" y="102"/>
                    </a:cubicBezTo>
                    <a:cubicBezTo>
                      <a:pt x="1941" y="102"/>
                      <a:pt x="1850" y="112"/>
                      <a:pt x="1759" y="134"/>
                    </a:cubicBezTo>
                    <a:cubicBezTo>
                      <a:pt x="1481" y="204"/>
                      <a:pt x="1255" y="419"/>
                      <a:pt x="1138" y="676"/>
                    </a:cubicBezTo>
                    <a:cubicBezTo>
                      <a:pt x="875" y="1203"/>
                      <a:pt x="1351" y="1720"/>
                      <a:pt x="1812" y="1927"/>
                    </a:cubicBezTo>
                    <a:cubicBezTo>
                      <a:pt x="1736" y="1915"/>
                      <a:pt x="1661" y="1910"/>
                      <a:pt x="1587" y="1910"/>
                    </a:cubicBezTo>
                    <a:cubicBezTo>
                      <a:pt x="1080" y="1910"/>
                      <a:pt x="625" y="2179"/>
                      <a:pt x="407" y="2664"/>
                    </a:cubicBezTo>
                    <a:cubicBezTo>
                      <a:pt x="0" y="3382"/>
                      <a:pt x="655" y="4046"/>
                      <a:pt x="1375" y="4087"/>
                    </a:cubicBezTo>
                    <a:cubicBezTo>
                      <a:pt x="1398" y="4088"/>
                      <a:pt x="1421" y="4088"/>
                      <a:pt x="1443" y="4088"/>
                    </a:cubicBezTo>
                    <a:cubicBezTo>
                      <a:pt x="1915" y="4088"/>
                      <a:pt x="2338" y="3829"/>
                      <a:pt x="2705" y="3552"/>
                    </a:cubicBezTo>
                    <a:lnTo>
                      <a:pt x="2705" y="3552"/>
                    </a:lnTo>
                    <a:cubicBezTo>
                      <a:pt x="2508" y="4118"/>
                      <a:pt x="2496" y="4864"/>
                      <a:pt x="3236" y="4975"/>
                    </a:cubicBezTo>
                    <a:cubicBezTo>
                      <a:pt x="3275" y="4980"/>
                      <a:pt x="3315" y="4982"/>
                      <a:pt x="3356" y="4982"/>
                    </a:cubicBezTo>
                    <a:cubicBezTo>
                      <a:pt x="3237" y="6073"/>
                      <a:pt x="3236" y="7177"/>
                      <a:pt x="3216" y="8275"/>
                    </a:cubicBezTo>
                    <a:lnTo>
                      <a:pt x="3343" y="8275"/>
                    </a:lnTo>
                    <a:cubicBezTo>
                      <a:pt x="3356" y="7491"/>
                      <a:pt x="3364" y="6706"/>
                      <a:pt x="3411" y="5923"/>
                    </a:cubicBezTo>
                    <a:cubicBezTo>
                      <a:pt x="3430" y="5627"/>
                      <a:pt x="3438" y="5329"/>
                      <a:pt x="3471" y="5035"/>
                    </a:cubicBezTo>
                    <a:cubicBezTo>
                      <a:pt x="3486" y="5013"/>
                      <a:pt x="3489" y="4992"/>
                      <a:pt x="3482" y="4973"/>
                    </a:cubicBezTo>
                    <a:cubicBezTo>
                      <a:pt x="3568" y="4962"/>
                      <a:pt x="3652" y="4939"/>
                      <a:pt x="3731" y="4905"/>
                    </a:cubicBezTo>
                    <a:lnTo>
                      <a:pt x="3731" y="4905"/>
                    </a:lnTo>
                    <a:cubicBezTo>
                      <a:pt x="3720" y="4928"/>
                      <a:pt x="3717" y="4955"/>
                      <a:pt x="3716" y="4980"/>
                    </a:cubicBezTo>
                    <a:cubicBezTo>
                      <a:pt x="3710" y="5508"/>
                      <a:pt x="3709" y="6035"/>
                      <a:pt x="3701" y="6561"/>
                    </a:cubicBezTo>
                    <a:cubicBezTo>
                      <a:pt x="3691" y="7133"/>
                      <a:pt x="3690" y="7704"/>
                      <a:pt x="3703" y="8276"/>
                    </a:cubicBezTo>
                    <a:lnTo>
                      <a:pt x="3833" y="8276"/>
                    </a:lnTo>
                    <a:cubicBezTo>
                      <a:pt x="3806" y="7165"/>
                      <a:pt x="3841" y="6052"/>
                      <a:pt x="3847" y="4941"/>
                    </a:cubicBezTo>
                    <a:lnTo>
                      <a:pt x="3847" y="4941"/>
                    </a:lnTo>
                    <a:cubicBezTo>
                      <a:pt x="3846" y="4943"/>
                      <a:pt x="3846" y="4945"/>
                      <a:pt x="3846" y="4947"/>
                    </a:cubicBezTo>
                    <a:cubicBezTo>
                      <a:pt x="3846" y="4947"/>
                      <a:pt x="3846" y="4948"/>
                      <a:pt x="3844" y="4948"/>
                    </a:cubicBezTo>
                    <a:cubicBezTo>
                      <a:pt x="3855" y="4913"/>
                      <a:pt x="3829" y="4886"/>
                      <a:pt x="3798" y="4876"/>
                    </a:cubicBezTo>
                    <a:cubicBezTo>
                      <a:pt x="3968" y="4791"/>
                      <a:pt x="4116" y="4658"/>
                      <a:pt x="4213" y="4495"/>
                    </a:cubicBezTo>
                    <a:cubicBezTo>
                      <a:pt x="4336" y="4279"/>
                      <a:pt x="4351" y="4022"/>
                      <a:pt x="4361" y="3779"/>
                    </a:cubicBezTo>
                    <a:cubicBezTo>
                      <a:pt x="4612" y="4176"/>
                      <a:pt x="5077" y="4432"/>
                      <a:pt x="5547" y="4432"/>
                    </a:cubicBezTo>
                    <a:cubicBezTo>
                      <a:pt x="5549" y="4432"/>
                      <a:pt x="5551" y="4432"/>
                      <a:pt x="5553" y="4432"/>
                    </a:cubicBezTo>
                    <a:cubicBezTo>
                      <a:pt x="5557" y="4432"/>
                      <a:pt x="5560" y="4432"/>
                      <a:pt x="5563" y="4432"/>
                    </a:cubicBezTo>
                    <a:cubicBezTo>
                      <a:pt x="5937" y="4432"/>
                      <a:pt x="6361" y="4154"/>
                      <a:pt x="6247" y="3734"/>
                    </a:cubicBezTo>
                    <a:cubicBezTo>
                      <a:pt x="6168" y="3402"/>
                      <a:pt x="5936" y="3123"/>
                      <a:pt x="5661" y="2929"/>
                    </a:cubicBezTo>
                    <a:cubicBezTo>
                      <a:pt x="6154" y="2861"/>
                      <a:pt x="6633" y="2596"/>
                      <a:pt x="6906" y="2172"/>
                    </a:cubicBezTo>
                    <a:cubicBezTo>
                      <a:pt x="7234" y="1669"/>
                      <a:pt x="6789" y="1304"/>
                      <a:pt x="6299" y="1304"/>
                    </a:cubicBezTo>
                    <a:cubicBezTo>
                      <a:pt x="6273" y="1304"/>
                      <a:pt x="6247" y="1305"/>
                      <a:pt x="6221" y="1307"/>
                    </a:cubicBezTo>
                    <a:cubicBezTo>
                      <a:pt x="5806" y="1324"/>
                      <a:pt x="5407" y="1456"/>
                      <a:pt x="5019" y="1593"/>
                    </a:cubicBezTo>
                    <a:cubicBezTo>
                      <a:pt x="5264" y="1131"/>
                      <a:pt x="5581" y="630"/>
                      <a:pt x="5023" y="255"/>
                    </a:cubicBezTo>
                    <a:cubicBezTo>
                      <a:pt x="4840" y="110"/>
                      <a:pt x="4611" y="0"/>
                      <a:pt x="4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8"/>
              <p:cNvSpPr/>
              <p:nvPr/>
            </p:nvSpPr>
            <p:spPr>
              <a:xfrm flipH="1">
                <a:off x="815443" y="4838328"/>
                <a:ext cx="89671" cy="48595"/>
              </a:xfrm>
              <a:custGeom>
                <a:rect b="b" l="l" r="r" t="t"/>
                <a:pathLst>
                  <a:path extrusionOk="0" h="1034" w="1908">
                    <a:moveTo>
                      <a:pt x="601" y="128"/>
                    </a:moveTo>
                    <a:cubicBezTo>
                      <a:pt x="605" y="128"/>
                      <a:pt x="609" y="128"/>
                      <a:pt x="612" y="128"/>
                    </a:cubicBezTo>
                    <a:cubicBezTo>
                      <a:pt x="814" y="136"/>
                      <a:pt x="1017" y="169"/>
                      <a:pt x="1205" y="254"/>
                    </a:cubicBezTo>
                    <a:cubicBezTo>
                      <a:pt x="1603" y="483"/>
                      <a:pt x="1881" y="905"/>
                      <a:pt x="1284" y="905"/>
                    </a:cubicBezTo>
                    <a:cubicBezTo>
                      <a:pt x="1250" y="905"/>
                      <a:pt x="1213" y="904"/>
                      <a:pt x="1173" y="901"/>
                    </a:cubicBezTo>
                    <a:cubicBezTo>
                      <a:pt x="894" y="875"/>
                      <a:pt x="609" y="846"/>
                      <a:pt x="353" y="722"/>
                    </a:cubicBezTo>
                    <a:cubicBezTo>
                      <a:pt x="43" y="539"/>
                      <a:pt x="306" y="128"/>
                      <a:pt x="601" y="128"/>
                    </a:cubicBezTo>
                    <a:close/>
                    <a:moveTo>
                      <a:pt x="638" y="0"/>
                    </a:moveTo>
                    <a:cubicBezTo>
                      <a:pt x="517" y="0"/>
                      <a:pt x="397" y="27"/>
                      <a:pt x="300" y="106"/>
                    </a:cubicBezTo>
                    <a:cubicBezTo>
                      <a:pt x="68" y="267"/>
                      <a:pt x="0" y="594"/>
                      <a:pt x="225" y="790"/>
                    </a:cubicBezTo>
                    <a:cubicBezTo>
                      <a:pt x="513" y="978"/>
                      <a:pt x="878" y="1001"/>
                      <a:pt x="1213" y="1031"/>
                    </a:cubicBezTo>
                    <a:cubicBezTo>
                      <a:pt x="1238" y="1033"/>
                      <a:pt x="1262" y="1033"/>
                      <a:pt x="1286" y="1033"/>
                    </a:cubicBezTo>
                    <a:cubicBezTo>
                      <a:pt x="1855" y="1033"/>
                      <a:pt x="1908" y="627"/>
                      <a:pt x="1461" y="275"/>
                    </a:cubicBezTo>
                    <a:cubicBezTo>
                      <a:pt x="1283" y="110"/>
                      <a:pt x="1044" y="50"/>
                      <a:pt x="810" y="16"/>
                    </a:cubicBezTo>
                    <a:cubicBezTo>
                      <a:pt x="754" y="6"/>
                      <a:pt x="69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2" name="Google Shape;302;p28"/>
            <p:cNvSpPr/>
            <p:nvPr/>
          </p:nvSpPr>
          <p:spPr>
            <a:xfrm>
              <a:off x="8853694" y="82854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8648666" y="4852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9035413" y="6325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66247" y="3702833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8777964" y="135661"/>
              <a:ext cx="270477" cy="275485"/>
            </a:xfrm>
            <a:custGeom>
              <a:rect b="b" l="l" r="r" t="t"/>
              <a:pathLst>
                <a:path extrusionOk="0" h="4446" w="4365">
                  <a:moveTo>
                    <a:pt x="2002" y="0"/>
                  </a:moveTo>
                  <a:cubicBezTo>
                    <a:pt x="1771" y="366"/>
                    <a:pt x="1562" y="746"/>
                    <a:pt x="1394" y="1146"/>
                  </a:cubicBezTo>
                  <a:cubicBezTo>
                    <a:pt x="1362" y="1225"/>
                    <a:pt x="1335" y="1294"/>
                    <a:pt x="1311" y="1379"/>
                  </a:cubicBezTo>
                  <a:cubicBezTo>
                    <a:pt x="1289" y="1445"/>
                    <a:pt x="1288" y="1527"/>
                    <a:pt x="1234" y="1576"/>
                  </a:cubicBezTo>
                  <a:cubicBezTo>
                    <a:pt x="1216" y="1590"/>
                    <a:pt x="1197" y="1595"/>
                    <a:pt x="1178" y="1595"/>
                  </a:cubicBezTo>
                  <a:cubicBezTo>
                    <a:pt x="1113" y="1595"/>
                    <a:pt x="1042" y="1533"/>
                    <a:pt x="985" y="1512"/>
                  </a:cubicBezTo>
                  <a:cubicBezTo>
                    <a:pt x="725" y="1376"/>
                    <a:pt x="457" y="1252"/>
                    <a:pt x="168" y="1197"/>
                  </a:cubicBezTo>
                  <a:lnTo>
                    <a:pt x="168" y="1197"/>
                  </a:lnTo>
                  <a:cubicBezTo>
                    <a:pt x="381" y="1508"/>
                    <a:pt x="650" y="1772"/>
                    <a:pt x="930" y="2022"/>
                  </a:cubicBezTo>
                  <a:cubicBezTo>
                    <a:pt x="1043" y="2132"/>
                    <a:pt x="1197" y="2174"/>
                    <a:pt x="1010" y="2315"/>
                  </a:cubicBezTo>
                  <a:cubicBezTo>
                    <a:pt x="672" y="2626"/>
                    <a:pt x="313" y="2916"/>
                    <a:pt x="0" y="3252"/>
                  </a:cubicBezTo>
                  <a:cubicBezTo>
                    <a:pt x="185" y="3206"/>
                    <a:pt x="371" y="3165"/>
                    <a:pt x="547" y="3089"/>
                  </a:cubicBezTo>
                  <a:cubicBezTo>
                    <a:pt x="673" y="3036"/>
                    <a:pt x="800" y="2985"/>
                    <a:pt x="927" y="2932"/>
                  </a:cubicBezTo>
                  <a:cubicBezTo>
                    <a:pt x="998" y="2907"/>
                    <a:pt x="1162" y="2828"/>
                    <a:pt x="1272" y="2828"/>
                  </a:cubicBezTo>
                  <a:cubicBezTo>
                    <a:pt x="1311" y="2828"/>
                    <a:pt x="1343" y="2838"/>
                    <a:pt x="1363" y="2863"/>
                  </a:cubicBezTo>
                  <a:cubicBezTo>
                    <a:pt x="1416" y="2931"/>
                    <a:pt x="1269" y="3229"/>
                    <a:pt x="1242" y="3321"/>
                  </a:cubicBezTo>
                  <a:cubicBezTo>
                    <a:pt x="1160" y="3551"/>
                    <a:pt x="1062" y="3773"/>
                    <a:pt x="965" y="3997"/>
                  </a:cubicBezTo>
                  <a:cubicBezTo>
                    <a:pt x="1095" y="3860"/>
                    <a:pt x="1222" y="3720"/>
                    <a:pt x="1343" y="3574"/>
                  </a:cubicBezTo>
                  <a:cubicBezTo>
                    <a:pt x="1481" y="3408"/>
                    <a:pt x="1611" y="3233"/>
                    <a:pt x="1773" y="3089"/>
                  </a:cubicBezTo>
                  <a:cubicBezTo>
                    <a:pt x="1799" y="3063"/>
                    <a:pt x="1839" y="3037"/>
                    <a:pt x="1876" y="3037"/>
                  </a:cubicBezTo>
                  <a:cubicBezTo>
                    <a:pt x="1895" y="3037"/>
                    <a:pt x="1914" y="3043"/>
                    <a:pt x="1929" y="3061"/>
                  </a:cubicBezTo>
                  <a:cubicBezTo>
                    <a:pt x="1955" y="3100"/>
                    <a:pt x="1955" y="3151"/>
                    <a:pt x="1962" y="3196"/>
                  </a:cubicBezTo>
                  <a:cubicBezTo>
                    <a:pt x="1978" y="3313"/>
                    <a:pt x="1991" y="3432"/>
                    <a:pt x="2006" y="3550"/>
                  </a:cubicBezTo>
                  <a:cubicBezTo>
                    <a:pt x="2044" y="3857"/>
                    <a:pt x="2113" y="4163"/>
                    <a:pt x="2245" y="4444"/>
                  </a:cubicBezTo>
                  <a:lnTo>
                    <a:pt x="2245" y="4444"/>
                  </a:lnTo>
                  <a:cubicBezTo>
                    <a:pt x="2337" y="4223"/>
                    <a:pt x="2394" y="3987"/>
                    <a:pt x="2417" y="3748"/>
                  </a:cubicBezTo>
                  <a:cubicBezTo>
                    <a:pt x="2432" y="3615"/>
                    <a:pt x="2429" y="3480"/>
                    <a:pt x="2451" y="3348"/>
                  </a:cubicBezTo>
                  <a:cubicBezTo>
                    <a:pt x="2455" y="3309"/>
                    <a:pt x="2492" y="3281"/>
                    <a:pt x="2528" y="3281"/>
                  </a:cubicBezTo>
                  <a:cubicBezTo>
                    <a:pt x="2547" y="3281"/>
                    <a:pt x="2566" y="3289"/>
                    <a:pt x="2579" y="3310"/>
                  </a:cubicBezTo>
                  <a:cubicBezTo>
                    <a:pt x="2774" y="3586"/>
                    <a:pt x="2971" y="3864"/>
                    <a:pt x="3228" y="4087"/>
                  </a:cubicBezTo>
                  <a:cubicBezTo>
                    <a:pt x="3135" y="3751"/>
                    <a:pt x="3029" y="3418"/>
                    <a:pt x="2918" y="3089"/>
                  </a:cubicBezTo>
                  <a:cubicBezTo>
                    <a:pt x="2831" y="2853"/>
                    <a:pt x="2791" y="2841"/>
                    <a:pt x="3048" y="2746"/>
                  </a:cubicBezTo>
                  <a:cubicBezTo>
                    <a:pt x="3493" y="2562"/>
                    <a:pt x="3976" y="2435"/>
                    <a:pt x="4364" y="2139"/>
                  </a:cubicBezTo>
                  <a:cubicBezTo>
                    <a:pt x="4045" y="2083"/>
                    <a:pt x="3722" y="2038"/>
                    <a:pt x="3398" y="2032"/>
                  </a:cubicBezTo>
                  <a:cubicBezTo>
                    <a:pt x="3384" y="2031"/>
                    <a:pt x="3369" y="2031"/>
                    <a:pt x="3355" y="2031"/>
                  </a:cubicBezTo>
                  <a:cubicBezTo>
                    <a:pt x="3165" y="2031"/>
                    <a:pt x="2978" y="2061"/>
                    <a:pt x="2789" y="2061"/>
                  </a:cubicBezTo>
                  <a:cubicBezTo>
                    <a:pt x="2772" y="2061"/>
                    <a:pt x="2755" y="2061"/>
                    <a:pt x="2738" y="2060"/>
                  </a:cubicBezTo>
                  <a:cubicBezTo>
                    <a:pt x="2696" y="2059"/>
                    <a:pt x="2653" y="2023"/>
                    <a:pt x="2665" y="1978"/>
                  </a:cubicBezTo>
                  <a:cubicBezTo>
                    <a:pt x="2685" y="1930"/>
                    <a:pt x="2732" y="1899"/>
                    <a:pt x="2765" y="1861"/>
                  </a:cubicBezTo>
                  <a:cubicBezTo>
                    <a:pt x="2893" y="1733"/>
                    <a:pt x="3021" y="1605"/>
                    <a:pt x="3147" y="1476"/>
                  </a:cubicBezTo>
                  <a:cubicBezTo>
                    <a:pt x="3378" y="1229"/>
                    <a:pt x="3630" y="1001"/>
                    <a:pt x="3809" y="711"/>
                  </a:cubicBezTo>
                  <a:lnTo>
                    <a:pt x="3809" y="711"/>
                  </a:lnTo>
                  <a:cubicBezTo>
                    <a:pt x="3726" y="729"/>
                    <a:pt x="3644" y="753"/>
                    <a:pt x="3562" y="779"/>
                  </a:cubicBezTo>
                  <a:cubicBezTo>
                    <a:pt x="3112" y="916"/>
                    <a:pt x="2694" y="1131"/>
                    <a:pt x="2250" y="1283"/>
                  </a:cubicBezTo>
                  <a:cubicBezTo>
                    <a:pt x="2205" y="1299"/>
                    <a:pt x="2138" y="1325"/>
                    <a:pt x="2084" y="1325"/>
                  </a:cubicBezTo>
                  <a:cubicBezTo>
                    <a:pt x="2034" y="1325"/>
                    <a:pt x="1996" y="1302"/>
                    <a:pt x="1998" y="1228"/>
                  </a:cubicBezTo>
                  <a:cubicBezTo>
                    <a:pt x="1995" y="1102"/>
                    <a:pt x="2001" y="978"/>
                    <a:pt x="2006" y="853"/>
                  </a:cubicBezTo>
                  <a:cubicBezTo>
                    <a:pt x="2016" y="569"/>
                    <a:pt x="2037" y="284"/>
                    <a:pt x="2002" y="0"/>
                  </a:cubicBezTo>
                  <a:close/>
                  <a:moveTo>
                    <a:pt x="2245" y="4444"/>
                  </a:moveTo>
                  <a:cubicBezTo>
                    <a:pt x="2245" y="4444"/>
                    <a:pt x="2245" y="4445"/>
                    <a:pt x="2244" y="4445"/>
                  </a:cubicBezTo>
                  <a:lnTo>
                    <a:pt x="2246" y="4445"/>
                  </a:lnTo>
                  <a:cubicBezTo>
                    <a:pt x="2245" y="4445"/>
                    <a:pt x="2245" y="4444"/>
                    <a:pt x="2245" y="444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7" name="Google Shape;307;p28"/>
            <p:cNvGrpSpPr/>
            <p:nvPr/>
          </p:nvGrpSpPr>
          <p:grpSpPr>
            <a:xfrm flipH="1">
              <a:off x="-7679" y="4232640"/>
              <a:ext cx="639448" cy="907287"/>
              <a:chOff x="1496475" y="1739775"/>
              <a:chExt cx="340150" cy="482625"/>
            </a:xfrm>
          </p:grpSpPr>
          <p:sp>
            <p:nvSpPr>
              <p:cNvPr id="308" name="Google Shape;308;p28"/>
              <p:cNvSpPr/>
              <p:nvPr/>
            </p:nvSpPr>
            <p:spPr>
              <a:xfrm>
                <a:off x="1496475" y="1946350"/>
                <a:ext cx="177525" cy="276050"/>
              </a:xfrm>
              <a:custGeom>
                <a:rect b="b" l="l" r="r" t="t"/>
                <a:pathLst>
                  <a:path extrusionOk="0" h="11042" w="7101">
                    <a:moveTo>
                      <a:pt x="1545" y="1"/>
                    </a:moveTo>
                    <a:cubicBezTo>
                      <a:pt x="1411" y="1"/>
                      <a:pt x="1277" y="24"/>
                      <a:pt x="1145" y="79"/>
                    </a:cubicBezTo>
                    <a:cubicBezTo>
                      <a:pt x="490" y="395"/>
                      <a:pt x="256" y="1192"/>
                      <a:pt x="223" y="1868"/>
                    </a:cubicBezTo>
                    <a:cubicBezTo>
                      <a:pt x="168" y="3088"/>
                      <a:pt x="556" y="4270"/>
                      <a:pt x="1057" y="5366"/>
                    </a:cubicBezTo>
                    <a:cubicBezTo>
                      <a:pt x="1305" y="5922"/>
                      <a:pt x="1575" y="6469"/>
                      <a:pt x="1868" y="7004"/>
                    </a:cubicBezTo>
                    <a:cubicBezTo>
                      <a:pt x="2591" y="8377"/>
                      <a:pt x="3558" y="9597"/>
                      <a:pt x="4502" y="10821"/>
                    </a:cubicBezTo>
                    <a:cubicBezTo>
                      <a:pt x="4559" y="10895"/>
                      <a:pt x="4618" y="10968"/>
                      <a:pt x="4677" y="11042"/>
                    </a:cubicBezTo>
                    <a:lnTo>
                      <a:pt x="4843" y="11042"/>
                    </a:lnTo>
                    <a:cubicBezTo>
                      <a:pt x="4588" y="10725"/>
                      <a:pt x="4336" y="10404"/>
                      <a:pt x="4091" y="10079"/>
                    </a:cubicBezTo>
                    <a:cubicBezTo>
                      <a:pt x="3614" y="9462"/>
                      <a:pt x="3153" y="8834"/>
                      <a:pt x="2716" y="8188"/>
                    </a:cubicBezTo>
                    <a:cubicBezTo>
                      <a:pt x="2014" y="7083"/>
                      <a:pt x="1406" y="5922"/>
                      <a:pt x="917" y="4703"/>
                    </a:cubicBezTo>
                    <a:cubicBezTo>
                      <a:pt x="440" y="3561"/>
                      <a:pt x="1" y="1719"/>
                      <a:pt x="724" y="613"/>
                    </a:cubicBezTo>
                    <a:cubicBezTo>
                      <a:pt x="953" y="264"/>
                      <a:pt x="1240" y="132"/>
                      <a:pt x="1544" y="132"/>
                    </a:cubicBezTo>
                    <a:cubicBezTo>
                      <a:pt x="2009" y="132"/>
                      <a:pt x="2512" y="442"/>
                      <a:pt x="2901" y="756"/>
                    </a:cubicBezTo>
                    <a:cubicBezTo>
                      <a:pt x="3359" y="1193"/>
                      <a:pt x="3633" y="1779"/>
                      <a:pt x="3888" y="2350"/>
                    </a:cubicBezTo>
                    <a:cubicBezTo>
                      <a:pt x="4081" y="2813"/>
                      <a:pt x="4242" y="3289"/>
                      <a:pt x="4411" y="3761"/>
                    </a:cubicBezTo>
                    <a:cubicBezTo>
                      <a:pt x="4663" y="4451"/>
                      <a:pt x="4920" y="5139"/>
                      <a:pt x="5163" y="5833"/>
                    </a:cubicBezTo>
                    <a:cubicBezTo>
                      <a:pt x="5581" y="6956"/>
                      <a:pt x="5928" y="8106"/>
                      <a:pt x="6308" y="9245"/>
                    </a:cubicBezTo>
                    <a:cubicBezTo>
                      <a:pt x="6495" y="9855"/>
                      <a:pt x="6730" y="10448"/>
                      <a:pt x="6967" y="11042"/>
                    </a:cubicBezTo>
                    <a:lnTo>
                      <a:pt x="7100" y="11042"/>
                    </a:lnTo>
                    <a:cubicBezTo>
                      <a:pt x="6968" y="10707"/>
                      <a:pt x="6836" y="10372"/>
                      <a:pt x="6711" y="10035"/>
                    </a:cubicBezTo>
                    <a:cubicBezTo>
                      <a:pt x="6271" y="8788"/>
                      <a:pt x="5903" y="7515"/>
                      <a:pt x="5456" y="6271"/>
                    </a:cubicBezTo>
                    <a:cubicBezTo>
                      <a:pt x="5143" y="5383"/>
                      <a:pt x="4817" y="4501"/>
                      <a:pt x="4495" y="3617"/>
                    </a:cubicBezTo>
                    <a:cubicBezTo>
                      <a:pt x="4122" y="2600"/>
                      <a:pt x="3698" y="1188"/>
                      <a:pt x="2809" y="519"/>
                    </a:cubicBezTo>
                    <a:cubicBezTo>
                      <a:pt x="2445" y="272"/>
                      <a:pt x="1997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8"/>
              <p:cNvSpPr/>
              <p:nvPr/>
            </p:nvSpPr>
            <p:spPr>
              <a:xfrm>
                <a:off x="1709625" y="1936700"/>
                <a:ext cx="127000" cy="285700"/>
              </a:xfrm>
              <a:custGeom>
                <a:rect b="b" l="l" r="r" t="t"/>
                <a:pathLst>
                  <a:path extrusionOk="0" h="11428" w="5080">
                    <a:moveTo>
                      <a:pt x="3604" y="0"/>
                    </a:moveTo>
                    <a:cubicBezTo>
                      <a:pt x="3215" y="0"/>
                      <a:pt x="2734" y="256"/>
                      <a:pt x="2146" y="885"/>
                    </a:cubicBezTo>
                    <a:cubicBezTo>
                      <a:pt x="1645" y="1411"/>
                      <a:pt x="1486" y="2136"/>
                      <a:pt x="1323" y="2821"/>
                    </a:cubicBezTo>
                    <a:cubicBezTo>
                      <a:pt x="1135" y="3683"/>
                      <a:pt x="978" y="4552"/>
                      <a:pt x="837" y="5422"/>
                    </a:cubicBezTo>
                    <a:cubicBezTo>
                      <a:pt x="638" y="6700"/>
                      <a:pt x="415" y="7974"/>
                      <a:pt x="239" y="9255"/>
                    </a:cubicBezTo>
                    <a:cubicBezTo>
                      <a:pt x="144" y="9977"/>
                      <a:pt x="83" y="10704"/>
                      <a:pt x="1" y="11428"/>
                    </a:cubicBezTo>
                    <a:lnTo>
                      <a:pt x="129" y="11428"/>
                    </a:lnTo>
                    <a:cubicBezTo>
                      <a:pt x="184" y="10913"/>
                      <a:pt x="234" y="10398"/>
                      <a:pt x="294" y="9884"/>
                    </a:cubicBezTo>
                    <a:cubicBezTo>
                      <a:pt x="407" y="8827"/>
                      <a:pt x="592" y="7781"/>
                      <a:pt x="757" y="6732"/>
                    </a:cubicBezTo>
                    <a:cubicBezTo>
                      <a:pt x="878" y="5969"/>
                      <a:pt x="996" y="5206"/>
                      <a:pt x="1132" y="4446"/>
                    </a:cubicBezTo>
                    <a:cubicBezTo>
                      <a:pt x="1255" y="3770"/>
                      <a:pt x="1381" y="3094"/>
                      <a:pt x="1550" y="2429"/>
                    </a:cubicBezTo>
                    <a:cubicBezTo>
                      <a:pt x="1726" y="1692"/>
                      <a:pt x="1970" y="1165"/>
                      <a:pt x="2554" y="658"/>
                    </a:cubicBezTo>
                    <a:cubicBezTo>
                      <a:pt x="2834" y="429"/>
                      <a:pt x="3227" y="126"/>
                      <a:pt x="3614" y="126"/>
                    </a:cubicBezTo>
                    <a:cubicBezTo>
                      <a:pt x="3715" y="126"/>
                      <a:pt x="3815" y="146"/>
                      <a:pt x="3913" y="194"/>
                    </a:cubicBezTo>
                    <a:cubicBezTo>
                      <a:pt x="4475" y="517"/>
                      <a:pt x="4644" y="1251"/>
                      <a:pt x="4781" y="1842"/>
                    </a:cubicBezTo>
                    <a:cubicBezTo>
                      <a:pt x="4960" y="2782"/>
                      <a:pt x="4971" y="3753"/>
                      <a:pt x="4832" y="4699"/>
                    </a:cubicBezTo>
                    <a:cubicBezTo>
                      <a:pt x="4753" y="5267"/>
                      <a:pt x="4643" y="5833"/>
                      <a:pt x="4480" y="6384"/>
                    </a:cubicBezTo>
                    <a:cubicBezTo>
                      <a:pt x="4276" y="7049"/>
                      <a:pt x="4000" y="7689"/>
                      <a:pt x="3690" y="8311"/>
                    </a:cubicBezTo>
                    <a:cubicBezTo>
                      <a:pt x="3451" y="8751"/>
                      <a:pt x="3167" y="9167"/>
                      <a:pt x="2908" y="9595"/>
                    </a:cubicBezTo>
                    <a:cubicBezTo>
                      <a:pt x="2557" y="10176"/>
                      <a:pt x="2227" y="10771"/>
                      <a:pt x="1897" y="11364"/>
                    </a:cubicBezTo>
                    <a:cubicBezTo>
                      <a:pt x="1885" y="11385"/>
                      <a:pt x="1875" y="11406"/>
                      <a:pt x="1863" y="11428"/>
                    </a:cubicBezTo>
                    <a:lnTo>
                      <a:pt x="2012" y="11428"/>
                    </a:lnTo>
                    <a:cubicBezTo>
                      <a:pt x="2234" y="11023"/>
                      <a:pt x="2457" y="10617"/>
                      <a:pt x="2690" y="10218"/>
                    </a:cubicBezTo>
                    <a:cubicBezTo>
                      <a:pt x="3016" y="9630"/>
                      <a:pt x="3403" y="9077"/>
                      <a:pt x="3734" y="8492"/>
                    </a:cubicBezTo>
                    <a:cubicBezTo>
                      <a:pt x="3977" y="8054"/>
                      <a:pt x="4173" y="7588"/>
                      <a:pt x="4359" y="7123"/>
                    </a:cubicBezTo>
                    <a:cubicBezTo>
                      <a:pt x="4631" y="6439"/>
                      <a:pt x="4800" y="5720"/>
                      <a:pt x="4918" y="4995"/>
                    </a:cubicBezTo>
                    <a:cubicBezTo>
                      <a:pt x="5024" y="4337"/>
                      <a:pt x="5079" y="3672"/>
                      <a:pt x="5045" y="3007"/>
                    </a:cubicBezTo>
                    <a:cubicBezTo>
                      <a:pt x="4983" y="1613"/>
                      <a:pt x="4582" y="0"/>
                      <a:pt x="3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28"/>
              <p:cNvSpPr/>
              <p:nvPr/>
            </p:nvSpPr>
            <p:spPr>
              <a:xfrm>
                <a:off x="1596175" y="1739775"/>
                <a:ext cx="155100" cy="482625"/>
              </a:xfrm>
              <a:custGeom>
                <a:rect b="b" l="l" r="r" t="t"/>
                <a:pathLst>
                  <a:path extrusionOk="0" h="19305" w="6204">
                    <a:moveTo>
                      <a:pt x="2918" y="130"/>
                    </a:moveTo>
                    <a:cubicBezTo>
                      <a:pt x="2955" y="130"/>
                      <a:pt x="2991" y="132"/>
                      <a:pt x="3027" y="135"/>
                    </a:cubicBezTo>
                    <a:cubicBezTo>
                      <a:pt x="3167" y="169"/>
                      <a:pt x="3296" y="262"/>
                      <a:pt x="3393" y="367"/>
                    </a:cubicBezTo>
                    <a:cubicBezTo>
                      <a:pt x="3704" y="771"/>
                      <a:pt x="3772" y="1306"/>
                      <a:pt x="3886" y="1792"/>
                    </a:cubicBezTo>
                    <a:cubicBezTo>
                      <a:pt x="3908" y="1899"/>
                      <a:pt x="3928" y="2011"/>
                      <a:pt x="3944" y="2119"/>
                    </a:cubicBezTo>
                    <a:cubicBezTo>
                      <a:pt x="3949" y="2150"/>
                      <a:pt x="3975" y="2175"/>
                      <a:pt x="4007" y="2175"/>
                    </a:cubicBezTo>
                    <a:cubicBezTo>
                      <a:pt x="4104" y="2172"/>
                      <a:pt x="4082" y="1973"/>
                      <a:pt x="4104" y="1901"/>
                    </a:cubicBezTo>
                    <a:cubicBezTo>
                      <a:pt x="4170" y="1519"/>
                      <a:pt x="4226" y="1138"/>
                      <a:pt x="4338" y="765"/>
                    </a:cubicBezTo>
                    <a:cubicBezTo>
                      <a:pt x="4419" y="446"/>
                      <a:pt x="4564" y="208"/>
                      <a:pt x="4811" y="208"/>
                    </a:cubicBezTo>
                    <a:cubicBezTo>
                      <a:pt x="4906" y="208"/>
                      <a:pt x="5016" y="244"/>
                      <a:pt x="5144" y="324"/>
                    </a:cubicBezTo>
                    <a:cubicBezTo>
                      <a:pt x="5732" y="755"/>
                      <a:pt x="5917" y="1742"/>
                      <a:pt x="5990" y="2431"/>
                    </a:cubicBezTo>
                    <a:cubicBezTo>
                      <a:pt x="6106" y="3431"/>
                      <a:pt x="5946" y="4500"/>
                      <a:pt x="5350" y="5333"/>
                    </a:cubicBezTo>
                    <a:cubicBezTo>
                      <a:pt x="5325" y="5341"/>
                      <a:pt x="5305" y="5364"/>
                      <a:pt x="5304" y="5392"/>
                    </a:cubicBezTo>
                    <a:cubicBezTo>
                      <a:pt x="5285" y="5424"/>
                      <a:pt x="5256" y="5453"/>
                      <a:pt x="5228" y="5479"/>
                    </a:cubicBezTo>
                    <a:cubicBezTo>
                      <a:pt x="4848" y="5787"/>
                      <a:pt x="4365" y="5925"/>
                      <a:pt x="3879" y="5965"/>
                    </a:cubicBezTo>
                    <a:cubicBezTo>
                      <a:pt x="3815" y="5970"/>
                      <a:pt x="3751" y="5972"/>
                      <a:pt x="3686" y="5972"/>
                    </a:cubicBezTo>
                    <a:cubicBezTo>
                      <a:pt x="3124" y="5972"/>
                      <a:pt x="2570" y="5788"/>
                      <a:pt x="2069" y="5534"/>
                    </a:cubicBezTo>
                    <a:cubicBezTo>
                      <a:pt x="1247" y="5140"/>
                      <a:pt x="629" y="4549"/>
                      <a:pt x="335" y="3670"/>
                    </a:cubicBezTo>
                    <a:cubicBezTo>
                      <a:pt x="139" y="3125"/>
                      <a:pt x="144" y="2513"/>
                      <a:pt x="289" y="1953"/>
                    </a:cubicBezTo>
                    <a:cubicBezTo>
                      <a:pt x="370" y="1608"/>
                      <a:pt x="468" y="1262"/>
                      <a:pt x="700" y="983"/>
                    </a:cubicBezTo>
                    <a:cubicBezTo>
                      <a:pt x="759" y="905"/>
                      <a:pt x="838" y="876"/>
                      <a:pt x="921" y="876"/>
                    </a:cubicBezTo>
                    <a:cubicBezTo>
                      <a:pt x="1016" y="876"/>
                      <a:pt x="1116" y="913"/>
                      <a:pt x="1199" y="961"/>
                    </a:cubicBezTo>
                    <a:cubicBezTo>
                      <a:pt x="1682" y="1221"/>
                      <a:pt x="1812" y="1814"/>
                      <a:pt x="1975" y="2297"/>
                    </a:cubicBezTo>
                    <a:cubicBezTo>
                      <a:pt x="2020" y="2429"/>
                      <a:pt x="2042" y="2570"/>
                      <a:pt x="2104" y="2694"/>
                    </a:cubicBezTo>
                    <a:cubicBezTo>
                      <a:pt x="2115" y="2715"/>
                      <a:pt x="2137" y="2726"/>
                      <a:pt x="2159" y="2726"/>
                    </a:cubicBezTo>
                    <a:cubicBezTo>
                      <a:pt x="2183" y="2726"/>
                      <a:pt x="2208" y="2713"/>
                      <a:pt x="2218" y="2687"/>
                    </a:cubicBezTo>
                    <a:cubicBezTo>
                      <a:pt x="2224" y="2670"/>
                      <a:pt x="2231" y="2653"/>
                      <a:pt x="2235" y="2634"/>
                    </a:cubicBezTo>
                    <a:cubicBezTo>
                      <a:pt x="2268" y="2180"/>
                      <a:pt x="2241" y="1722"/>
                      <a:pt x="2263" y="1267"/>
                    </a:cubicBezTo>
                    <a:cubicBezTo>
                      <a:pt x="2294" y="944"/>
                      <a:pt x="2253" y="571"/>
                      <a:pt x="2468" y="302"/>
                    </a:cubicBezTo>
                    <a:cubicBezTo>
                      <a:pt x="2579" y="171"/>
                      <a:pt x="2751" y="130"/>
                      <a:pt x="2918" y="130"/>
                    </a:cubicBezTo>
                    <a:close/>
                    <a:moveTo>
                      <a:pt x="2902" y="1"/>
                    </a:moveTo>
                    <a:cubicBezTo>
                      <a:pt x="2688" y="1"/>
                      <a:pt x="2470" y="79"/>
                      <a:pt x="2342" y="253"/>
                    </a:cubicBezTo>
                    <a:cubicBezTo>
                      <a:pt x="2170" y="482"/>
                      <a:pt x="2169" y="782"/>
                      <a:pt x="2146" y="1055"/>
                    </a:cubicBezTo>
                    <a:cubicBezTo>
                      <a:pt x="2119" y="1483"/>
                      <a:pt x="2126" y="1913"/>
                      <a:pt x="2122" y="2341"/>
                    </a:cubicBezTo>
                    <a:cubicBezTo>
                      <a:pt x="1939" y="1788"/>
                      <a:pt x="1788" y="1093"/>
                      <a:pt x="1211" y="825"/>
                    </a:cubicBezTo>
                    <a:cubicBezTo>
                      <a:pt x="1120" y="779"/>
                      <a:pt x="1019" y="745"/>
                      <a:pt x="918" y="745"/>
                    </a:cubicBezTo>
                    <a:cubicBezTo>
                      <a:pt x="881" y="745"/>
                      <a:pt x="843" y="750"/>
                      <a:pt x="806" y="760"/>
                    </a:cubicBezTo>
                    <a:cubicBezTo>
                      <a:pt x="243" y="978"/>
                      <a:pt x="0" y="2465"/>
                      <a:pt x="64" y="3011"/>
                    </a:cubicBezTo>
                    <a:cubicBezTo>
                      <a:pt x="139" y="3800"/>
                      <a:pt x="525" y="4567"/>
                      <a:pt x="1129" y="5084"/>
                    </a:cubicBezTo>
                    <a:lnTo>
                      <a:pt x="1130" y="5084"/>
                    </a:lnTo>
                    <a:cubicBezTo>
                      <a:pt x="1754" y="5581"/>
                      <a:pt x="2507" y="5953"/>
                      <a:pt x="3301" y="6074"/>
                    </a:cubicBezTo>
                    <a:cubicBezTo>
                      <a:pt x="3339" y="6079"/>
                      <a:pt x="3378" y="6080"/>
                      <a:pt x="3416" y="6084"/>
                    </a:cubicBezTo>
                    <a:cubicBezTo>
                      <a:pt x="3408" y="8279"/>
                      <a:pt x="3487" y="10472"/>
                      <a:pt x="3525" y="12666"/>
                    </a:cubicBezTo>
                    <a:cubicBezTo>
                      <a:pt x="3543" y="13835"/>
                      <a:pt x="3539" y="15003"/>
                      <a:pt x="3576" y="16172"/>
                    </a:cubicBezTo>
                    <a:cubicBezTo>
                      <a:pt x="3603" y="17119"/>
                      <a:pt x="3676" y="18065"/>
                      <a:pt x="3730" y="19010"/>
                    </a:cubicBezTo>
                    <a:cubicBezTo>
                      <a:pt x="3735" y="19109"/>
                      <a:pt x="3740" y="19207"/>
                      <a:pt x="3744" y="19305"/>
                    </a:cubicBezTo>
                    <a:lnTo>
                      <a:pt x="3875" y="19305"/>
                    </a:lnTo>
                    <a:cubicBezTo>
                      <a:pt x="3846" y="18708"/>
                      <a:pt x="3796" y="18111"/>
                      <a:pt x="3766" y="17515"/>
                    </a:cubicBezTo>
                    <a:cubicBezTo>
                      <a:pt x="3693" y="16349"/>
                      <a:pt x="3675" y="15181"/>
                      <a:pt x="3668" y="14014"/>
                    </a:cubicBezTo>
                    <a:cubicBezTo>
                      <a:pt x="3651" y="11374"/>
                      <a:pt x="3534" y="8735"/>
                      <a:pt x="3543" y="6095"/>
                    </a:cubicBezTo>
                    <a:lnTo>
                      <a:pt x="3543" y="6095"/>
                    </a:lnTo>
                    <a:cubicBezTo>
                      <a:pt x="3587" y="6097"/>
                      <a:pt x="3632" y="6098"/>
                      <a:pt x="3676" y="6098"/>
                    </a:cubicBezTo>
                    <a:cubicBezTo>
                      <a:pt x="3808" y="6098"/>
                      <a:pt x="3940" y="6089"/>
                      <a:pt x="4071" y="6072"/>
                    </a:cubicBezTo>
                    <a:cubicBezTo>
                      <a:pt x="4076" y="6211"/>
                      <a:pt x="4081" y="6350"/>
                      <a:pt x="4084" y="6489"/>
                    </a:cubicBezTo>
                    <a:cubicBezTo>
                      <a:pt x="4116" y="7767"/>
                      <a:pt x="4092" y="9046"/>
                      <a:pt x="4122" y="10324"/>
                    </a:cubicBezTo>
                    <a:cubicBezTo>
                      <a:pt x="4155" y="11460"/>
                      <a:pt x="4179" y="12597"/>
                      <a:pt x="4199" y="13733"/>
                    </a:cubicBezTo>
                    <a:cubicBezTo>
                      <a:pt x="4268" y="15416"/>
                      <a:pt x="4340" y="17098"/>
                      <a:pt x="4295" y="18782"/>
                    </a:cubicBezTo>
                    <a:cubicBezTo>
                      <a:pt x="4295" y="18955"/>
                      <a:pt x="4293" y="19130"/>
                      <a:pt x="4290" y="19305"/>
                    </a:cubicBezTo>
                    <a:lnTo>
                      <a:pt x="4419" y="19305"/>
                    </a:lnTo>
                    <a:cubicBezTo>
                      <a:pt x="4419" y="18641"/>
                      <a:pt x="4447" y="17976"/>
                      <a:pt x="4436" y="17312"/>
                    </a:cubicBezTo>
                    <a:cubicBezTo>
                      <a:pt x="4435" y="15813"/>
                      <a:pt x="4325" y="14318"/>
                      <a:pt x="4311" y="12821"/>
                    </a:cubicBezTo>
                    <a:cubicBezTo>
                      <a:pt x="4295" y="11703"/>
                      <a:pt x="4245" y="10585"/>
                      <a:pt x="4236" y="9466"/>
                    </a:cubicBezTo>
                    <a:cubicBezTo>
                      <a:pt x="4229" y="8329"/>
                      <a:pt x="4236" y="7191"/>
                      <a:pt x="4197" y="6055"/>
                    </a:cubicBezTo>
                    <a:cubicBezTo>
                      <a:pt x="4516" y="5999"/>
                      <a:pt x="4823" y="5892"/>
                      <a:pt x="5100" y="5727"/>
                    </a:cubicBezTo>
                    <a:cubicBezTo>
                      <a:pt x="5333" y="5690"/>
                      <a:pt x="5653" y="5113"/>
                      <a:pt x="5756" y="4897"/>
                    </a:cubicBezTo>
                    <a:cubicBezTo>
                      <a:pt x="6091" y="4191"/>
                      <a:pt x="6204" y="3399"/>
                      <a:pt x="6133" y="2624"/>
                    </a:cubicBezTo>
                    <a:cubicBezTo>
                      <a:pt x="6101" y="2170"/>
                      <a:pt x="6038" y="1715"/>
                      <a:pt x="5891" y="1283"/>
                    </a:cubicBezTo>
                    <a:cubicBezTo>
                      <a:pt x="5766" y="916"/>
                      <a:pt x="5604" y="536"/>
                      <a:pt x="5300" y="281"/>
                    </a:cubicBezTo>
                    <a:cubicBezTo>
                      <a:pt x="5167" y="166"/>
                      <a:pt x="4985" y="82"/>
                      <a:pt x="4807" y="82"/>
                    </a:cubicBezTo>
                    <a:cubicBezTo>
                      <a:pt x="4710" y="82"/>
                      <a:pt x="4614" y="108"/>
                      <a:pt x="4528" y="167"/>
                    </a:cubicBezTo>
                    <a:cubicBezTo>
                      <a:pt x="4168" y="451"/>
                      <a:pt x="4106" y="1258"/>
                      <a:pt x="4009" y="1695"/>
                    </a:cubicBezTo>
                    <a:cubicBezTo>
                      <a:pt x="3996" y="1694"/>
                      <a:pt x="3987" y="1650"/>
                      <a:pt x="3980" y="1618"/>
                    </a:cubicBezTo>
                    <a:cubicBezTo>
                      <a:pt x="3882" y="1187"/>
                      <a:pt x="3797" y="732"/>
                      <a:pt x="3550" y="358"/>
                    </a:cubicBezTo>
                    <a:cubicBezTo>
                      <a:pt x="3440" y="208"/>
                      <a:pt x="3286" y="88"/>
                      <a:pt x="3110" y="26"/>
                    </a:cubicBezTo>
                    <a:cubicBezTo>
                      <a:pt x="3044" y="9"/>
                      <a:pt x="2973" y="1"/>
                      <a:pt x="2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8"/>
              <p:cNvSpPr/>
              <p:nvPr/>
            </p:nvSpPr>
            <p:spPr>
              <a:xfrm>
                <a:off x="1529875" y="1993000"/>
                <a:ext cx="117600" cy="229400"/>
              </a:xfrm>
              <a:custGeom>
                <a:rect b="b" l="l" r="r" t="t"/>
                <a:pathLst>
                  <a:path extrusionOk="0" h="9176" w="4704">
                    <a:moveTo>
                      <a:pt x="1980" y="4269"/>
                    </a:moveTo>
                    <a:lnTo>
                      <a:pt x="1980" y="4269"/>
                    </a:lnTo>
                    <a:cubicBezTo>
                      <a:pt x="1981" y="4271"/>
                      <a:pt x="1982" y="4273"/>
                      <a:pt x="1983" y="4275"/>
                    </a:cubicBezTo>
                    <a:cubicBezTo>
                      <a:pt x="1982" y="4273"/>
                      <a:pt x="1981" y="4271"/>
                      <a:pt x="1980" y="4269"/>
                    </a:cubicBezTo>
                    <a:close/>
                    <a:moveTo>
                      <a:pt x="2429" y="4880"/>
                    </a:moveTo>
                    <a:cubicBezTo>
                      <a:pt x="2430" y="4880"/>
                      <a:pt x="2430" y="4881"/>
                      <a:pt x="2430" y="4881"/>
                    </a:cubicBezTo>
                    <a:lnTo>
                      <a:pt x="2430" y="4881"/>
                    </a:lnTo>
                    <a:cubicBezTo>
                      <a:pt x="2431" y="4883"/>
                      <a:pt x="2432" y="4885"/>
                      <a:pt x="2433" y="4887"/>
                    </a:cubicBezTo>
                    <a:cubicBezTo>
                      <a:pt x="2432" y="4885"/>
                      <a:pt x="2431" y="4882"/>
                      <a:pt x="2429" y="4880"/>
                    </a:cubicBezTo>
                    <a:close/>
                    <a:moveTo>
                      <a:pt x="78" y="0"/>
                    </a:moveTo>
                    <a:cubicBezTo>
                      <a:pt x="39" y="0"/>
                      <a:pt x="0" y="33"/>
                      <a:pt x="14" y="81"/>
                    </a:cubicBezTo>
                    <a:cubicBezTo>
                      <a:pt x="569" y="1520"/>
                      <a:pt x="1299" y="2876"/>
                      <a:pt x="1977" y="4262"/>
                    </a:cubicBezTo>
                    <a:cubicBezTo>
                      <a:pt x="1977" y="4263"/>
                      <a:pt x="1978" y="4263"/>
                      <a:pt x="1978" y="4265"/>
                    </a:cubicBezTo>
                    <a:lnTo>
                      <a:pt x="1978" y="4265"/>
                    </a:lnTo>
                    <a:cubicBezTo>
                      <a:pt x="1978" y="4265"/>
                      <a:pt x="1978" y="4263"/>
                      <a:pt x="1977" y="4263"/>
                    </a:cubicBezTo>
                    <a:cubicBezTo>
                      <a:pt x="1978" y="4265"/>
                      <a:pt x="1979" y="4267"/>
                      <a:pt x="1980" y="4269"/>
                    </a:cubicBezTo>
                    <a:lnTo>
                      <a:pt x="1980" y="4269"/>
                    </a:lnTo>
                    <a:cubicBezTo>
                      <a:pt x="1980" y="4268"/>
                      <a:pt x="1980" y="4267"/>
                      <a:pt x="1979" y="4266"/>
                    </a:cubicBezTo>
                    <a:lnTo>
                      <a:pt x="1979" y="4266"/>
                    </a:lnTo>
                    <a:cubicBezTo>
                      <a:pt x="2089" y="4486"/>
                      <a:pt x="2202" y="4711"/>
                      <a:pt x="2315" y="4938"/>
                    </a:cubicBezTo>
                    <a:lnTo>
                      <a:pt x="2315" y="4938"/>
                    </a:lnTo>
                    <a:cubicBezTo>
                      <a:pt x="2315" y="4938"/>
                      <a:pt x="2315" y="4938"/>
                      <a:pt x="2316" y="4939"/>
                    </a:cubicBezTo>
                    <a:lnTo>
                      <a:pt x="2316" y="4939"/>
                    </a:lnTo>
                    <a:cubicBezTo>
                      <a:pt x="2315" y="4938"/>
                      <a:pt x="2315" y="4938"/>
                      <a:pt x="2315" y="4938"/>
                    </a:cubicBezTo>
                    <a:lnTo>
                      <a:pt x="2315" y="4938"/>
                    </a:lnTo>
                    <a:cubicBezTo>
                      <a:pt x="2315" y="4938"/>
                      <a:pt x="2315" y="4938"/>
                      <a:pt x="2316" y="4939"/>
                    </a:cubicBezTo>
                    <a:lnTo>
                      <a:pt x="2316" y="4939"/>
                    </a:lnTo>
                    <a:cubicBezTo>
                      <a:pt x="2316" y="4939"/>
                      <a:pt x="2316" y="4939"/>
                      <a:pt x="2316" y="4939"/>
                    </a:cubicBezTo>
                    <a:lnTo>
                      <a:pt x="2316" y="4939"/>
                    </a:lnTo>
                    <a:cubicBezTo>
                      <a:pt x="2831" y="6017"/>
                      <a:pt x="3422" y="7056"/>
                      <a:pt x="3983" y="8111"/>
                    </a:cubicBezTo>
                    <a:cubicBezTo>
                      <a:pt x="4173" y="8466"/>
                      <a:pt x="4363" y="8822"/>
                      <a:pt x="4557" y="9176"/>
                    </a:cubicBezTo>
                    <a:lnTo>
                      <a:pt x="4703" y="9176"/>
                    </a:lnTo>
                    <a:cubicBezTo>
                      <a:pt x="4396" y="8619"/>
                      <a:pt x="4099" y="8057"/>
                      <a:pt x="3799" y="7496"/>
                    </a:cubicBezTo>
                    <a:cubicBezTo>
                      <a:pt x="3323" y="6633"/>
                      <a:pt x="2857" y="5769"/>
                      <a:pt x="2430" y="4881"/>
                    </a:cubicBezTo>
                    <a:lnTo>
                      <a:pt x="2430" y="4881"/>
                    </a:lnTo>
                    <a:cubicBezTo>
                      <a:pt x="1969" y="3964"/>
                      <a:pt x="1510" y="3043"/>
                      <a:pt x="1058" y="2118"/>
                    </a:cubicBezTo>
                    <a:cubicBezTo>
                      <a:pt x="737" y="1434"/>
                      <a:pt x="399" y="756"/>
                      <a:pt x="136" y="46"/>
                    </a:cubicBezTo>
                    <a:cubicBezTo>
                      <a:pt x="127" y="14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8"/>
              <p:cNvSpPr/>
              <p:nvPr/>
            </p:nvSpPr>
            <p:spPr>
              <a:xfrm>
                <a:off x="1725625" y="1963075"/>
                <a:ext cx="84975" cy="259325"/>
              </a:xfrm>
              <a:custGeom>
                <a:rect b="b" l="l" r="r" t="t"/>
                <a:pathLst>
                  <a:path extrusionOk="0" h="10373" w="3399">
                    <a:moveTo>
                      <a:pt x="1624" y="6187"/>
                    </a:moveTo>
                    <a:lnTo>
                      <a:pt x="1624" y="6187"/>
                    </a:lnTo>
                    <a:cubicBezTo>
                      <a:pt x="1624" y="6188"/>
                      <a:pt x="1623" y="6189"/>
                      <a:pt x="1623" y="6189"/>
                    </a:cubicBezTo>
                    <a:lnTo>
                      <a:pt x="1623" y="6189"/>
                    </a:lnTo>
                    <a:cubicBezTo>
                      <a:pt x="1623" y="6189"/>
                      <a:pt x="1624" y="6189"/>
                      <a:pt x="1624" y="6188"/>
                    </a:cubicBezTo>
                    <a:lnTo>
                      <a:pt x="1624" y="6187"/>
                    </a:lnTo>
                    <a:close/>
                    <a:moveTo>
                      <a:pt x="1623" y="6189"/>
                    </a:moveTo>
                    <a:cubicBezTo>
                      <a:pt x="1623" y="6190"/>
                      <a:pt x="1623" y="6190"/>
                      <a:pt x="1623" y="6190"/>
                    </a:cubicBezTo>
                    <a:cubicBezTo>
                      <a:pt x="1623" y="6190"/>
                      <a:pt x="1623" y="6190"/>
                      <a:pt x="1623" y="6189"/>
                    </a:cubicBezTo>
                    <a:close/>
                    <a:moveTo>
                      <a:pt x="3317" y="0"/>
                    </a:moveTo>
                    <a:cubicBezTo>
                      <a:pt x="3294" y="0"/>
                      <a:pt x="3271" y="12"/>
                      <a:pt x="3259" y="37"/>
                    </a:cubicBezTo>
                    <a:cubicBezTo>
                      <a:pt x="3234" y="107"/>
                      <a:pt x="3225" y="181"/>
                      <a:pt x="3206" y="251"/>
                    </a:cubicBezTo>
                    <a:cubicBezTo>
                      <a:pt x="2712" y="2444"/>
                      <a:pt x="2063" y="4600"/>
                      <a:pt x="1301" y="6714"/>
                    </a:cubicBezTo>
                    <a:cubicBezTo>
                      <a:pt x="1062" y="7393"/>
                      <a:pt x="789" y="8060"/>
                      <a:pt x="547" y="8737"/>
                    </a:cubicBezTo>
                    <a:cubicBezTo>
                      <a:pt x="357" y="9276"/>
                      <a:pt x="179" y="9827"/>
                      <a:pt x="0" y="10373"/>
                    </a:cubicBezTo>
                    <a:lnTo>
                      <a:pt x="135" y="10373"/>
                    </a:lnTo>
                    <a:cubicBezTo>
                      <a:pt x="268" y="9964"/>
                      <a:pt x="405" y="9556"/>
                      <a:pt x="539" y="9149"/>
                    </a:cubicBezTo>
                    <a:cubicBezTo>
                      <a:pt x="880" y="8157"/>
                      <a:pt x="1284" y="7180"/>
                      <a:pt x="1624" y="6186"/>
                    </a:cubicBezTo>
                    <a:lnTo>
                      <a:pt x="1624" y="6187"/>
                    </a:lnTo>
                    <a:lnTo>
                      <a:pt x="1624" y="6187"/>
                    </a:lnTo>
                    <a:cubicBezTo>
                      <a:pt x="2324" y="4190"/>
                      <a:pt x="2911" y="2152"/>
                      <a:pt x="3377" y="88"/>
                    </a:cubicBezTo>
                    <a:cubicBezTo>
                      <a:pt x="3398" y="35"/>
                      <a:pt x="3358" y="0"/>
                      <a:pt x="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/>
          <p:nvPr>
            <p:ph idx="2" type="pic"/>
          </p:nvPr>
        </p:nvSpPr>
        <p:spPr>
          <a:xfrm>
            <a:off x="0" y="0"/>
            <a:ext cx="9171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29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0"/>
          <p:cNvSpPr txBox="1"/>
          <p:nvPr>
            <p:ph hasCustomPrompt="1" type="title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18" name="Google Shape;318;p30"/>
          <p:cNvSpPr txBox="1"/>
          <p:nvPr>
            <p:ph idx="1" type="subTitle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319" name="Google Shape;319;p30"/>
          <p:cNvGrpSpPr/>
          <p:nvPr/>
        </p:nvGrpSpPr>
        <p:grpSpPr>
          <a:xfrm flipH="1">
            <a:off x="227170" y="113445"/>
            <a:ext cx="9014638" cy="5370891"/>
            <a:chOff x="-1430" y="113445"/>
            <a:chExt cx="9014638" cy="5370891"/>
          </a:xfrm>
        </p:grpSpPr>
        <p:sp>
          <p:nvSpPr>
            <p:cNvPr id="320" name="Google Shape;320;p30"/>
            <p:cNvSpPr/>
            <p:nvPr/>
          </p:nvSpPr>
          <p:spPr>
            <a:xfrm>
              <a:off x="8736994" y="113445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8301466" y="307249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8736997" y="5293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1430" y="4289700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213918" y="4790085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8883878" y="8194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8597650" y="80156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314569" y="394564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109541" y="36023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262947" y="2969746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96288" y="37496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2"/>
          <p:cNvGrpSpPr/>
          <p:nvPr/>
        </p:nvGrpSpPr>
        <p:grpSpPr>
          <a:xfrm>
            <a:off x="-1430" y="-210737"/>
            <a:ext cx="9203745" cy="5695073"/>
            <a:chOff x="-1430" y="-210737"/>
            <a:chExt cx="9203745" cy="5695073"/>
          </a:xfrm>
        </p:grpSpPr>
        <p:sp>
          <p:nvSpPr>
            <p:cNvPr id="334" name="Google Shape;334;p32"/>
            <p:cNvSpPr/>
            <p:nvPr/>
          </p:nvSpPr>
          <p:spPr>
            <a:xfrm>
              <a:off x="-1430" y="4289700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213918" y="4790085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314569" y="394564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109541" y="36023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262947" y="2969746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496288" y="37496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2"/>
            <p:cNvSpPr/>
            <p:nvPr/>
          </p:nvSpPr>
          <p:spPr>
            <a:xfrm rot="10800000">
              <a:off x="8510692" y="214827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2"/>
            <p:cNvSpPr/>
            <p:nvPr/>
          </p:nvSpPr>
          <p:spPr>
            <a:xfrm rot="10800000">
              <a:off x="7659233" y="-210737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8848369" y="2139574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8643341" y="17963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8796747" y="1163671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9030088" y="19436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33"/>
          <p:cNvGrpSpPr/>
          <p:nvPr/>
        </p:nvGrpSpPr>
        <p:grpSpPr>
          <a:xfrm>
            <a:off x="10600" y="3079395"/>
            <a:ext cx="9063060" cy="2082993"/>
            <a:chOff x="10600" y="3079395"/>
            <a:chExt cx="9063060" cy="2082993"/>
          </a:xfrm>
        </p:grpSpPr>
        <p:sp>
          <p:nvSpPr>
            <p:cNvPr id="348" name="Google Shape;348;p33"/>
            <p:cNvSpPr/>
            <p:nvPr/>
          </p:nvSpPr>
          <p:spPr>
            <a:xfrm rot="5902591">
              <a:off x="887535" y="4779625"/>
              <a:ext cx="265744" cy="289677"/>
            </a:xfrm>
            <a:custGeom>
              <a:rect b="b" l="l" r="r" t="t"/>
              <a:pathLst>
                <a:path extrusionOk="0" h="4200" w="3853">
                  <a:moveTo>
                    <a:pt x="2412" y="1"/>
                  </a:moveTo>
                  <a:cubicBezTo>
                    <a:pt x="2368" y="1"/>
                    <a:pt x="2325" y="23"/>
                    <a:pt x="2305" y="78"/>
                  </a:cubicBezTo>
                  <a:lnTo>
                    <a:pt x="2306" y="78"/>
                  </a:lnTo>
                  <a:cubicBezTo>
                    <a:pt x="2179" y="478"/>
                    <a:pt x="2037" y="874"/>
                    <a:pt x="1898" y="1269"/>
                  </a:cubicBezTo>
                  <a:cubicBezTo>
                    <a:pt x="1871" y="1351"/>
                    <a:pt x="1841" y="1432"/>
                    <a:pt x="1814" y="1512"/>
                  </a:cubicBezTo>
                  <a:cubicBezTo>
                    <a:pt x="1678" y="1317"/>
                    <a:pt x="1539" y="1124"/>
                    <a:pt x="1389" y="941"/>
                  </a:cubicBezTo>
                  <a:cubicBezTo>
                    <a:pt x="1304" y="813"/>
                    <a:pt x="1214" y="687"/>
                    <a:pt x="1097" y="586"/>
                  </a:cubicBezTo>
                  <a:cubicBezTo>
                    <a:pt x="1060" y="553"/>
                    <a:pt x="1043" y="499"/>
                    <a:pt x="998" y="478"/>
                  </a:cubicBezTo>
                  <a:cubicBezTo>
                    <a:pt x="991" y="476"/>
                    <a:pt x="985" y="474"/>
                    <a:pt x="979" y="474"/>
                  </a:cubicBezTo>
                  <a:cubicBezTo>
                    <a:pt x="946" y="474"/>
                    <a:pt x="920" y="515"/>
                    <a:pt x="941" y="546"/>
                  </a:cubicBezTo>
                  <a:cubicBezTo>
                    <a:pt x="968" y="581"/>
                    <a:pt x="1002" y="606"/>
                    <a:pt x="1026" y="643"/>
                  </a:cubicBezTo>
                  <a:cubicBezTo>
                    <a:pt x="1101" y="773"/>
                    <a:pt x="1195" y="891"/>
                    <a:pt x="1286" y="1011"/>
                  </a:cubicBezTo>
                  <a:cubicBezTo>
                    <a:pt x="1328" y="1080"/>
                    <a:pt x="1370" y="1150"/>
                    <a:pt x="1416" y="1216"/>
                  </a:cubicBezTo>
                  <a:cubicBezTo>
                    <a:pt x="1516" y="1360"/>
                    <a:pt x="1615" y="1505"/>
                    <a:pt x="1715" y="1651"/>
                  </a:cubicBezTo>
                  <a:cubicBezTo>
                    <a:pt x="1191" y="1437"/>
                    <a:pt x="670" y="1217"/>
                    <a:pt x="158" y="1010"/>
                  </a:cubicBezTo>
                  <a:lnTo>
                    <a:pt x="158" y="1010"/>
                  </a:lnTo>
                  <a:cubicBezTo>
                    <a:pt x="0" y="1067"/>
                    <a:pt x="108" y="1258"/>
                    <a:pt x="240" y="1261"/>
                  </a:cubicBezTo>
                  <a:cubicBezTo>
                    <a:pt x="519" y="1364"/>
                    <a:pt x="791" y="1482"/>
                    <a:pt x="1060" y="1609"/>
                  </a:cubicBezTo>
                  <a:cubicBezTo>
                    <a:pt x="1266" y="1693"/>
                    <a:pt x="1474" y="1788"/>
                    <a:pt x="1680" y="1883"/>
                  </a:cubicBezTo>
                  <a:cubicBezTo>
                    <a:pt x="1522" y="2309"/>
                    <a:pt x="1355" y="2732"/>
                    <a:pt x="1198" y="3157"/>
                  </a:cubicBezTo>
                  <a:cubicBezTo>
                    <a:pt x="1174" y="3340"/>
                    <a:pt x="749" y="4166"/>
                    <a:pt x="1009" y="4198"/>
                  </a:cubicBezTo>
                  <a:cubicBezTo>
                    <a:pt x="1014" y="4199"/>
                    <a:pt x="1019" y="4199"/>
                    <a:pt x="1023" y="4199"/>
                  </a:cubicBezTo>
                  <a:cubicBezTo>
                    <a:pt x="1096" y="4199"/>
                    <a:pt x="1141" y="4110"/>
                    <a:pt x="1090" y="4053"/>
                  </a:cubicBezTo>
                  <a:cubicBezTo>
                    <a:pt x="1317" y="3351"/>
                    <a:pt x="1600" y="2665"/>
                    <a:pt x="1879" y="1977"/>
                  </a:cubicBezTo>
                  <a:lnTo>
                    <a:pt x="1962" y="2015"/>
                  </a:lnTo>
                  <a:cubicBezTo>
                    <a:pt x="2338" y="2573"/>
                    <a:pt x="2712" y="3133"/>
                    <a:pt x="3094" y="3686"/>
                  </a:cubicBezTo>
                  <a:cubicBezTo>
                    <a:pt x="3115" y="3720"/>
                    <a:pt x="3152" y="3740"/>
                    <a:pt x="3190" y="3740"/>
                  </a:cubicBezTo>
                  <a:cubicBezTo>
                    <a:pt x="3207" y="3740"/>
                    <a:pt x="3224" y="3736"/>
                    <a:pt x="3240" y="3727"/>
                  </a:cubicBezTo>
                  <a:cubicBezTo>
                    <a:pt x="3288" y="3699"/>
                    <a:pt x="3304" y="3630"/>
                    <a:pt x="3272" y="3584"/>
                  </a:cubicBezTo>
                  <a:cubicBezTo>
                    <a:pt x="2942" y="3111"/>
                    <a:pt x="2607" y="2642"/>
                    <a:pt x="2274" y="2172"/>
                  </a:cubicBezTo>
                  <a:cubicBezTo>
                    <a:pt x="2269" y="2165"/>
                    <a:pt x="2264" y="2158"/>
                    <a:pt x="2259" y="2151"/>
                  </a:cubicBezTo>
                  <a:lnTo>
                    <a:pt x="2259" y="2151"/>
                  </a:lnTo>
                  <a:cubicBezTo>
                    <a:pt x="2659" y="2331"/>
                    <a:pt x="3062" y="2494"/>
                    <a:pt x="3476" y="2589"/>
                  </a:cubicBezTo>
                  <a:cubicBezTo>
                    <a:pt x="3853" y="2316"/>
                    <a:pt x="2863" y="2153"/>
                    <a:pt x="2701" y="2040"/>
                  </a:cubicBezTo>
                  <a:cubicBezTo>
                    <a:pt x="2461" y="1950"/>
                    <a:pt x="2223" y="1856"/>
                    <a:pt x="1984" y="1760"/>
                  </a:cubicBezTo>
                  <a:cubicBezTo>
                    <a:pt x="1981" y="1754"/>
                    <a:pt x="1976" y="1750"/>
                    <a:pt x="1973" y="1744"/>
                  </a:cubicBezTo>
                  <a:cubicBezTo>
                    <a:pt x="2180" y="1226"/>
                    <a:pt x="2381" y="707"/>
                    <a:pt x="2548" y="175"/>
                  </a:cubicBezTo>
                  <a:cubicBezTo>
                    <a:pt x="2583" y="77"/>
                    <a:pt x="2494" y="1"/>
                    <a:pt x="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8895165" y="3756480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233981" y="3204199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8758825" y="3707978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104816" y="3461936"/>
              <a:ext cx="240079" cy="303475"/>
            </a:xfrm>
            <a:custGeom>
              <a:rect b="b" l="l" r="r" t="t"/>
              <a:pathLst>
                <a:path extrusionOk="0" h="6156" w="4870">
                  <a:moveTo>
                    <a:pt x="2048" y="0"/>
                  </a:moveTo>
                  <a:cubicBezTo>
                    <a:pt x="1911" y="462"/>
                    <a:pt x="1911" y="949"/>
                    <a:pt x="1848" y="1423"/>
                  </a:cubicBezTo>
                  <a:cubicBezTo>
                    <a:pt x="1828" y="1607"/>
                    <a:pt x="1807" y="1792"/>
                    <a:pt x="1780" y="1975"/>
                  </a:cubicBezTo>
                  <a:cubicBezTo>
                    <a:pt x="1772" y="2017"/>
                    <a:pt x="1775" y="2070"/>
                    <a:pt x="1740" y="2101"/>
                  </a:cubicBezTo>
                  <a:cubicBezTo>
                    <a:pt x="1730" y="2109"/>
                    <a:pt x="1718" y="2112"/>
                    <a:pt x="1707" y="2112"/>
                  </a:cubicBezTo>
                  <a:cubicBezTo>
                    <a:pt x="1678" y="2112"/>
                    <a:pt x="1647" y="2089"/>
                    <a:pt x="1628" y="2067"/>
                  </a:cubicBezTo>
                  <a:cubicBezTo>
                    <a:pt x="1561" y="1999"/>
                    <a:pt x="1496" y="1929"/>
                    <a:pt x="1417" y="1872"/>
                  </a:cubicBezTo>
                  <a:cubicBezTo>
                    <a:pt x="1085" y="1653"/>
                    <a:pt x="765" y="1417"/>
                    <a:pt x="454" y="1167"/>
                  </a:cubicBezTo>
                  <a:lnTo>
                    <a:pt x="454" y="1167"/>
                  </a:lnTo>
                  <a:cubicBezTo>
                    <a:pt x="591" y="1421"/>
                    <a:pt x="681" y="1697"/>
                    <a:pt x="805" y="1958"/>
                  </a:cubicBezTo>
                  <a:cubicBezTo>
                    <a:pt x="881" y="2119"/>
                    <a:pt x="974" y="2271"/>
                    <a:pt x="1050" y="2433"/>
                  </a:cubicBezTo>
                  <a:cubicBezTo>
                    <a:pt x="1106" y="2548"/>
                    <a:pt x="1146" y="2671"/>
                    <a:pt x="1197" y="2789"/>
                  </a:cubicBezTo>
                  <a:cubicBezTo>
                    <a:pt x="1249" y="2865"/>
                    <a:pt x="1158" y="2913"/>
                    <a:pt x="1108" y="2956"/>
                  </a:cubicBezTo>
                  <a:cubicBezTo>
                    <a:pt x="1020" y="3029"/>
                    <a:pt x="929" y="3099"/>
                    <a:pt x="838" y="3168"/>
                  </a:cubicBezTo>
                  <a:cubicBezTo>
                    <a:pt x="706" y="3268"/>
                    <a:pt x="568" y="3361"/>
                    <a:pt x="440" y="3467"/>
                  </a:cubicBezTo>
                  <a:cubicBezTo>
                    <a:pt x="284" y="3590"/>
                    <a:pt x="154" y="3741"/>
                    <a:pt x="1" y="3865"/>
                  </a:cubicBezTo>
                  <a:cubicBezTo>
                    <a:pt x="191" y="3793"/>
                    <a:pt x="386" y="3734"/>
                    <a:pt x="583" y="3683"/>
                  </a:cubicBezTo>
                  <a:cubicBezTo>
                    <a:pt x="878" y="3603"/>
                    <a:pt x="1171" y="3513"/>
                    <a:pt x="1467" y="3438"/>
                  </a:cubicBezTo>
                  <a:cubicBezTo>
                    <a:pt x="1541" y="3419"/>
                    <a:pt x="1614" y="3400"/>
                    <a:pt x="1687" y="3382"/>
                  </a:cubicBezTo>
                  <a:cubicBezTo>
                    <a:pt x="1692" y="3381"/>
                    <a:pt x="1696" y="3381"/>
                    <a:pt x="1701" y="3381"/>
                  </a:cubicBezTo>
                  <a:cubicBezTo>
                    <a:pt x="1722" y="3381"/>
                    <a:pt x="1742" y="3392"/>
                    <a:pt x="1753" y="3412"/>
                  </a:cubicBezTo>
                  <a:cubicBezTo>
                    <a:pt x="1768" y="3440"/>
                    <a:pt x="1761" y="3472"/>
                    <a:pt x="1739" y="3492"/>
                  </a:cubicBezTo>
                  <a:cubicBezTo>
                    <a:pt x="1605" y="3607"/>
                    <a:pt x="1502" y="3752"/>
                    <a:pt x="1402" y="3897"/>
                  </a:cubicBezTo>
                  <a:cubicBezTo>
                    <a:pt x="1216" y="4175"/>
                    <a:pt x="1098" y="4490"/>
                    <a:pt x="948" y="4789"/>
                  </a:cubicBezTo>
                  <a:cubicBezTo>
                    <a:pt x="815" y="5043"/>
                    <a:pt x="659" y="5289"/>
                    <a:pt x="582" y="5568"/>
                  </a:cubicBezTo>
                  <a:cubicBezTo>
                    <a:pt x="751" y="5415"/>
                    <a:pt x="898" y="5239"/>
                    <a:pt x="1051" y="5071"/>
                  </a:cubicBezTo>
                  <a:cubicBezTo>
                    <a:pt x="1191" y="4914"/>
                    <a:pt x="1339" y="4750"/>
                    <a:pt x="1473" y="4593"/>
                  </a:cubicBezTo>
                  <a:cubicBezTo>
                    <a:pt x="1565" y="4481"/>
                    <a:pt x="1655" y="4367"/>
                    <a:pt x="1736" y="4246"/>
                  </a:cubicBezTo>
                  <a:cubicBezTo>
                    <a:pt x="1804" y="4154"/>
                    <a:pt x="1855" y="4046"/>
                    <a:pt x="1934" y="3963"/>
                  </a:cubicBezTo>
                  <a:cubicBezTo>
                    <a:pt x="1946" y="3958"/>
                    <a:pt x="1957" y="3956"/>
                    <a:pt x="1966" y="3956"/>
                  </a:cubicBezTo>
                  <a:cubicBezTo>
                    <a:pt x="2018" y="3956"/>
                    <a:pt x="2019" y="4029"/>
                    <a:pt x="2009" y="4080"/>
                  </a:cubicBezTo>
                  <a:cubicBezTo>
                    <a:pt x="1994" y="4186"/>
                    <a:pt x="1980" y="4292"/>
                    <a:pt x="1970" y="4399"/>
                  </a:cubicBezTo>
                  <a:cubicBezTo>
                    <a:pt x="1934" y="4816"/>
                    <a:pt x="1890" y="5235"/>
                    <a:pt x="1844" y="5652"/>
                  </a:cubicBezTo>
                  <a:cubicBezTo>
                    <a:pt x="1837" y="5820"/>
                    <a:pt x="1827" y="5989"/>
                    <a:pt x="1812" y="6156"/>
                  </a:cubicBezTo>
                  <a:cubicBezTo>
                    <a:pt x="1981" y="5803"/>
                    <a:pt x="2099" y="5428"/>
                    <a:pt x="2218" y="5056"/>
                  </a:cubicBezTo>
                  <a:cubicBezTo>
                    <a:pt x="2320" y="4767"/>
                    <a:pt x="2397" y="4469"/>
                    <a:pt x="2469" y="4171"/>
                  </a:cubicBezTo>
                  <a:cubicBezTo>
                    <a:pt x="2503" y="4036"/>
                    <a:pt x="2547" y="3905"/>
                    <a:pt x="2594" y="3774"/>
                  </a:cubicBezTo>
                  <a:cubicBezTo>
                    <a:pt x="2604" y="3743"/>
                    <a:pt x="2613" y="3695"/>
                    <a:pt x="2652" y="3695"/>
                  </a:cubicBezTo>
                  <a:cubicBezTo>
                    <a:pt x="2654" y="3695"/>
                    <a:pt x="2657" y="3696"/>
                    <a:pt x="2660" y="3696"/>
                  </a:cubicBezTo>
                  <a:cubicBezTo>
                    <a:pt x="2710" y="3708"/>
                    <a:pt x="2713" y="3770"/>
                    <a:pt x="2736" y="3807"/>
                  </a:cubicBezTo>
                  <a:cubicBezTo>
                    <a:pt x="2764" y="3870"/>
                    <a:pt x="2796" y="3931"/>
                    <a:pt x="2826" y="3993"/>
                  </a:cubicBezTo>
                  <a:cubicBezTo>
                    <a:pt x="2922" y="4186"/>
                    <a:pt x="3032" y="4370"/>
                    <a:pt x="3146" y="4551"/>
                  </a:cubicBezTo>
                  <a:cubicBezTo>
                    <a:pt x="3295" y="4790"/>
                    <a:pt x="3452" y="5025"/>
                    <a:pt x="3641" y="5234"/>
                  </a:cubicBezTo>
                  <a:cubicBezTo>
                    <a:pt x="3546" y="4760"/>
                    <a:pt x="3414" y="4295"/>
                    <a:pt x="3312" y="3823"/>
                  </a:cubicBezTo>
                  <a:cubicBezTo>
                    <a:pt x="3264" y="3589"/>
                    <a:pt x="3226" y="3352"/>
                    <a:pt x="3187" y="3116"/>
                  </a:cubicBezTo>
                  <a:cubicBezTo>
                    <a:pt x="3168" y="3037"/>
                    <a:pt x="3224" y="3025"/>
                    <a:pt x="3288" y="3017"/>
                  </a:cubicBezTo>
                  <a:cubicBezTo>
                    <a:pt x="3402" y="3000"/>
                    <a:pt x="3515" y="2977"/>
                    <a:pt x="3627" y="2946"/>
                  </a:cubicBezTo>
                  <a:cubicBezTo>
                    <a:pt x="4067" y="2827"/>
                    <a:pt x="4466" y="2599"/>
                    <a:pt x="4870" y="2391"/>
                  </a:cubicBezTo>
                  <a:cubicBezTo>
                    <a:pt x="4721" y="2347"/>
                    <a:pt x="4567" y="2336"/>
                    <a:pt x="4412" y="2336"/>
                  </a:cubicBezTo>
                  <a:cubicBezTo>
                    <a:pt x="4330" y="2336"/>
                    <a:pt x="4248" y="2339"/>
                    <a:pt x="4167" y="2342"/>
                  </a:cubicBezTo>
                  <a:cubicBezTo>
                    <a:pt x="3807" y="2355"/>
                    <a:pt x="3452" y="2440"/>
                    <a:pt x="3090" y="2440"/>
                  </a:cubicBezTo>
                  <a:cubicBezTo>
                    <a:pt x="3088" y="2440"/>
                    <a:pt x="3086" y="2440"/>
                    <a:pt x="3084" y="2440"/>
                  </a:cubicBezTo>
                  <a:cubicBezTo>
                    <a:pt x="2911" y="2440"/>
                    <a:pt x="3051" y="2219"/>
                    <a:pt x="3088" y="2139"/>
                  </a:cubicBezTo>
                  <a:cubicBezTo>
                    <a:pt x="3141" y="2028"/>
                    <a:pt x="3189" y="1916"/>
                    <a:pt x="3236" y="1803"/>
                  </a:cubicBezTo>
                  <a:cubicBezTo>
                    <a:pt x="3360" y="1448"/>
                    <a:pt x="3477" y="1089"/>
                    <a:pt x="3536" y="716"/>
                  </a:cubicBezTo>
                  <a:lnTo>
                    <a:pt x="3536" y="716"/>
                  </a:lnTo>
                  <a:cubicBezTo>
                    <a:pt x="3349" y="909"/>
                    <a:pt x="3178" y="1116"/>
                    <a:pt x="3009" y="1326"/>
                  </a:cubicBezTo>
                  <a:cubicBezTo>
                    <a:pt x="2900" y="1475"/>
                    <a:pt x="2809" y="1635"/>
                    <a:pt x="2705" y="1788"/>
                  </a:cubicBezTo>
                  <a:cubicBezTo>
                    <a:pt x="2684" y="1819"/>
                    <a:pt x="2662" y="1851"/>
                    <a:pt x="2638" y="1879"/>
                  </a:cubicBezTo>
                  <a:cubicBezTo>
                    <a:pt x="2621" y="1899"/>
                    <a:pt x="2603" y="1922"/>
                    <a:pt x="2577" y="1925"/>
                  </a:cubicBezTo>
                  <a:cubicBezTo>
                    <a:pt x="2575" y="1926"/>
                    <a:pt x="2573" y="1926"/>
                    <a:pt x="2570" y="1926"/>
                  </a:cubicBezTo>
                  <a:cubicBezTo>
                    <a:pt x="2500" y="1926"/>
                    <a:pt x="2491" y="1835"/>
                    <a:pt x="2480" y="1781"/>
                  </a:cubicBezTo>
                  <a:cubicBezTo>
                    <a:pt x="2457" y="1647"/>
                    <a:pt x="2440" y="1512"/>
                    <a:pt x="2412" y="1378"/>
                  </a:cubicBezTo>
                  <a:cubicBezTo>
                    <a:pt x="2322" y="947"/>
                    <a:pt x="2230" y="513"/>
                    <a:pt x="2084" y="97"/>
                  </a:cubicBezTo>
                  <a:cubicBezTo>
                    <a:pt x="2072" y="65"/>
                    <a:pt x="2061" y="33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595253" y="329576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8700247" y="3079395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10600" y="4063672"/>
              <a:ext cx="777018" cy="1098716"/>
            </a:xfrm>
            <a:custGeom>
              <a:rect b="b" l="l" r="r" t="t"/>
              <a:pathLst>
                <a:path extrusionOk="0" h="21732" w="15369">
                  <a:moveTo>
                    <a:pt x="9098" y="3798"/>
                  </a:moveTo>
                  <a:cubicBezTo>
                    <a:pt x="9771" y="3798"/>
                    <a:pt x="10910" y="4090"/>
                    <a:pt x="11298" y="4663"/>
                  </a:cubicBezTo>
                  <a:cubicBezTo>
                    <a:pt x="11365" y="4761"/>
                    <a:pt x="11411" y="4878"/>
                    <a:pt x="11420" y="4995"/>
                  </a:cubicBezTo>
                  <a:cubicBezTo>
                    <a:pt x="11156" y="4926"/>
                    <a:pt x="10891" y="4857"/>
                    <a:pt x="10629" y="4781"/>
                  </a:cubicBezTo>
                  <a:cubicBezTo>
                    <a:pt x="10252" y="4671"/>
                    <a:pt x="9875" y="4559"/>
                    <a:pt x="9498" y="4449"/>
                  </a:cubicBezTo>
                  <a:cubicBezTo>
                    <a:pt x="9464" y="4441"/>
                    <a:pt x="9430" y="4431"/>
                    <a:pt x="9396" y="4419"/>
                  </a:cubicBezTo>
                  <a:cubicBezTo>
                    <a:pt x="9298" y="4210"/>
                    <a:pt x="9197" y="4002"/>
                    <a:pt x="9090" y="3798"/>
                  </a:cubicBezTo>
                  <a:cubicBezTo>
                    <a:pt x="9093" y="3798"/>
                    <a:pt x="9095" y="3798"/>
                    <a:pt x="9098" y="3798"/>
                  </a:cubicBezTo>
                  <a:close/>
                  <a:moveTo>
                    <a:pt x="9501" y="4643"/>
                  </a:moveTo>
                  <a:cubicBezTo>
                    <a:pt x="10133" y="4827"/>
                    <a:pt x="10766" y="5007"/>
                    <a:pt x="11401" y="5178"/>
                  </a:cubicBezTo>
                  <a:cubicBezTo>
                    <a:pt x="11388" y="5217"/>
                    <a:pt x="11371" y="5255"/>
                    <a:pt x="11346" y="5291"/>
                  </a:cubicBezTo>
                  <a:cubicBezTo>
                    <a:pt x="11186" y="5559"/>
                    <a:pt x="10857" y="5641"/>
                    <a:pt x="10494" y="5641"/>
                  </a:cubicBezTo>
                  <a:cubicBezTo>
                    <a:pt x="10301" y="5641"/>
                    <a:pt x="10098" y="5618"/>
                    <a:pt x="9905" y="5587"/>
                  </a:cubicBezTo>
                  <a:cubicBezTo>
                    <a:pt x="9808" y="5336"/>
                    <a:pt x="9707" y="5085"/>
                    <a:pt x="9594" y="4841"/>
                  </a:cubicBezTo>
                  <a:cubicBezTo>
                    <a:pt x="9562" y="4775"/>
                    <a:pt x="9531" y="4709"/>
                    <a:pt x="9501" y="4643"/>
                  </a:cubicBezTo>
                  <a:close/>
                  <a:moveTo>
                    <a:pt x="7396" y="4768"/>
                  </a:moveTo>
                  <a:cubicBezTo>
                    <a:pt x="7397" y="4769"/>
                    <a:pt x="7398" y="4771"/>
                    <a:pt x="7398" y="4773"/>
                  </a:cubicBezTo>
                  <a:cubicBezTo>
                    <a:pt x="7508" y="4965"/>
                    <a:pt x="7613" y="5159"/>
                    <a:pt x="7715" y="5356"/>
                  </a:cubicBezTo>
                  <a:cubicBezTo>
                    <a:pt x="7620" y="5447"/>
                    <a:pt x="7528" y="5538"/>
                    <a:pt x="7438" y="5633"/>
                  </a:cubicBezTo>
                  <a:cubicBezTo>
                    <a:pt x="7130" y="5968"/>
                    <a:pt x="6813" y="6292"/>
                    <a:pt x="6486" y="6606"/>
                  </a:cubicBezTo>
                  <a:cubicBezTo>
                    <a:pt x="6361" y="6732"/>
                    <a:pt x="6234" y="6856"/>
                    <a:pt x="6112" y="6983"/>
                  </a:cubicBezTo>
                  <a:cubicBezTo>
                    <a:pt x="6098" y="6995"/>
                    <a:pt x="6083" y="7011"/>
                    <a:pt x="6071" y="7027"/>
                  </a:cubicBezTo>
                  <a:cubicBezTo>
                    <a:pt x="6059" y="6997"/>
                    <a:pt x="6048" y="6967"/>
                    <a:pt x="6041" y="6932"/>
                  </a:cubicBezTo>
                  <a:cubicBezTo>
                    <a:pt x="5913" y="6233"/>
                    <a:pt x="6634" y="5461"/>
                    <a:pt x="7091" y="4995"/>
                  </a:cubicBezTo>
                  <a:cubicBezTo>
                    <a:pt x="7187" y="4913"/>
                    <a:pt x="7279" y="4821"/>
                    <a:pt x="7396" y="4768"/>
                  </a:cubicBezTo>
                  <a:close/>
                  <a:moveTo>
                    <a:pt x="7796" y="5517"/>
                  </a:moveTo>
                  <a:cubicBezTo>
                    <a:pt x="7887" y="5700"/>
                    <a:pt x="7975" y="5883"/>
                    <a:pt x="8058" y="6069"/>
                  </a:cubicBezTo>
                  <a:cubicBezTo>
                    <a:pt x="8007" y="6088"/>
                    <a:pt x="7977" y="6162"/>
                    <a:pt x="7947" y="6207"/>
                  </a:cubicBezTo>
                  <a:cubicBezTo>
                    <a:pt x="7908" y="6270"/>
                    <a:pt x="7854" y="6338"/>
                    <a:pt x="7800" y="6407"/>
                  </a:cubicBezTo>
                  <a:cubicBezTo>
                    <a:pt x="7682" y="6553"/>
                    <a:pt x="7543" y="6713"/>
                    <a:pt x="7403" y="6848"/>
                  </a:cubicBezTo>
                  <a:cubicBezTo>
                    <a:pt x="7203" y="7038"/>
                    <a:pt x="6974" y="7208"/>
                    <a:pt x="6705" y="7282"/>
                  </a:cubicBezTo>
                  <a:cubicBezTo>
                    <a:pt x="6646" y="7300"/>
                    <a:pt x="6586" y="7309"/>
                    <a:pt x="6527" y="7309"/>
                  </a:cubicBezTo>
                  <a:cubicBezTo>
                    <a:pt x="6391" y="7309"/>
                    <a:pt x="6262" y="7262"/>
                    <a:pt x="6170" y="7171"/>
                  </a:cubicBezTo>
                  <a:cubicBezTo>
                    <a:pt x="6200" y="7151"/>
                    <a:pt x="6225" y="7118"/>
                    <a:pt x="6249" y="7095"/>
                  </a:cubicBezTo>
                  <a:cubicBezTo>
                    <a:pt x="6366" y="6977"/>
                    <a:pt x="6483" y="6860"/>
                    <a:pt x="6599" y="6744"/>
                  </a:cubicBezTo>
                  <a:cubicBezTo>
                    <a:pt x="7015" y="6352"/>
                    <a:pt x="7391" y="5920"/>
                    <a:pt x="7796" y="5517"/>
                  </a:cubicBezTo>
                  <a:close/>
                  <a:moveTo>
                    <a:pt x="13550" y="10966"/>
                  </a:moveTo>
                  <a:lnTo>
                    <a:pt x="13550" y="10966"/>
                  </a:lnTo>
                  <a:cubicBezTo>
                    <a:pt x="13909" y="10981"/>
                    <a:pt x="14240" y="11148"/>
                    <a:pt x="14542" y="11332"/>
                  </a:cubicBezTo>
                  <a:cubicBezTo>
                    <a:pt x="14721" y="11448"/>
                    <a:pt x="14906" y="11573"/>
                    <a:pt x="15024" y="11754"/>
                  </a:cubicBezTo>
                  <a:cubicBezTo>
                    <a:pt x="15115" y="11894"/>
                    <a:pt x="15167" y="12056"/>
                    <a:pt x="15186" y="12221"/>
                  </a:cubicBezTo>
                  <a:cubicBezTo>
                    <a:pt x="15161" y="12205"/>
                    <a:pt x="15135" y="12189"/>
                    <a:pt x="15110" y="12172"/>
                  </a:cubicBezTo>
                  <a:cubicBezTo>
                    <a:pt x="14844" y="12010"/>
                    <a:pt x="14575" y="11855"/>
                    <a:pt x="14306" y="11698"/>
                  </a:cubicBezTo>
                  <a:cubicBezTo>
                    <a:pt x="14133" y="11602"/>
                    <a:pt x="13960" y="11500"/>
                    <a:pt x="13770" y="11440"/>
                  </a:cubicBezTo>
                  <a:cubicBezTo>
                    <a:pt x="13749" y="11435"/>
                    <a:pt x="13726" y="11430"/>
                    <a:pt x="13702" y="11430"/>
                  </a:cubicBezTo>
                  <a:cubicBezTo>
                    <a:pt x="13690" y="11430"/>
                    <a:pt x="13678" y="11431"/>
                    <a:pt x="13666" y="11434"/>
                  </a:cubicBezTo>
                  <a:cubicBezTo>
                    <a:pt x="13633" y="11276"/>
                    <a:pt x="13593" y="11120"/>
                    <a:pt x="13550" y="10966"/>
                  </a:cubicBezTo>
                  <a:close/>
                  <a:moveTo>
                    <a:pt x="13703" y="11620"/>
                  </a:moveTo>
                  <a:cubicBezTo>
                    <a:pt x="13910" y="11682"/>
                    <a:pt x="14101" y="11796"/>
                    <a:pt x="14290" y="11902"/>
                  </a:cubicBezTo>
                  <a:cubicBezTo>
                    <a:pt x="14593" y="12077"/>
                    <a:pt x="14895" y="12253"/>
                    <a:pt x="15191" y="12440"/>
                  </a:cubicBezTo>
                  <a:cubicBezTo>
                    <a:pt x="15190" y="12453"/>
                    <a:pt x="15191" y="12467"/>
                    <a:pt x="15190" y="12480"/>
                  </a:cubicBezTo>
                  <a:lnTo>
                    <a:pt x="15188" y="12480"/>
                  </a:lnTo>
                  <a:cubicBezTo>
                    <a:pt x="15176" y="12625"/>
                    <a:pt x="15031" y="12687"/>
                    <a:pt x="14903" y="12702"/>
                  </a:cubicBezTo>
                  <a:cubicBezTo>
                    <a:pt x="14883" y="12704"/>
                    <a:pt x="14862" y="12705"/>
                    <a:pt x="14840" y="12705"/>
                  </a:cubicBezTo>
                  <a:cubicBezTo>
                    <a:pt x="14489" y="12705"/>
                    <a:pt x="14065" y="12443"/>
                    <a:pt x="13803" y="12207"/>
                  </a:cubicBezTo>
                  <a:cubicBezTo>
                    <a:pt x="13775" y="12012"/>
                    <a:pt x="13742" y="11817"/>
                    <a:pt x="13703" y="11620"/>
                  </a:cubicBezTo>
                  <a:close/>
                  <a:moveTo>
                    <a:pt x="12434" y="11705"/>
                  </a:moveTo>
                  <a:cubicBezTo>
                    <a:pt x="12520" y="11937"/>
                    <a:pt x="12591" y="12175"/>
                    <a:pt x="12649" y="12416"/>
                  </a:cubicBezTo>
                  <a:cubicBezTo>
                    <a:pt x="12448" y="12608"/>
                    <a:pt x="12239" y="12808"/>
                    <a:pt x="12042" y="13004"/>
                  </a:cubicBezTo>
                  <a:cubicBezTo>
                    <a:pt x="11983" y="13059"/>
                    <a:pt x="11924" y="13115"/>
                    <a:pt x="11864" y="13169"/>
                  </a:cubicBezTo>
                  <a:cubicBezTo>
                    <a:pt x="11852" y="13179"/>
                    <a:pt x="11840" y="13191"/>
                    <a:pt x="11827" y="13202"/>
                  </a:cubicBezTo>
                  <a:cubicBezTo>
                    <a:pt x="11823" y="13189"/>
                    <a:pt x="11818" y="13178"/>
                    <a:pt x="11815" y="13164"/>
                  </a:cubicBezTo>
                  <a:cubicBezTo>
                    <a:pt x="11731" y="12715"/>
                    <a:pt x="12020" y="12089"/>
                    <a:pt x="12343" y="11781"/>
                  </a:cubicBezTo>
                  <a:cubicBezTo>
                    <a:pt x="12372" y="11756"/>
                    <a:pt x="12403" y="11730"/>
                    <a:pt x="12434" y="11705"/>
                  </a:cubicBezTo>
                  <a:close/>
                  <a:moveTo>
                    <a:pt x="12694" y="12617"/>
                  </a:moveTo>
                  <a:cubicBezTo>
                    <a:pt x="12735" y="12813"/>
                    <a:pt x="12766" y="13013"/>
                    <a:pt x="12789" y="13213"/>
                  </a:cubicBezTo>
                  <a:cubicBezTo>
                    <a:pt x="12592" y="13347"/>
                    <a:pt x="12349" y="13481"/>
                    <a:pt x="12151" y="13481"/>
                  </a:cubicBezTo>
                  <a:cubicBezTo>
                    <a:pt x="12055" y="13481"/>
                    <a:pt x="11969" y="13448"/>
                    <a:pt x="11905" y="13369"/>
                  </a:cubicBezTo>
                  <a:cubicBezTo>
                    <a:pt x="11909" y="13365"/>
                    <a:pt x="11913" y="13362"/>
                    <a:pt x="11917" y="13358"/>
                  </a:cubicBezTo>
                  <a:cubicBezTo>
                    <a:pt x="11997" y="13288"/>
                    <a:pt x="12075" y="13216"/>
                    <a:pt x="12153" y="13144"/>
                  </a:cubicBezTo>
                  <a:cubicBezTo>
                    <a:pt x="12333" y="12967"/>
                    <a:pt x="12513" y="12793"/>
                    <a:pt x="12694" y="12617"/>
                  </a:cubicBezTo>
                  <a:close/>
                  <a:moveTo>
                    <a:pt x="6763" y="12949"/>
                  </a:moveTo>
                  <a:cubicBezTo>
                    <a:pt x="6963" y="12949"/>
                    <a:pt x="7163" y="12973"/>
                    <a:pt x="7350" y="13013"/>
                  </a:cubicBezTo>
                  <a:cubicBezTo>
                    <a:pt x="7358" y="13015"/>
                    <a:pt x="7365" y="13018"/>
                    <a:pt x="7373" y="13021"/>
                  </a:cubicBezTo>
                  <a:cubicBezTo>
                    <a:pt x="7289" y="13152"/>
                    <a:pt x="7209" y="13288"/>
                    <a:pt x="7135" y="13427"/>
                  </a:cubicBezTo>
                  <a:cubicBezTo>
                    <a:pt x="7122" y="13418"/>
                    <a:pt x="7107" y="13412"/>
                    <a:pt x="7092" y="13412"/>
                  </a:cubicBezTo>
                  <a:cubicBezTo>
                    <a:pt x="7083" y="13412"/>
                    <a:pt x="7074" y="13414"/>
                    <a:pt x="7066" y="13417"/>
                  </a:cubicBezTo>
                  <a:cubicBezTo>
                    <a:pt x="6951" y="13461"/>
                    <a:pt x="6834" y="13497"/>
                    <a:pt x="6717" y="13534"/>
                  </a:cubicBezTo>
                  <a:cubicBezTo>
                    <a:pt x="6554" y="13584"/>
                    <a:pt x="6391" y="13631"/>
                    <a:pt x="6227" y="13675"/>
                  </a:cubicBezTo>
                  <a:cubicBezTo>
                    <a:pt x="5966" y="13741"/>
                    <a:pt x="5683" y="13826"/>
                    <a:pt x="5412" y="13881"/>
                  </a:cubicBezTo>
                  <a:cubicBezTo>
                    <a:pt x="5357" y="13894"/>
                    <a:pt x="5298" y="13895"/>
                    <a:pt x="5243" y="13909"/>
                  </a:cubicBezTo>
                  <a:cubicBezTo>
                    <a:pt x="5294" y="13655"/>
                    <a:pt x="5504" y="13392"/>
                    <a:pt x="5693" y="13259"/>
                  </a:cubicBezTo>
                  <a:lnTo>
                    <a:pt x="5692" y="13259"/>
                  </a:lnTo>
                  <a:cubicBezTo>
                    <a:pt x="5995" y="13036"/>
                    <a:pt x="6380" y="12949"/>
                    <a:pt x="6763" y="12949"/>
                  </a:cubicBezTo>
                  <a:close/>
                  <a:moveTo>
                    <a:pt x="10990" y="8342"/>
                  </a:moveTo>
                  <a:cubicBezTo>
                    <a:pt x="11186" y="8342"/>
                    <a:pt x="11385" y="8396"/>
                    <a:pt x="11560" y="8476"/>
                  </a:cubicBezTo>
                  <a:cubicBezTo>
                    <a:pt x="12718" y="9051"/>
                    <a:pt x="13247" y="10215"/>
                    <a:pt x="13479" y="11431"/>
                  </a:cubicBezTo>
                  <a:cubicBezTo>
                    <a:pt x="13532" y="11687"/>
                    <a:pt x="13576" y="11945"/>
                    <a:pt x="13617" y="12204"/>
                  </a:cubicBezTo>
                  <a:cubicBezTo>
                    <a:pt x="13611" y="12224"/>
                    <a:pt x="13613" y="12246"/>
                    <a:pt x="13626" y="12267"/>
                  </a:cubicBezTo>
                  <a:cubicBezTo>
                    <a:pt x="13703" y="12778"/>
                    <a:pt x="13760" y="13291"/>
                    <a:pt x="13790" y="13806"/>
                  </a:cubicBezTo>
                  <a:cubicBezTo>
                    <a:pt x="13804" y="14021"/>
                    <a:pt x="13810" y="14237"/>
                    <a:pt x="13812" y="14453"/>
                  </a:cubicBezTo>
                  <a:cubicBezTo>
                    <a:pt x="13695" y="14405"/>
                    <a:pt x="13573" y="14368"/>
                    <a:pt x="13449" y="14343"/>
                  </a:cubicBezTo>
                  <a:cubicBezTo>
                    <a:pt x="13388" y="14330"/>
                    <a:pt x="13329" y="14323"/>
                    <a:pt x="13271" y="14323"/>
                  </a:cubicBezTo>
                  <a:cubicBezTo>
                    <a:pt x="13183" y="14323"/>
                    <a:pt x="13098" y="14338"/>
                    <a:pt x="13017" y="14365"/>
                  </a:cubicBezTo>
                  <a:cubicBezTo>
                    <a:pt x="13015" y="14006"/>
                    <a:pt x="12997" y="13648"/>
                    <a:pt x="12957" y="13291"/>
                  </a:cubicBezTo>
                  <a:cubicBezTo>
                    <a:pt x="12959" y="13291"/>
                    <a:pt x="12959" y="13290"/>
                    <a:pt x="12959" y="13290"/>
                  </a:cubicBezTo>
                  <a:cubicBezTo>
                    <a:pt x="12955" y="13256"/>
                    <a:pt x="12950" y="13220"/>
                    <a:pt x="12946" y="13184"/>
                  </a:cubicBezTo>
                  <a:cubicBezTo>
                    <a:pt x="12945" y="13169"/>
                    <a:pt x="12942" y="13153"/>
                    <a:pt x="12940" y="13137"/>
                  </a:cubicBezTo>
                  <a:cubicBezTo>
                    <a:pt x="12939" y="13126"/>
                    <a:pt x="12938" y="13117"/>
                    <a:pt x="12937" y="13107"/>
                  </a:cubicBezTo>
                  <a:lnTo>
                    <a:pt x="12935" y="13107"/>
                  </a:lnTo>
                  <a:cubicBezTo>
                    <a:pt x="12909" y="12899"/>
                    <a:pt x="12873" y="12691"/>
                    <a:pt x="12829" y="12487"/>
                  </a:cubicBezTo>
                  <a:lnTo>
                    <a:pt x="12829" y="12485"/>
                  </a:lnTo>
                  <a:cubicBezTo>
                    <a:pt x="12828" y="12482"/>
                    <a:pt x="12827" y="12477"/>
                    <a:pt x="12827" y="12474"/>
                  </a:cubicBezTo>
                  <a:cubicBezTo>
                    <a:pt x="12823" y="12461"/>
                    <a:pt x="12820" y="12447"/>
                    <a:pt x="12818" y="12435"/>
                  </a:cubicBezTo>
                  <a:cubicBezTo>
                    <a:pt x="12806" y="12385"/>
                    <a:pt x="12796" y="12335"/>
                    <a:pt x="12783" y="12284"/>
                  </a:cubicBezTo>
                  <a:lnTo>
                    <a:pt x="12781" y="12287"/>
                  </a:lnTo>
                  <a:cubicBezTo>
                    <a:pt x="12739" y="12118"/>
                    <a:pt x="12693" y="11950"/>
                    <a:pt x="12638" y="11784"/>
                  </a:cubicBezTo>
                  <a:cubicBezTo>
                    <a:pt x="12618" y="11723"/>
                    <a:pt x="12597" y="11663"/>
                    <a:pt x="12576" y="11603"/>
                  </a:cubicBezTo>
                  <a:cubicBezTo>
                    <a:pt x="12576" y="11603"/>
                    <a:pt x="12576" y="11602"/>
                    <a:pt x="12577" y="11602"/>
                  </a:cubicBezTo>
                  <a:cubicBezTo>
                    <a:pt x="12572" y="11588"/>
                    <a:pt x="12566" y="11574"/>
                    <a:pt x="12561" y="11559"/>
                  </a:cubicBezTo>
                  <a:cubicBezTo>
                    <a:pt x="12553" y="11537"/>
                    <a:pt x="12545" y="11516"/>
                    <a:pt x="12537" y="11495"/>
                  </a:cubicBezTo>
                  <a:cubicBezTo>
                    <a:pt x="12529" y="11474"/>
                    <a:pt x="12522" y="11452"/>
                    <a:pt x="12513" y="11432"/>
                  </a:cubicBezTo>
                  <a:cubicBezTo>
                    <a:pt x="12513" y="11432"/>
                    <a:pt x="12512" y="11432"/>
                    <a:pt x="12512" y="11433"/>
                  </a:cubicBezTo>
                  <a:cubicBezTo>
                    <a:pt x="12295" y="10886"/>
                    <a:pt x="11982" y="10425"/>
                    <a:pt x="11423" y="10130"/>
                  </a:cubicBezTo>
                  <a:cubicBezTo>
                    <a:pt x="11349" y="10095"/>
                    <a:pt x="11131" y="9999"/>
                    <a:pt x="10964" y="9971"/>
                  </a:cubicBezTo>
                  <a:cubicBezTo>
                    <a:pt x="10900" y="9496"/>
                    <a:pt x="10829" y="9021"/>
                    <a:pt x="10740" y="8549"/>
                  </a:cubicBezTo>
                  <a:cubicBezTo>
                    <a:pt x="10729" y="8494"/>
                    <a:pt x="10716" y="8439"/>
                    <a:pt x="10704" y="8385"/>
                  </a:cubicBezTo>
                  <a:cubicBezTo>
                    <a:pt x="10797" y="8355"/>
                    <a:pt x="10893" y="8342"/>
                    <a:pt x="10990" y="8342"/>
                  </a:cubicBezTo>
                  <a:close/>
                  <a:moveTo>
                    <a:pt x="7038" y="13616"/>
                  </a:moveTo>
                  <a:lnTo>
                    <a:pt x="7038" y="13616"/>
                  </a:lnTo>
                  <a:cubicBezTo>
                    <a:pt x="6950" y="13794"/>
                    <a:pt x="6869" y="13975"/>
                    <a:pt x="6795" y="14155"/>
                  </a:cubicBezTo>
                  <a:cubicBezTo>
                    <a:pt x="6782" y="14186"/>
                    <a:pt x="6770" y="14220"/>
                    <a:pt x="6756" y="14252"/>
                  </a:cubicBezTo>
                  <a:cubicBezTo>
                    <a:pt x="6755" y="14253"/>
                    <a:pt x="6754" y="14253"/>
                    <a:pt x="6753" y="14253"/>
                  </a:cubicBezTo>
                  <a:cubicBezTo>
                    <a:pt x="6752" y="14253"/>
                    <a:pt x="6750" y="14253"/>
                    <a:pt x="6749" y="14253"/>
                  </a:cubicBezTo>
                  <a:cubicBezTo>
                    <a:pt x="6476" y="14354"/>
                    <a:pt x="6161" y="14461"/>
                    <a:pt x="5858" y="14461"/>
                  </a:cubicBezTo>
                  <a:cubicBezTo>
                    <a:pt x="5703" y="14461"/>
                    <a:pt x="5551" y="14433"/>
                    <a:pt x="5409" y="14362"/>
                  </a:cubicBezTo>
                  <a:cubicBezTo>
                    <a:pt x="5305" y="14286"/>
                    <a:pt x="5253" y="14191"/>
                    <a:pt x="5237" y="14089"/>
                  </a:cubicBezTo>
                  <a:cubicBezTo>
                    <a:pt x="5256" y="14089"/>
                    <a:pt x="5277" y="14086"/>
                    <a:pt x="5297" y="14084"/>
                  </a:cubicBezTo>
                  <a:cubicBezTo>
                    <a:pt x="5516" y="14057"/>
                    <a:pt x="5722" y="13996"/>
                    <a:pt x="5936" y="13939"/>
                  </a:cubicBezTo>
                  <a:cubicBezTo>
                    <a:pt x="6297" y="13845"/>
                    <a:pt x="6679" y="13743"/>
                    <a:pt x="7038" y="13616"/>
                  </a:cubicBezTo>
                  <a:close/>
                  <a:moveTo>
                    <a:pt x="7970" y="14810"/>
                  </a:moveTo>
                  <a:cubicBezTo>
                    <a:pt x="8084" y="14848"/>
                    <a:pt x="8182" y="14922"/>
                    <a:pt x="8278" y="14995"/>
                  </a:cubicBezTo>
                  <a:cubicBezTo>
                    <a:pt x="8733" y="15324"/>
                    <a:pt x="8949" y="15766"/>
                    <a:pt x="8859" y="16328"/>
                  </a:cubicBezTo>
                  <a:cubicBezTo>
                    <a:pt x="8838" y="16533"/>
                    <a:pt x="8783" y="16665"/>
                    <a:pt x="8708" y="16745"/>
                  </a:cubicBezTo>
                  <a:cubicBezTo>
                    <a:pt x="8710" y="16723"/>
                    <a:pt x="8705" y="16700"/>
                    <a:pt x="8689" y="16680"/>
                  </a:cubicBezTo>
                  <a:cubicBezTo>
                    <a:pt x="8636" y="16613"/>
                    <a:pt x="8589" y="16541"/>
                    <a:pt x="8540" y="16469"/>
                  </a:cubicBezTo>
                  <a:cubicBezTo>
                    <a:pt x="8285" y="16085"/>
                    <a:pt x="8076" y="15662"/>
                    <a:pt x="7768" y="15313"/>
                  </a:cubicBezTo>
                  <a:cubicBezTo>
                    <a:pt x="7759" y="15303"/>
                    <a:pt x="7748" y="15291"/>
                    <a:pt x="7735" y="15281"/>
                  </a:cubicBezTo>
                  <a:cubicBezTo>
                    <a:pt x="7766" y="15216"/>
                    <a:pt x="7792" y="15152"/>
                    <a:pt x="7824" y="15088"/>
                  </a:cubicBezTo>
                  <a:cubicBezTo>
                    <a:pt x="7871" y="14998"/>
                    <a:pt x="7919" y="14905"/>
                    <a:pt x="7970" y="14810"/>
                  </a:cubicBezTo>
                  <a:close/>
                  <a:moveTo>
                    <a:pt x="7655" y="15462"/>
                  </a:moveTo>
                  <a:cubicBezTo>
                    <a:pt x="7693" y="15505"/>
                    <a:pt x="7729" y="15550"/>
                    <a:pt x="7764" y="15595"/>
                  </a:cubicBezTo>
                  <a:cubicBezTo>
                    <a:pt x="8050" y="15981"/>
                    <a:pt x="8262" y="16415"/>
                    <a:pt x="8552" y="16797"/>
                  </a:cubicBezTo>
                  <a:cubicBezTo>
                    <a:pt x="8565" y="16812"/>
                    <a:pt x="8578" y="16819"/>
                    <a:pt x="8593" y="16824"/>
                  </a:cubicBezTo>
                  <a:cubicBezTo>
                    <a:pt x="8557" y="16838"/>
                    <a:pt x="8518" y="16844"/>
                    <a:pt x="8478" y="16844"/>
                  </a:cubicBezTo>
                  <a:cubicBezTo>
                    <a:pt x="8208" y="16844"/>
                    <a:pt x="7866" y="16561"/>
                    <a:pt x="7681" y="16268"/>
                  </a:cubicBezTo>
                  <a:cubicBezTo>
                    <a:pt x="7614" y="16167"/>
                    <a:pt x="7544" y="16049"/>
                    <a:pt x="7491" y="15930"/>
                  </a:cubicBezTo>
                  <a:cubicBezTo>
                    <a:pt x="7539" y="15772"/>
                    <a:pt x="7591" y="15615"/>
                    <a:pt x="7655" y="15462"/>
                  </a:cubicBezTo>
                  <a:close/>
                  <a:moveTo>
                    <a:pt x="13332" y="14494"/>
                  </a:moveTo>
                  <a:cubicBezTo>
                    <a:pt x="13496" y="14517"/>
                    <a:pt x="13660" y="14562"/>
                    <a:pt x="13814" y="14627"/>
                  </a:cubicBezTo>
                  <a:cubicBezTo>
                    <a:pt x="13875" y="14654"/>
                    <a:pt x="13936" y="14684"/>
                    <a:pt x="13993" y="14716"/>
                  </a:cubicBezTo>
                  <a:lnTo>
                    <a:pt x="13993" y="14715"/>
                  </a:lnTo>
                  <a:lnTo>
                    <a:pt x="13994" y="14715"/>
                  </a:lnTo>
                  <a:cubicBezTo>
                    <a:pt x="14213" y="14841"/>
                    <a:pt x="14404" y="15010"/>
                    <a:pt x="14538" y="15221"/>
                  </a:cubicBezTo>
                  <a:cubicBezTo>
                    <a:pt x="14854" y="15690"/>
                    <a:pt x="15006" y="16392"/>
                    <a:pt x="14631" y="16871"/>
                  </a:cubicBezTo>
                  <a:cubicBezTo>
                    <a:pt x="14593" y="16911"/>
                    <a:pt x="14547" y="16927"/>
                    <a:pt x="14501" y="16927"/>
                  </a:cubicBezTo>
                  <a:cubicBezTo>
                    <a:pt x="14415" y="16927"/>
                    <a:pt x="14323" y="16874"/>
                    <a:pt x="14260" y="16818"/>
                  </a:cubicBezTo>
                  <a:cubicBezTo>
                    <a:pt x="14205" y="16771"/>
                    <a:pt x="14151" y="16679"/>
                    <a:pt x="14087" y="16679"/>
                  </a:cubicBezTo>
                  <a:cubicBezTo>
                    <a:pt x="14063" y="16679"/>
                    <a:pt x="14037" y="16693"/>
                    <a:pt x="14008" y="16728"/>
                  </a:cubicBezTo>
                  <a:cubicBezTo>
                    <a:pt x="13955" y="16847"/>
                    <a:pt x="13918" y="17311"/>
                    <a:pt x="13738" y="17311"/>
                  </a:cubicBezTo>
                  <a:cubicBezTo>
                    <a:pt x="13712" y="17311"/>
                    <a:pt x="13684" y="17302"/>
                    <a:pt x="13653" y="17281"/>
                  </a:cubicBezTo>
                  <a:cubicBezTo>
                    <a:pt x="13517" y="17191"/>
                    <a:pt x="13481" y="17023"/>
                    <a:pt x="13409" y="16887"/>
                  </a:cubicBezTo>
                  <a:cubicBezTo>
                    <a:pt x="13389" y="16850"/>
                    <a:pt x="13348" y="16824"/>
                    <a:pt x="13307" y="16824"/>
                  </a:cubicBezTo>
                  <a:cubicBezTo>
                    <a:pt x="13289" y="16824"/>
                    <a:pt x="13270" y="16829"/>
                    <a:pt x="13253" y="16841"/>
                  </a:cubicBezTo>
                  <a:cubicBezTo>
                    <a:pt x="13196" y="16882"/>
                    <a:pt x="13180" y="16957"/>
                    <a:pt x="13141" y="17014"/>
                  </a:cubicBezTo>
                  <a:cubicBezTo>
                    <a:pt x="13065" y="17137"/>
                    <a:pt x="12964" y="17379"/>
                    <a:pt x="12817" y="17420"/>
                  </a:cubicBezTo>
                  <a:cubicBezTo>
                    <a:pt x="12669" y="17368"/>
                    <a:pt x="12657" y="17066"/>
                    <a:pt x="12656" y="16929"/>
                  </a:cubicBezTo>
                  <a:cubicBezTo>
                    <a:pt x="12661" y="16831"/>
                    <a:pt x="12672" y="16708"/>
                    <a:pt x="12688" y="16608"/>
                  </a:cubicBezTo>
                  <a:cubicBezTo>
                    <a:pt x="12696" y="16513"/>
                    <a:pt x="12739" y="16416"/>
                    <a:pt x="12714" y="16323"/>
                  </a:cubicBezTo>
                  <a:cubicBezTo>
                    <a:pt x="12704" y="16293"/>
                    <a:pt x="12672" y="16275"/>
                    <a:pt x="12642" y="16275"/>
                  </a:cubicBezTo>
                  <a:cubicBezTo>
                    <a:pt x="12634" y="16275"/>
                    <a:pt x="12626" y="16276"/>
                    <a:pt x="12619" y="16279"/>
                  </a:cubicBezTo>
                  <a:cubicBezTo>
                    <a:pt x="12580" y="16293"/>
                    <a:pt x="12554" y="16326"/>
                    <a:pt x="12521" y="16348"/>
                  </a:cubicBezTo>
                  <a:cubicBezTo>
                    <a:pt x="12438" y="16395"/>
                    <a:pt x="12309" y="16509"/>
                    <a:pt x="12205" y="16509"/>
                  </a:cubicBezTo>
                  <a:cubicBezTo>
                    <a:pt x="12160" y="16509"/>
                    <a:pt x="12119" y="16487"/>
                    <a:pt x="12089" y="16428"/>
                  </a:cubicBezTo>
                  <a:cubicBezTo>
                    <a:pt x="11916" y="15877"/>
                    <a:pt x="12377" y="15007"/>
                    <a:pt x="12820" y="14677"/>
                  </a:cubicBezTo>
                  <a:cubicBezTo>
                    <a:pt x="12825" y="14674"/>
                    <a:pt x="12828" y="14671"/>
                    <a:pt x="12833" y="14668"/>
                  </a:cubicBezTo>
                  <a:cubicBezTo>
                    <a:pt x="12853" y="14654"/>
                    <a:pt x="12875" y="14640"/>
                    <a:pt x="12896" y="14626"/>
                  </a:cubicBezTo>
                  <a:cubicBezTo>
                    <a:pt x="12935" y="14602"/>
                    <a:pt x="12976" y="14578"/>
                    <a:pt x="13017" y="14558"/>
                  </a:cubicBezTo>
                  <a:cubicBezTo>
                    <a:pt x="13082" y="14528"/>
                    <a:pt x="13150" y="14508"/>
                    <a:pt x="13223" y="14508"/>
                  </a:cubicBezTo>
                  <a:cubicBezTo>
                    <a:pt x="13229" y="14508"/>
                    <a:pt x="13235" y="14508"/>
                    <a:pt x="13240" y="14509"/>
                  </a:cubicBezTo>
                  <a:cubicBezTo>
                    <a:pt x="13251" y="14513"/>
                    <a:pt x="13262" y="14515"/>
                    <a:pt x="13273" y="14515"/>
                  </a:cubicBezTo>
                  <a:cubicBezTo>
                    <a:pt x="13294" y="14515"/>
                    <a:pt x="13316" y="14507"/>
                    <a:pt x="13332" y="14494"/>
                  </a:cubicBezTo>
                  <a:close/>
                  <a:moveTo>
                    <a:pt x="9301" y="11863"/>
                  </a:moveTo>
                  <a:cubicBezTo>
                    <a:pt x="9343" y="11865"/>
                    <a:pt x="9386" y="11869"/>
                    <a:pt x="9426" y="11880"/>
                  </a:cubicBezTo>
                  <a:cubicBezTo>
                    <a:pt x="9435" y="11889"/>
                    <a:pt x="9448" y="11895"/>
                    <a:pt x="9461" y="11899"/>
                  </a:cubicBezTo>
                  <a:cubicBezTo>
                    <a:pt x="9515" y="12361"/>
                    <a:pt x="9568" y="12824"/>
                    <a:pt x="9620" y="13287"/>
                  </a:cubicBezTo>
                  <a:lnTo>
                    <a:pt x="9619" y="13287"/>
                  </a:lnTo>
                  <a:cubicBezTo>
                    <a:pt x="9534" y="13259"/>
                    <a:pt x="9446" y="13242"/>
                    <a:pt x="9356" y="13242"/>
                  </a:cubicBezTo>
                  <a:cubicBezTo>
                    <a:pt x="9343" y="13242"/>
                    <a:pt x="9330" y="13242"/>
                    <a:pt x="9316" y="13243"/>
                  </a:cubicBezTo>
                  <a:cubicBezTo>
                    <a:pt x="9199" y="13251"/>
                    <a:pt x="9081" y="13278"/>
                    <a:pt x="8972" y="13327"/>
                  </a:cubicBezTo>
                  <a:cubicBezTo>
                    <a:pt x="8477" y="13586"/>
                    <a:pt x="8165" y="14088"/>
                    <a:pt x="7903" y="14563"/>
                  </a:cubicBezTo>
                  <a:cubicBezTo>
                    <a:pt x="7702" y="14939"/>
                    <a:pt x="7516" y="15327"/>
                    <a:pt x="7384" y="15735"/>
                  </a:cubicBezTo>
                  <a:cubicBezTo>
                    <a:pt x="7197" y="16297"/>
                    <a:pt x="7097" y="16884"/>
                    <a:pt x="7021" y="17471"/>
                  </a:cubicBezTo>
                  <a:cubicBezTo>
                    <a:pt x="6855" y="17415"/>
                    <a:pt x="6694" y="17381"/>
                    <a:pt x="6557" y="17381"/>
                  </a:cubicBezTo>
                  <a:cubicBezTo>
                    <a:pt x="6546" y="17381"/>
                    <a:pt x="6536" y="17381"/>
                    <a:pt x="6525" y="17382"/>
                  </a:cubicBezTo>
                  <a:cubicBezTo>
                    <a:pt x="6491" y="17370"/>
                    <a:pt x="6456" y="17365"/>
                    <a:pt x="6420" y="17365"/>
                  </a:cubicBezTo>
                  <a:cubicBezTo>
                    <a:pt x="6361" y="17365"/>
                    <a:pt x="6300" y="17379"/>
                    <a:pt x="6241" y="17397"/>
                  </a:cubicBezTo>
                  <a:cubicBezTo>
                    <a:pt x="6265" y="16984"/>
                    <a:pt x="6312" y="16574"/>
                    <a:pt x="6386" y="16167"/>
                  </a:cubicBezTo>
                  <a:cubicBezTo>
                    <a:pt x="6503" y="15521"/>
                    <a:pt x="6690" y="14888"/>
                    <a:pt x="6927" y="14276"/>
                  </a:cubicBezTo>
                  <a:cubicBezTo>
                    <a:pt x="7255" y="13423"/>
                    <a:pt x="7729" y="12580"/>
                    <a:pt x="8535" y="12096"/>
                  </a:cubicBezTo>
                  <a:cubicBezTo>
                    <a:pt x="8767" y="11963"/>
                    <a:pt x="9030" y="11866"/>
                    <a:pt x="9301" y="11863"/>
                  </a:cubicBezTo>
                  <a:close/>
                  <a:moveTo>
                    <a:pt x="6558" y="17542"/>
                  </a:moveTo>
                  <a:cubicBezTo>
                    <a:pt x="6688" y="17544"/>
                    <a:pt x="6842" y="17577"/>
                    <a:pt x="7000" y="17632"/>
                  </a:cubicBezTo>
                  <a:cubicBezTo>
                    <a:pt x="7051" y="17651"/>
                    <a:pt x="7103" y="17672"/>
                    <a:pt x="7153" y="17695"/>
                  </a:cubicBezTo>
                  <a:cubicBezTo>
                    <a:pt x="7157" y="17696"/>
                    <a:pt x="7159" y="17696"/>
                    <a:pt x="7163" y="17698"/>
                  </a:cubicBezTo>
                  <a:cubicBezTo>
                    <a:pt x="7428" y="17815"/>
                    <a:pt x="7679" y="17989"/>
                    <a:pt x="7808" y="18173"/>
                  </a:cubicBezTo>
                  <a:lnTo>
                    <a:pt x="7807" y="18173"/>
                  </a:lnTo>
                  <a:cubicBezTo>
                    <a:pt x="7947" y="18356"/>
                    <a:pt x="7947" y="18590"/>
                    <a:pt x="7957" y="18808"/>
                  </a:cubicBezTo>
                  <a:cubicBezTo>
                    <a:pt x="7973" y="19036"/>
                    <a:pt x="7946" y="19270"/>
                    <a:pt x="7854" y="19480"/>
                  </a:cubicBezTo>
                  <a:cubicBezTo>
                    <a:pt x="7804" y="19590"/>
                    <a:pt x="7732" y="19658"/>
                    <a:pt x="7643" y="19658"/>
                  </a:cubicBezTo>
                  <a:cubicBezTo>
                    <a:pt x="7598" y="19658"/>
                    <a:pt x="7548" y="19641"/>
                    <a:pt x="7494" y="19602"/>
                  </a:cubicBezTo>
                  <a:cubicBezTo>
                    <a:pt x="7457" y="19576"/>
                    <a:pt x="7412" y="19540"/>
                    <a:pt x="7367" y="19540"/>
                  </a:cubicBezTo>
                  <a:cubicBezTo>
                    <a:pt x="7350" y="19540"/>
                    <a:pt x="7332" y="19546"/>
                    <a:pt x="7314" y="19560"/>
                  </a:cubicBezTo>
                  <a:cubicBezTo>
                    <a:pt x="7245" y="19607"/>
                    <a:pt x="7269" y="19700"/>
                    <a:pt x="7262" y="19773"/>
                  </a:cubicBezTo>
                  <a:cubicBezTo>
                    <a:pt x="7249" y="19945"/>
                    <a:pt x="7286" y="20151"/>
                    <a:pt x="7164" y="20291"/>
                  </a:cubicBezTo>
                  <a:lnTo>
                    <a:pt x="7163" y="20293"/>
                  </a:lnTo>
                  <a:lnTo>
                    <a:pt x="7160" y="20294"/>
                  </a:lnTo>
                  <a:cubicBezTo>
                    <a:pt x="7119" y="20318"/>
                    <a:pt x="7074" y="20345"/>
                    <a:pt x="7026" y="20345"/>
                  </a:cubicBezTo>
                  <a:cubicBezTo>
                    <a:pt x="7018" y="20345"/>
                    <a:pt x="7010" y="20344"/>
                    <a:pt x="7001" y="20343"/>
                  </a:cubicBezTo>
                  <a:cubicBezTo>
                    <a:pt x="6865" y="20278"/>
                    <a:pt x="6776" y="20137"/>
                    <a:pt x="6727" y="19996"/>
                  </a:cubicBezTo>
                  <a:cubicBezTo>
                    <a:pt x="6694" y="19916"/>
                    <a:pt x="6701" y="19797"/>
                    <a:pt x="6608" y="19757"/>
                  </a:cubicBezTo>
                  <a:cubicBezTo>
                    <a:pt x="6598" y="19753"/>
                    <a:pt x="6587" y="19751"/>
                    <a:pt x="6576" y="19751"/>
                  </a:cubicBezTo>
                  <a:cubicBezTo>
                    <a:pt x="6524" y="19751"/>
                    <a:pt x="6477" y="19796"/>
                    <a:pt x="6457" y="19843"/>
                  </a:cubicBezTo>
                  <a:cubicBezTo>
                    <a:pt x="6349" y="20053"/>
                    <a:pt x="6248" y="20351"/>
                    <a:pt x="5985" y="20397"/>
                  </a:cubicBezTo>
                  <a:cubicBezTo>
                    <a:pt x="5973" y="20396"/>
                    <a:pt x="5964" y="20392"/>
                    <a:pt x="5954" y="20388"/>
                  </a:cubicBezTo>
                  <a:cubicBezTo>
                    <a:pt x="5808" y="20269"/>
                    <a:pt x="5846" y="19949"/>
                    <a:pt x="5867" y="19779"/>
                  </a:cubicBezTo>
                  <a:cubicBezTo>
                    <a:pt x="5883" y="19695"/>
                    <a:pt x="5903" y="19610"/>
                    <a:pt x="5921" y="19525"/>
                  </a:cubicBezTo>
                  <a:cubicBezTo>
                    <a:pt x="5940" y="19441"/>
                    <a:pt x="6018" y="19265"/>
                    <a:pt x="5875" y="19254"/>
                  </a:cubicBezTo>
                  <a:cubicBezTo>
                    <a:pt x="5845" y="19255"/>
                    <a:pt x="5823" y="19274"/>
                    <a:pt x="5805" y="19295"/>
                  </a:cubicBezTo>
                  <a:cubicBezTo>
                    <a:pt x="5700" y="19414"/>
                    <a:pt x="5591" y="19532"/>
                    <a:pt x="5456" y="19617"/>
                  </a:cubicBezTo>
                  <a:cubicBezTo>
                    <a:pt x="5417" y="19635"/>
                    <a:pt x="5370" y="19645"/>
                    <a:pt x="5324" y="19645"/>
                  </a:cubicBezTo>
                  <a:cubicBezTo>
                    <a:pt x="5265" y="19645"/>
                    <a:pt x="5206" y="19629"/>
                    <a:pt x="5164" y="19588"/>
                  </a:cubicBezTo>
                  <a:cubicBezTo>
                    <a:pt x="4912" y="19215"/>
                    <a:pt x="5159" y="18698"/>
                    <a:pt x="5360" y="18354"/>
                  </a:cubicBezTo>
                  <a:cubicBezTo>
                    <a:pt x="5530" y="18079"/>
                    <a:pt x="5763" y="17814"/>
                    <a:pt x="6054" y="17665"/>
                  </a:cubicBezTo>
                  <a:cubicBezTo>
                    <a:pt x="6110" y="17636"/>
                    <a:pt x="6168" y="17611"/>
                    <a:pt x="6228" y="17592"/>
                  </a:cubicBezTo>
                  <a:lnTo>
                    <a:pt x="6230" y="17592"/>
                  </a:lnTo>
                  <a:cubicBezTo>
                    <a:pt x="6289" y="17572"/>
                    <a:pt x="6350" y="17558"/>
                    <a:pt x="6414" y="17550"/>
                  </a:cubicBezTo>
                  <a:cubicBezTo>
                    <a:pt x="6430" y="17572"/>
                    <a:pt x="6453" y="17582"/>
                    <a:pt x="6477" y="17582"/>
                  </a:cubicBezTo>
                  <a:cubicBezTo>
                    <a:pt x="6507" y="17582"/>
                    <a:pt x="6538" y="17567"/>
                    <a:pt x="6558" y="17542"/>
                  </a:cubicBezTo>
                  <a:close/>
                  <a:moveTo>
                    <a:pt x="9949" y="18697"/>
                  </a:moveTo>
                  <a:lnTo>
                    <a:pt x="9949" y="18697"/>
                  </a:lnTo>
                  <a:cubicBezTo>
                    <a:pt x="9950" y="18981"/>
                    <a:pt x="9948" y="19266"/>
                    <a:pt x="9946" y="19550"/>
                  </a:cubicBezTo>
                  <a:cubicBezTo>
                    <a:pt x="9864" y="19603"/>
                    <a:pt x="9783" y="19657"/>
                    <a:pt x="9701" y="19709"/>
                  </a:cubicBezTo>
                  <a:cubicBezTo>
                    <a:pt x="9391" y="19908"/>
                    <a:pt x="9083" y="20108"/>
                    <a:pt x="8762" y="20288"/>
                  </a:cubicBezTo>
                  <a:cubicBezTo>
                    <a:pt x="8719" y="20318"/>
                    <a:pt x="8610" y="20367"/>
                    <a:pt x="8518" y="20423"/>
                  </a:cubicBezTo>
                  <a:cubicBezTo>
                    <a:pt x="8516" y="20400"/>
                    <a:pt x="8515" y="20377"/>
                    <a:pt x="8516" y="20354"/>
                  </a:cubicBezTo>
                  <a:cubicBezTo>
                    <a:pt x="8546" y="20045"/>
                    <a:pt x="8761" y="19795"/>
                    <a:pt x="8947" y="19560"/>
                  </a:cubicBezTo>
                  <a:cubicBezTo>
                    <a:pt x="9218" y="19240"/>
                    <a:pt x="9531" y="18951"/>
                    <a:pt x="9889" y="18732"/>
                  </a:cubicBezTo>
                  <a:cubicBezTo>
                    <a:pt x="9909" y="18719"/>
                    <a:pt x="9930" y="18709"/>
                    <a:pt x="9949" y="18697"/>
                  </a:cubicBezTo>
                  <a:close/>
                  <a:moveTo>
                    <a:pt x="9943" y="19761"/>
                  </a:moveTo>
                  <a:cubicBezTo>
                    <a:pt x="9940" y="20024"/>
                    <a:pt x="9935" y="20287"/>
                    <a:pt x="9931" y="20550"/>
                  </a:cubicBezTo>
                  <a:cubicBezTo>
                    <a:pt x="9647" y="20727"/>
                    <a:pt x="9338" y="20843"/>
                    <a:pt x="8989" y="20843"/>
                  </a:cubicBezTo>
                  <a:cubicBezTo>
                    <a:pt x="8943" y="20843"/>
                    <a:pt x="8896" y="20841"/>
                    <a:pt x="8849" y="20837"/>
                  </a:cubicBezTo>
                  <a:cubicBezTo>
                    <a:pt x="8723" y="20813"/>
                    <a:pt x="8628" y="20719"/>
                    <a:pt x="8572" y="20606"/>
                  </a:cubicBezTo>
                  <a:cubicBezTo>
                    <a:pt x="8670" y="20542"/>
                    <a:pt x="8775" y="20490"/>
                    <a:pt x="8875" y="20431"/>
                  </a:cubicBezTo>
                  <a:cubicBezTo>
                    <a:pt x="9239" y="20221"/>
                    <a:pt x="9591" y="19990"/>
                    <a:pt x="9943" y="19761"/>
                  </a:cubicBezTo>
                  <a:close/>
                  <a:moveTo>
                    <a:pt x="2444" y="1"/>
                  </a:moveTo>
                  <a:cubicBezTo>
                    <a:pt x="1952" y="1"/>
                    <a:pt x="1459" y="181"/>
                    <a:pt x="1052" y="465"/>
                  </a:cubicBezTo>
                  <a:cubicBezTo>
                    <a:pt x="625" y="764"/>
                    <a:pt x="232" y="1162"/>
                    <a:pt x="62" y="1663"/>
                  </a:cubicBezTo>
                  <a:cubicBezTo>
                    <a:pt x="1" y="1828"/>
                    <a:pt x="45" y="2011"/>
                    <a:pt x="165" y="2138"/>
                  </a:cubicBezTo>
                  <a:cubicBezTo>
                    <a:pt x="252" y="2227"/>
                    <a:pt x="376" y="2257"/>
                    <a:pt x="499" y="2257"/>
                  </a:cubicBezTo>
                  <a:cubicBezTo>
                    <a:pt x="560" y="2257"/>
                    <a:pt x="620" y="2250"/>
                    <a:pt x="676" y="2239"/>
                  </a:cubicBezTo>
                  <a:lnTo>
                    <a:pt x="676" y="2239"/>
                  </a:lnTo>
                  <a:cubicBezTo>
                    <a:pt x="522" y="2433"/>
                    <a:pt x="368" y="2641"/>
                    <a:pt x="325" y="2891"/>
                  </a:cubicBezTo>
                  <a:cubicBezTo>
                    <a:pt x="255" y="3386"/>
                    <a:pt x="637" y="3646"/>
                    <a:pt x="1068" y="3646"/>
                  </a:cubicBezTo>
                  <a:cubicBezTo>
                    <a:pt x="1127" y="3646"/>
                    <a:pt x="1186" y="3641"/>
                    <a:pt x="1246" y="3632"/>
                  </a:cubicBezTo>
                  <a:lnTo>
                    <a:pt x="1246" y="3632"/>
                  </a:lnTo>
                  <a:cubicBezTo>
                    <a:pt x="1093" y="3897"/>
                    <a:pt x="876" y="4378"/>
                    <a:pt x="1234" y="4569"/>
                  </a:cubicBezTo>
                  <a:cubicBezTo>
                    <a:pt x="1302" y="4605"/>
                    <a:pt x="1369" y="4620"/>
                    <a:pt x="1434" y="4620"/>
                  </a:cubicBezTo>
                  <a:cubicBezTo>
                    <a:pt x="1631" y="4620"/>
                    <a:pt x="1814" y="4482"/>
                    <a:pt x="1982" y="4374"/>
                  </a:cubicBezTo>
                  <a:lnTo>
                    <a:pt x="1982" y="4374"/>
                  </a:lnTo>
                  <a:cubicBezTo>
                    <a:pt x="1938" y="4646"/>
                    <a:pt x="2144" y="4903"/>
                    <a:pt x="2413" y="4939"/>
                  </a:cubicBezTo>
                  <a:cubicBezTo>
                    <a:pt x="2452" y="4944"/>
                    <a:pt x="2492" y="4946"/>
                    <a:pt x="2531" y="4946"/>
                  </a:cubicBezTo>
                  <a:cubicBezTo>
                    <a:pt x="3385" y="4946"/>
                    <a:pt x="4236" y="3863"/>
                    <a:pt x="4626" y="3203"/>
                  </a:cubicBezTo>
                  <a:cubicBezTo>
                    <a:pt x="4783" y="2938"/>
                    <a:pt x="4892" y="2638"/>
                    <a:pt x="4934" y="2331"/>
                  </a:cubicBezTo>
                  <a:cubicBezTo>
                    <a:pt x="4962" y="2342"/>
                    <a:pt x="4989" y="2351"/>
                    <a:pt x="5017" y="2361"/>
                  </a:cubicBezTo>
                  <a:cubicBezTo>
                    <a:pt x="5243" y="2443"/>
                    <a:pt x="5467" y="2533"/>
                    <a:pt x="5670" y="2664"/>
                  </a:cubicBezTo>
                  <a:cubicBezTo>
                    <a:pt x="6375" y="3155"/>
                    <a:pt x="6866" y="3884"/>
                    <a:pt x="7304" y="4614"/>
                  </a:cubicBezTo>
                  <a:cubicBezTo>
                    <a:pt x="7120" y="4697"/>
                    <a:pt x="6934" y="4908"/>
                    <a:pt x="6808" y="5031"/>
                  </a:cubicBezTo>
                  <a:cubicBezTo>
                    <a:pt x="6545" y="5314"/>
                    <a:pt x="6299" y="5614"/>
                    <a:pt x="6105" y="5948"/>
                  </a:cubicBezTo>
                  <a:cubicBezTo>
                    <a:pt x="5844" y="6371"/>
                    <a:pt x="5673" y="7098"/>
                    <a:pt x="6188" y="7399"/>
                  </a:cubicBezTo>
                  <a:cubicBezTo>
                    <a:pt x="6298" y="7450"/>
                    <a:pt x="6409" y="7472"/>
                    <a:pt x="6520" y="7472"/>
                  </a:cubicBezTo>
                  <a:cubicBezTo>
                    <a:pt x="7027" y="7472"/>
                    <a:pt x="7524" y="7003"/>
                    <a:pt x="7830" y="6646"/>
                  </a:cubicBezTo>
                  <a:cubicBezTo>
                    <a:pt x="7941" y="6517"/>
                    <a:pt x="8047" y="6385"/>
                    <a:pt x="8134" y="6240"/>
                  </a:cubicBezTo>
                  <a:cubicBezTo>
                    <a:pt x="8256" y="6524"/>
                    <a:pt x="8368" y="6812"/>
                    <a:pt x="8465" y="7106"/>
                  </a:cubicBezTo>
                  <a:cubicBezTo>
                    <a:pt x="8957" y="8593"/>
                    <a:pt x="9252" y="10137"/>
                    <a:pt x="9435" y="11690"/>
                  </a:cubicBezTo>
                  <a:cubicBezTo>
                    <a:pt x="9396" y="11679"/>
                    <a:pt x="9351" y="11675"/>
                    <a:pt x="9302" y="11675"/>
                  </a:cubicBezTo>
                  <a:cubicBezTo>
                    <a:pt x="9083" y="11675"/>
                    <a:pt x="8795" y="11765"/>
                    <a:pt x="8689" y="11817"/>
                  </a:cubicBezTo>
                  <a:cubicBezTo>
                    <a:pt x="8181" y="12043"/>
                    <a:pt x="7792" y="12422"/>
                    <a:pt x="7479" y="12864"/>
                  </a:cubicBezTo>
                  <a:cubicBezTo>
                    <a:pt x="7386" y="12824"/>
                    <a:pt x="7284" y="12804"/>
                    <a:pt x="7185" y="12790"/>
                  </a:cubicBezTo>
                  <a:cubicBezTo>
                    <a:pt x="7056" y="12775"/>
                    <a:pt x="6924" y="12766"/>
                    <a:pt x="6792" y="12766"/>
                  </a:cubicBezTo>
                  <a:cubicBezTo>
                    <a:pt x="6309" y="12766"/>
                    <a:pt x="5820" y="12883"/>
                    <a:pt x="5464" y="13223"/>
                  </a:cubicBezTo>
                  <a:cubicBezTo>
                    <a:pt x="5004" y="13616"/>
                    <a:pt x="4827" y="14470"/>
                    <a:pt x="5593" y="14602"/>
                  </a:cubicBezTo>
                  <a:cubicBezTo>
                    <a:pt x="5678" y="14616"/>
                    <a:pt x="5763" y="14623"/>
                    <a:pt x="5848" y="14623"/>
                  </a:cubicBezTo>
                  <a:cubicBezTo>
                    <a:pt x="6008" y="14623"/>
                    <a:pt x="6167" y="14600"/>
                    <a:pt x="6323" y="14564"/>
                  </a:cubicBezTo>
                  <a:cubicBezTo>
                    <a:pt x="6444" y="14536"/>
                    <a:pt x="6561" y="14497"/>
                    <a:pt x="6677" y="14455"/>
                  </a:cubicBezTo>
                  <a:lnTo>
                    <a:pt x="6677" y="14455"/>
                  </a:lnTo>
                  <a:cubicBezTo>
                    <a:pt x="6506" y="14900"/>
                    <a:pt x="6361" y="15355"/>
                    <a:pt x="6265" y="15823"/>
                  </a:cubicBezTo>
                  <a:cubicBezTo>
                    <a:pt x="6153" y="16362"/>
                    <a:pt x="6093" y="16909"/>
                    <a:pt x="6066" y="17460"/>
                  </a:cubicBezTo>
                  <a:cubicBezTo>
                    <a:pt x="6065" y="17460"/>
                    <a:pt x="6063" y="17460"/>
                    <a:pt x="6062" y="17461"/>
                  </a:cubicBezTo>
                  <a:cubicBezTo>
                    <a:pt x="5493" y="17713"/>
                    <a:pt x="5071" y="18359"/>
                    <a:pt x="4924" y="18945"/>
                  </a:cubicBezTo>
                  <a:cubicBezTo>
                    <a:pt x="4858" y="19215"/>
                    <a:pt x="4862" y="19558"/>
                    <a:pt x="5086" y="19754"/>
                  </a:cubicBezTo>
                  <a:cubicBezTo>
                    <a:pt x="5162" y="19799"/>
                    <a:pt x="5237" y="19819"/>
                    <a:pt x="5309" y="19819"/>
                  </a:cubicBezTo>
                  <a:cubicBezTo>
                    <a:pt x="5470" y="19819"/>
                    <a:pt x="5619" y="19722"/>
                    <a:pt x="5743" y="19594"/>
                  </a:cubicBezTo>
                  <a:lnTo>
                    <a:pt x="5743" y="19594"/>
                  </a:lnTo>
                  <a:cubicBezTo>
                    <a:pt x="5678" y="19869"/>
                    <a:pt x="5585" y="20472"/>
                    <a:pt x="5939" y="20577"/>
                  </a:cubicBezTo>
                  <a:cubicBezTo>
                    <a:pt x="5954" y="20579"/>
                    <a:pt x="5968" y="20579"/>
                    <a:pt x="5983" y="20579"/>
                  </a:cubicBezTo>
                  <a:cubicBezTo>
                    <a:pt x="6259" y="20579"/>
                    <a:pt x="6444" y="20295"/>
                    <a:pt x="6554" y="20069"/>
                  </a:cubicBezTo>
                  <a:cubicBezTo>
                    <a:pt x="6624" y="20264"/>
                    <a:pt x="6800" y="20529"/>
                    <a:pt x="7022" y="20529"/>
                  </a:cubicBezTo>
                  <a:cubicBezTo>
                    <a:pt x="7062" y="20529"/>
                    <a:pt x="7103" y="20521"/>
                    <a:pt x="7145" y="20502"/>
                  </a:cubicBezTo>
                  <a:cubicBezTo>
                    <a:pt x="7224" y="20471"/>
                    <a:pt x="7294" y="20422"/>
                    <a:pt x="7336" y="20348"/>
                  </a:cubicBezTo>
                  <a:cubicBezTo>
                    <a:pt x="7440" y="20184"/>
                    <a:pt x="7432" y="19982"/>
                    <a:pt x="7438" y="19795"/>
                  </a:cubicBezTo>
                  <a:lnTo>
                    <a:pt x="7438" y="19795"/>
                  </a:lnTo>
                  <a:cubicBezTo>
                    <a:pt x="7516" y="19839"/>
                    <a:pt x="7587" y="19859"/>
                    <a:pt x="7652" y="19859"/>
                  </a:cubicBezTo>
                  <a:cubicBezTo>
                    <a:pt x="7985" y="19859"/>
                    <a:pt x="8138" y="19341"/>
                    <a:pt x="8142" y="19030"/>
                  </a:cubicBezTo>
                  <a:cubicBezTo>
                    <a:pt x="8133" y="18702"/>
                    <a:pt x="8158" y="18339"/>
                    <a:pt x="7944" y="18068"/>
                  </a:cubicBezTo>
                  <a:cubicBezTo>
                    <a:pt x="7798" y="17862"/>
                    <a:pt x="7498" y="17662"/>
                    <a:pt x="7185" y="17532"/>
                  </a:cubicBezTo>
                  <a:cubicBezTo>
                    <a:pt x="7226" y="17211"/>
                    <a:pt x="7272" y="16891"/>
                    <a:pt x="7332" y="16572"/>
                  </a:cubicBezTo>
                  <a:cubicBezTo>
                    <a:pt x="7358" y="16434"/>
                    <a:pt x="7390" y="16295"/>
                    <a:pt x="7425" y="16158"/>
                  </a:cubicBezTo>
                  <a:cubicBezTo>
                    <a:pt x="7602" y="16483"/>
                    <a:pt x="7843" y="16786"/>
                    <a:pt x="8181" y="16945"/>
                  </a:cubicBezTo>
                  <a:cubicBezTo>
                    <a:pt x="8292" y="16996"/>
                    <a:pt x="8395" y="17020"/>
                    <a:pt x="8487" y="17020"/>
                  </a:cubicBezTo>
                  <a:cubicBezTo>
                    <a:pt x="8781" y="17020"/>
                    <a:pt x="8973" y="16778"/>
                    <a:pt x="9018" y="16417"/>
                  </a:cubicBezTo>
                  <a:cubicBezTo>
                    <a:pt x="9060" y="16154"/>
                    <a:pt x="9069" y="15876"/>
                    <a:pt x="8985" y="15619"/>
                  </a:cubicBezTo>
                  <a:cubicBezTo>
                    <a:pt x="8860" y="15237"/>
                    <a:pt x="8558" y="14949"/>
                    <a:pt x="8230" y="14730"/>
                  </a:cubicBezTo>
                  <a:cubicBezTo>
                    <a:pt x="8179" y="14699"/>
                    <a:pt x="8122" y="14661"/>
                    <a:pt x="8062" y="14640"/>
                  </a:cubicBezTo>
                  <a:cubicBezTo>
                    <a:pt x="8314" y="14188"/>
                    <a:pt x="8626" y="13730"/>
                    <a:pt x="9062" y="13500"/>
                  </a:cubicBezTo>
                  <a:cubicBezTo>
                    <a:pt x="9158" y="13461"/>
                    <a:pt x="9261" y="13437"/>
                    <a:pt x="9364" y="13437"/>
                  </a:cubicBezTo>
                  <a:cubicBezTo>
                    <a:pt x="9429" y="13437"/>
                    <a:pt x="9493" y="13446"/>
                    <a:pt x="9555" y="13467"/>
                  </a:cubicBezTo>
                  <a:cubicBezTo>
                    <a:pt x="9583" y="13475"/>
                    <a:pt x="9613" y="13490"/>
                    <a:pt x="9643" y="13499"/>
                  </a:cubicBezTo>
                  <a:cubicBezTo>
                    <a:pt x="9769" y="14664"/>
                    <a:pt x="9873" y="15831"/>
                    <a:pt x="9915" y="17002"/>
                  </a:cubicBezTo>
                  <a:cubicBezTo>
                    <a:pt x="9936" y="17497"/>
                    <a:pt x="9946" y="17994"/>
                    <a:pt x="9949" y="18489"/>
                  </a:cubicBezTo>
                  <a:cubicBezTo>
                    <a:pt x="9935" y="18496"/>
                    <a:pt x="9920" y="18503"/>
                    <a:pt x="9908" y="18511"/>
                  </a:cubicBezTo>
                  <a:cubicBezTo>
                    <a:pt x="9358" y="18837"/>
                    <a:pt x="8887" y="19294"/>
                    <a:pt x="8536" y="19829"/>
                  </a:cubicBezTo>
                  <a:cubicBezTo>
                    <a:pt x="8416" y="20026"/>
                    <a:pt x="8319" y="20261"/>
                    <a:pt x="8361" y="20496"/>
                  </a:cubicBezTo>
                  <a:cubicBezTo>
                    <a:pt x="8367" y="20527"/>
                    <a:pt x="8376" y="20558"/>
                    <a:pt x="8387" y="20590"/>
                  </a:cubicBezTo>
                  <a:cubicBezTo>
                    <a:pt x="8388" y="20598"/>
                    <a:pt x="8391" y="20606"/>
                    <a:pt x="8396" y="20615"/>
                  </a:cubicBezTo>
                  <a:cubicBezTo>
                    <a:pt x="8469" y="20804"/>
                    <a:pt x="8621" y="20968"/>
                    <a:pt x="8826" y="21002"/>
                  </a:cubicBezTo>
                  <a:cubicBezTo>
                    <a:pt x="8878" y="21006"/>
                    <a:pt x="8931" y="21009"/>
                    <a:pt x="8985" y="21009"/>
                  </a:cubicBezTo>
                  <a:cubicBezTo>
                    <a:pt x="9295" y="21009"/>
                    <a:pt x="9609" y="20934"/>
                    <a:pt x="9881" y="20787"/>
                  </a:cubicBezTo>
                  <a:cubicBezTo>
                    <a:pt x="9897" y="20778"/>
                    <a:pt x="9912" y="20767"/>
                    <a:pt x="9927" y="20758"/>
                  </a:cubicBezTo>
                  <a:lnTo>
                    <a:pt x="9927" y="20758"/>
                  </a:lnTo>
                  <a:cubicBezTo>
                    <a:pt x="9921" y="21083"/>
                    <a:pt x="9916" y="21407"/>
                    <a:pt x="9911" y="21732"/>
                  </a:cubicBezTo>
                  <a:lnTo>
                    <a:pt x="10084" y="21732"/>
                  </a:lnTo>
                  <a:cubicBezTo>
                    <a:pt x="10092" y="21035"/>
                    <a:pt x="10119" y="20337"/>
                    <a:pt x="10130" y="19638"/>
                  </a:cubicBezTo>
                  <a:lnTo>
                    <a:pt x="10130" y="19636"/>
                  </a:lnTo>
                  <a:cubicBezTo>
                    <a:pt x="10132" y="19620"/>
                    <a:pt x="10132" y="19602"/>
                    <a:pt x="10132" y="19586"/>
                  </a:cubicBezTo>
                  <a:cubicBezTo>
                    <a:pt x="10133" y="19533"/>
                    <a:pt x="10133" y="19481"/>
                    <a:pt x="10134" y="19429"/>
                  </a:cubicBezTo>
                  <a:lnTo>
                    <a:pt x="10133" y="19429"/>
                  </a:lnTo>
                  <a:cubicBezTo>
                    <a:pt x="10135" y="19254"/>
                    <a:pt x="10137" y="19078"/>
                    <a:pt x="10136" y="18904"/>
                  </a:cubicBezTo>
                  <a:cubicBezTo>
                    <a:pt x="10134" y="18801"/>
                    <a:pt x="10130" y="18698"/>
                    <a:pt x="10128" y="18595"/>
                  </a:cubicBezTo>
                  <a:cubicBezTo>
                    <a:pt x="10129" y="18594"/>
                    <a:pt x="10129" y="18594"/>
                    <a:pt x="10130" y="18594"/>
                  </a:cubicBezTo>
                  <a:cubicBezTo>
                    <a:pt x="10129" y="18527"/>
                    <a:pt x="10128" y="18461"/>
                    <a:pt x="10126" y="18396"/>
                  </a:cubicBezTo>
                  <a:cubicBezTo>
                    <a:pt x="10125" y="18396"/>
                    <a:pt x="10125" y="18396"/>
                    <a:pt x="10124" y="18397"/>
                  </a:cubicBezTo>
                  <a:cubicBezTo>
                    <a:pt x="10092" y="17163"/>
                    <a:pt x="10017" y="15931"/>
                    <a:pt x="9935" y="14700"/>
                  </a:cubicBezTo>
                  <a:cubicBezTo>
                    <a:pt x="9799" y="12977"/>
                    <a:pt x="9572" y="11261"/>
                    <a:pt x="9268" y="9559"/>
                  </a:cubicBezTo>
                  <a:cubicBezTo>
                    <a:pt x="9139" y="8847"/>
                    <a:pt x="8988" y="8138"/>
                    <a:pt x="8772" y="7446"/>
                  </a:cubicBezTo>
                  <a:cubicBezTo>
                    <a:pt x="8585" y="6856"/>
                    <a:pt x="8351" y="6282"/>
                    <a:pt x="8095" y="5718"/>
                  </a:cubicBezTo>
                  <a:cubicBezTo>
                    <a:pt x="7777" y="5030"/>
                    <a:pt x="7409" y="4364"/>
                    <a:pt x="6951" y="3757"/>
                  </a:cubicBezTo>
                  <a:cubicBezTo>
                    <a:pt x="6614" y="3311"/>
                    <a:pt x="6249" y="2871"/>
                    <a:pt x="5794" y="2539"/>
                  </a:cubicBezTo>
                  <a:cubicBezTo>
                    <a:pt x="5538" y="2362"/>
                    <a:pt x="5247" y="2246"/>
                    <a:pt x="4951" y="2145"/>
                  </a:cubicBezTo>
                  <a:lnTo>
                    <a:pt x="4951" y="2144"/>
                  </a:lnTo>
                  <a:cubicBezTo>
                    <a:pt x="4896" y="2126"/>
                    <a:pt x="4840" y="2107"/>
                    <a:pt x="4785" y="2090"/>
                  </a:cubicBezTo>
                  <a:cubicBezTo>
                    <a:pt x="4784" y="2149"/>
                    <a:pt x="4777" y="2207"/>
                    <a:pt x="4769" y="2265"/>
                  </a:cubicBezTo>
                  <a:cubicBezTo>
                    <a:pt x="4763" y="2314"/>
                    <a:pt x="4755" y="2362"/>
                    <a:pt x="4747" y="2412"/>
                  </a:cubicBezTo>
                  <a:cubicBezTo>
                    <a:pt x="4652" y="2914"/>
                    <a:pt x="4343" y="3341"/>
                    <a:pt x="4031" y="3734"/>
                  </a:cubicBezTo>
                  <a:cubicBezTo>
                    <a:pt x="3675" y="4172"/>
                    <a:pt x="3157" y="4714"/>
                    <a:pt x="2567" y="4774"/>
                  </a:cubicBezTo>
                  <a:cubicBezTo>
                    <a:pt x="2550" y="4775"/>
                    <a:pt x="2533" y="4776"/>
                    <a:pt x="2515" y="4776"/>
                  </a:cubicBezTo>
                  <a:cubicBezTo>
                    <a:pt x="2362" y="4776"/>
                    <a:pt x="2198" y="4707"/>
                    <a:pt x="2146" y="4553"/>
                  </a:cubicBezTo>
                  <a:cubicBezTo>
                    <a:pt x="2120" y="4478"/>
                    <a:pt x="2132" y="4397"/>
                    <a:pt x="2141" y="4320"/>
                  </a:cubicBezTo>
                  <a:cubicBezTo>
                    <a:pt x="2147" y="4266"/>
                    <a:pt x="2152" y="4195"/>
                    <a:pt x="2097" y="4165"/>
                  </a:cubicBezTo>
                  <a:cubicBezTo>
                    <a:pt x="2083" y="4157"/>
                    <a:pt x="2069" y="4153"/>
                    <a:pt x="2054" y="4153"/>
                  </a:cubicBezTo>
                  <a:cubicBezTo>
                    <a:pt x="2015" y="4153"/>
                    <a:pt x="1975" y="4179"/>
                    <a:pt x="1943" y="4200"/>
                  </a:cubicBezTo>
                  <a:cubicBezTo>
                    <a:pt x="1794" y="4284"/>
                    <a:pt x="1624" y="4436"/>
                    <a:pt x="1449" y="4436"/>
                  </a:cubicBezTo>
                  <a:cubicBezTo>
                    <a:pt x="1395" y="4436"/>
                    <a:pt x="1341" y="4422"/>
                    <a:pt x="1287" y="4387"/>
                  </a:cubicBezTo>
                  <a:cubicBezTo>
                    <a:pt x="1150" y="4266"/>
                    <a:pt x="1276" y="4009"/>
                    <a:pt x="1336" y="3872"/>
                  </a:cubicBezTo>
                  <a:cubicBezTo>
                    <a:pt x="1377" y="3789"/>
                    <a:pt x="1423" y="3707"/>
                    <a:pt x="1470" y="3626"/>
                  </a:cubicBezTo>
                  <a:cubicBezTo>
                    <a:pt x="1509" y="3566"/>
                    <a:pt x="1524" y="3473"/>
                    <a:pt x="1453" y="3430"/>
                  </a:cubicBezTo>
                  <a:cubicBezTo>
                    <a:pt x="1437" y="3419"/>
                    <a:pt x="1420" y="3416"/>
                    <a:pt x="1402" y="3416"/>
                  </a:cubicBezTo>
                  <a:cubicBezTo>
                    <a:pt x="1384" y="3416"/>
                    <a:pt x="1365" y="3420"/>
                    <a:pt x="1346" y="3424"/>
                  </a:cubicBezTo>
                  <a:cubicBezTo>
                    <a:pt x="1272" y="3438"/>
                    <a:pt x="1196" y="3445"/>
                    <a:pt x="1121" y="3450"/>
                  </a:cubicBezTo>
                  <a:cubicBezTo>
                    <a:pt x="1093" y="3454"/>
                    <a:pt x="1064" y="3455"/>
                    <a:pt x="1035" y="3455"/>
                  </a:cubicBezTo>
                  <a:cubicBezTo>
                    <a:pt x="799" y="3455"/>
                    <a:pt x="543" y="3344"/>
                    <a:pt x="496" y="3093"/>
                  </a:cubicBezTo>
                  <a:cubicBezTo>
                    <a:pt x="451" y="2811"/>
                    <a:pt x="654" y="2570"/>
                    <a:pt x="817" y="2362"/>
                  </a:cubicBezTo>
                  <a:cubicBezTo>
                    <a:pt x="859" y="2313"/>
                    <a:pt x="901" y="2263"/>
                    <a:pt x="943" y="2212"/>
                  </a:cubicBezTo>
                  <a:cubicBezTo>
                    <a:pt x="981" y="2167"/>
                    <a:pt x="1030" y="2121"/>
                    <a:pt x="1030" y="2058"/>
                  </a:cubicBezTo>
                  <a:cubicBezTo>
                    <a:pt x="1030" y="2011"/>
                    <a:pt x="989" y="1956"/>
                    <a:pt x="938" y="1956"/>
                  </a:cubicBezTo>
                  <a:cubicBezTo>
                    <a:pt x="937" y="1956"/>
                    <a:pt x="935" y="1956"/>
                    <a:pt x="934" y="1956"/>
                  </a:cubicBezTo>
                  <a:cubicBezTo>
                    <a:pt x="883" y="1958"/>
                    <a:pt x="843" y="1992"/>
                    <a:pt x="795" y="2006"/>
                  </a:cubicBezTo>
                  <a:cubicBezTo>
                    <a:pt x="704" y="2036"/>
                    <a:pt x="595" y="2068"/>
                    <a:pt x="491" y="2068"/>
                  </a:cubicBezTo>
                  <a:cubicBezTo>
                    <a:pt x="414" y="2068"/>
                    <a:pt x="340" y="2050"/>
                    <a:pt x="278" y="2001"/>
                  </a:cubicBezTo>
                  <a:cubicBezTo>
                    <a:pt x="194" y="1905"/>
                    <a:pt x="179" y="1801"/>
                    <a:pt x="226" y="1681"/>
                  </a:cubicBezTo>
                  <a:cubicBezTo>
                    <a:pt x="294" y="1484"/>
                    <a:pt x="411" y="1306"/>
                    <a:pt x="541" y="1144"/>
                  </a:cubicBezTo>
                  <a:cubicBezTo>
                    <a:pt x="1011" y="585"/>
                    <a:pt x="1723" y="180"/>
                    <a:pt x="2464" y="180"/>
                  </a:cubicBezTo>
                  <a:cubicBezTo>
                    <a:pt x="2486" y="180"/>
                    <a:pt x="2508" y="180"/>
                    <a:pt x="2531" y="181"/>
                  </a:cubicBezTo>
                  <a:cubicBezTo>
                    <a:pt x="2957" y="215"/>
                    <a:pt x="3557" y="449"/>
                    <a:pt x="3813" y="804"/>
                  </a:cubicBezTo>
                  <a:cubicBezTo>
                    <a:pt x="3831" y="835"/>
                    <a:pt x="3848" y="866"/>
                    <a:pt x="3863" y="898"/>
                  </a:cubicBezTo>
                  <a:cubicBezTo>
                    <a:pt x="3860" y="934"/>
                    <a:pt x="3876" y="971"/>
                    <a:pt x="3906" y="989"/>
                  </a:cubicBezTo>
                  <a:cubicBezTo>
                    <a:pt x="3923" y="1014"/>
                    <a:pt x="3946" y="1032"/>
                    <a:pt x="3976" y="1032"/>
                  </a:cubicBezTo>
                  <a:cubicBezTo>
                    <a:pt x="3980" y="1032"/>
                    <a:pt x="3984" y="1032"/>
                    <a:pt x="3988" y="1031"/>
                  </a:cubicBezTo>
                  <a:cubicBezTo>
                    <a:pt x="4049" y="1015"/>
                    <a:pt x="4063" y="974"/>
                    <a:pt x="4059" y="926"/>
                  </a:cubicBezTo>
                  <a:cubicBezTo>
                    <a:pt x="4084" y="910"/>
                    <a:pt x="4114" y="899"/>
                    <a:pt x="4141" y="886"/>
                  </a:cubicBezTo>
                  <a:cubicBezTo>
                    <a:pt x="4429" y="783"/>
                    <a:pt x="4734" y="735"/>
                    <a:pt x="5040" y="735"/>
                  </a:cubicBezTo>
                  <a:cubicBezTo>
                    <a:pt x="5498" y="735"/>
                    <a:pt x="5960" y="842"/>
                    <a:pt x="6375" y="1030"/>
                  </a:cubicBezTo>
                  <a:cubicBezTo>
                    <a:pt x="7292" y="1470"/>
                    <a:pt x="7866" y="2144"/>
                    <a:pt x="8405" y="2987"/>
                  </a:cubicBezTo>
                  <a:cubicBezTo>
                    <a:pt x="8554" y="3212"/>
                    <a:pt x="8688" y="3447"/>
                    <a:pt x="8815" y="3685"/>
                  </a:cubicBezTo>
                  <a:cubicBezTo>
                    <a:pt x="8822" y="3696"/>
                    <a:pt x="8829" y="3709"/>
                    <a:pt x="8835" y="3721"/>
                  </a:cubicBezTo>
                  <a:cubicBezTo>
                    <a:pt x="8958" y="3953"/>
                    <a:pt x="9074" y="4187"/>
                    <a:pt x="9189" y="4423"/>
                  </a:cubicBezTo>
                  <a:cubicBezTo>
                    <a:pt x="9191" y="4426"/>
                    <a:pt x="9193" y="4428"/>
                    <a:pt x="9194" y="4432"/>
                  </a:cubicBezTo>
                  <a:cubicBezTo>
                    <a:pt x="9202" y="4450"/>
                    <a:pt x="9211" y="4468"/>
                    <a:pt x="9219" y="4485"/>
                  </a:cubicBezTo>
                  <a:cubicBezTo>
                    <a:pt x="9417" y="4898"/>
                    <a:pt x="9614" y="5312"/>
                    <a:pt x="9785" y="5737"/>
                  </a:cubicBezTo>
                  <a:cubicBezTo>
                    <a:pt x="9786" y="5739"/>
                    <a:pt x="9788" y="5740"/>
                    <a:pt x="9789" y="5743"/>
                  </a:cubicBezTo>
                  <a:cubicBezTo>
                    <a:pt x="9789" y="5744"/>
                    <a:pt x="9789" y="5745"/>
                    <a:pt x="9790" y="5746"/>
                  </a:cubicBezTo>
                  <a:cubicBezTo>
                    <a:pt x="10121" y="6566"/>
                    <a:pt x="10326" y="7433"/>
                    <a:pt x="10503" y="8297"/>
                  </a:cubicBezTo>
                  <a:cubicBezTo>
                    <a:pt x="10716" y="9366"/>
                    <a:pt x="10863" y="10447"/>
                    <a:pt x="10989" y="11529"/>
                  </a:cubicBezTo>
                  <a:cubicBezTo>
                    <a:pt x="11105" y="12832"/>
                    <a:pt x="11171" y="14139"/>
                    <a:pt x="11213" y="15445"/>
                  </a:cubicBezTo>
                  <a:cubicBezTo>
                    <a:pt x="11246" y="17541"/>
                    <a:pt x="11251" y="19637"/>
                    <a:pt x="11319" y="21732"/>
                  </a:cubicBezTo>
                  <a:lnTo>
                    <a:pt x="11490" y="21732"/>
                  </a:lnTo>
                  <a:cubicBezTo>
                    <a:pt x="11460" y="20661"/>
                    <a:pt x="11434" y="19591"/>
                    <a:pt x="11427" y="18520"/>
                  </a:cubicBezTo>
                  <a:cubicBezTo>
                    <a:pt x="11402" y="17137"/>
                    <a:pt x="11420" y="15752"/>
                    <a:pt x="11356" y="14370"/>
                  </a:cubicBezTo>
                  <a:cubicBezTo>
                    <a:pt x="11320" y="13662"/>
                    <a:pt x="11267" y="12955"/>
                    <a:pt x="11203" y="12249"/>
                  </a:cubicBezTo>
                  <a:cubicBezTo>
                    <a:pt x="11149" y="11555"/>
                    <a:pt x="11080" y="10861"/>
                    <a:pt x="10991" y="10170"/>
                  </a:cubicBezTo>
                  <a:lnTo>
                    <a:pt x="10991" y="10170"/>
                  </a:lnTo>
                  <a:cubicBezTo>
                    <a:pt x="11181" y="10215"/>
                    <a:pt x="11364" y="10294"/>
                    <a:pt x="11528" y="10402"/>
                  </a:cubicBezTo>
                  <a:cubicBezTo>
                    <a:pt x="11945" y="10686"/>
                    <a:pt x="12188" y="11068"/>
                    <a:pt x="12367" y="11527"/>
                  </a:cubicBezTo>
                  <a:cubicBezTo>
                    <a:pt x="12166" y="11678"/>
                    <a:pt x="11998" y="11885"/>
                    <a:pt x="11888" y="12097"/>
                  </a:cubicBezTo>
                  <a:cubicBezTo>
                    <a:pt x="11721" y="12428"/>
                    <a:pt x="11579" y="12801"/>
                    <a:pt x="11641" y="13177"/>
                  </a:cubicBezTo>
                  <a:cubicBezTo>
                    <a:pt x="11669" y="13418"/>
                    <a:pt x="11844" y="13649"/>
                    <a:pt x="12102" y="13659"/>
                  </a:cubicBezTo>
                  <a:cubicBezTo>
                    <a:pt x="12114" y="13659"/>
                    <a:pt x="12126" y="13660"/>
                    <a:pt x="12139" y="13660"/>
                  </a:cubicBezTo>
                  <a:cubicBezTo>
                    <a:pt x="12383" y="13660"/>
                    <a:pt x="12608" y="13531"/>
                    <a:pt x="12807" y="13398"/>
                  </a:cubicBezTo>
                  <a:cubicBezTo>
                    <a:pt x="12815" y="13488"/>
                    <a:pt x="12821" y="13578"/>
                    <a:pt x="12826" y="13668"/>
                  </a:cubicBezTo>
                  <a:cubicBezTo>
                    <a:pt x="12835" y="13931"/>
                    <a:pt x="12835" y="14191"/>
                    <a:pt x="12834" y="14450"/>
                  </a:cubicBezTo>
                  <a:cubicBezTo>
                    <a:pt x="12562" y="14609"/>
                    <a:pt x="12342" y="14895"/>
                    <a:pt x="12191" y="15158"/>
                  </a:cubicBezTo>
                  <a:cubicBezTo>
                    <a:pt x="12004" y="15485"/>
                    <a:pt x="11872" y="15864"/>
                    <a:pt x="11879" y="16245"/>
                  </a:cubicBezTo>
                  <a:cubicBezTo>
                    <a:pt x="11882" y="16413"/>
                    <a:pt x="11938" y="16615"/>
                    <a:pt x="12116" y="16671"/>
                  </a:cubicBezTo>
                  <a:cubicBezTo>
                    <a:pt x="12142" y="16680"/>
                    <a:pt x="12168" y="16683"/>
                    <a:pt x="12194" y="16683"/>
                  </a:cubicBezTo>
                  <a:cubicBezTo>
                    <a:pt x="12319" y="16683"/>
                    <a:pt x="12434" y="16597"/>
                    <a:pt x="12539" y="16534"/>
                  </a:cubicBezTo>
                  <a:lnTo>
                    <a:pt x="12539" y="16534"/>
                  </a:lnTo>
                  <a:cubicBezTo>
                    <a:pt x="12492" y="16845"/>
                    <a:pt x="12409" y="17422"/>
                    <a:pt x="12748" y="17592"/>
                  </a:cubicBezTo>
                  <a:cubicBezTo>
                    <a:pt x="12772" y="17598"/>
                    <a:pt x="12795" y="17601"/>
                    <a:pt x="12817" y="17601"/>
                  </a:cubicBezTo>
                  <a:cubicBezTo>
                    <a:pt x="13050" y="17601"/>
                    <a:pt x="13195" y="17281"/>
                    <a:pt x="13300" y="17106"/>
                  </a:cubicBezTo>
                  <a:cubicBezTo>
                    <a:pt x="13373" y="17287"/>
                    <a:pt x="13521" y="17498"/>
                    <a:pt x="13729" y="17498"/>
                  </a:cubicBezTo>
                  <a:cubicBezTo>
                    <a:pt x="13752" y="17498"/>
                    <a:pt x="13775" y="17496"/>
                    <a:pt x="13799" y="17490"/>
                  </a:cubicBezTo>
                  <a:cubicBezTo>
                    <a:pt x="14021" y="17420"/>
                    <a:pt x="14074" y="17151"/>
                    <a:pt x="14127" y="16953"/>
                  </a:cubicBezTo>
                  <a:cubicBezTo>
                    <a:pt x="14264" y="17075"/>
                    <a:pt x="14387" y="17127"/>
                    <a:pt x="14496" y="17127"/>
                  </a:cubicBezTo>
                  <a:cubicBezTo>
                    <a:pt x="14889" y="17127"/>
                    <a:pt x="15088" y="16451"/>
                    <a:pt x="15024" y="16036"/>
                  </a:cubicBezTo>
                  <a:cubicBezTo>
                    <a:pt x="14977" y="15582"/>
                    <a:pt x="14750" y="15149"/>
                    <a:pt x="14425" y="14827"/>
                  </a:cubicBezTo>
                  <a:cubicBezTo>
                    <a:pt x="14293" y="14714"/>
                    <a:pt x="14147" y="14616"/>
                    <a:pt x="13991" y="14534"/>
                  </a:cubicBezTo>
                  <a:cubicBezTo>
                    <a:pt x="13990" y="14534"/>
                    <a:pt x="13990" y="14533"/>
                    <a:pt x="13990" y="14533"/>
                  </a:cubicBezTo>
                  <a:cubicBezTo>
                    <a:pt x="13981" y="14086"/>
                    <a:pt x="13955" y="13638"/>
                    <a:pt x="13918" y="13192"/>
                  </a:cubicBezTo>
                  <a:cubicBezTo>
                    <a:pt x="13895" y="12953"/>
                    <a:pt x="13869" y="12705"/>
                    <a:pt x="13837" y="12454"/>
                  </a:cubicBezTo>
                  <a:lnTo>
                    <a:pt x="13837" y="12454"/>
                  </a:lnTo>
                  <a:cubicBezTo>
                    <a:pt x="14011" y="12587"/>
                    <a:pt x="14205" y="12696"/>
                    <a:pt x="14404" y="12780"/>
                  </a:cubicBezTo>
                  <a:cubicBezTo>
                    <a:pt x="14529" y="12836"/>
                    <a:pt x="14681" y="12871"/>
                    <a:pt x="14827" y="12871"/>
                  </a:cubicBezTo>
                  <a:cubicBezTo>
                    <a:pt x="15065" y="12871"/>
                    <a:pt x="15287" y="12779"/>
                    <a:pt x="15349" y="12538"/>
                  </a:cubicBezTo>
                  <a:lnTo>
                    <a:pt x="15350" y="12538"/>
                  </a:lnTo>
                  <a:cubicBezTo>
                    <a:pt x="15351" y="12536"/>
                    <a:pt x="15351" y="12532"/>
                    <a:pt x="15351" y="12528"/>
                  </a:cubicBezTo>
                  <a:cubicBezTo>
                    <a:pt x="15359" y="12496"/>
                    <a:pt x="15365" y="12462"/>
                    <a:pt x="15366" y="12424"/>
                  </a:cubicBezTo>
                  <a:cubicBezTo>
                    <a:pt x="15367" y="12394"/>
                    <a:pt x="15369" y="12365"/>
                    <a:pt x="15369" y="12335"/>
                  </a:cubicBezTo>
                  <a:cubicBezTo>
                    <a:pt x="15369" y="12335"/>
                    <a:pt x="15369" y="12335"/>
                    <a:pt x="15367" y="12334"/>
                  </a:cubicBezTo>
                  <a:cubicBezTo>
                    <a:pt x="15366" y="12042"/>
                    <a:pt x="15268" y="11749"/>
                    <a:pt x="15075" y="11528"/>
                  </a:cubicBezTo>
                  <a:cubicBezTo>
                    <a:pt x="14824" y="11259"/>
                    <a:pt x="14493" y="11073"/>
                    <a:pt x="14161" y="10924"/>
                  </a:cubicBezTo>
                  <a:cubicBezTo>
                    <a:pt x="14011" y="10863"/>
                    <a:pt x="13857" y="10809"/>
                    <a:pt x="13695" y="10792"/>
                  </a:cubicBezTo>
                  <a:cubicBezTo>
                    <a:pt x="13650" y="10790"/>
                    <a:pt x="13596" y="10780"/>
                    <a:pt x="13545" y="10780"/>
                  </a:cubicBezTo>
                  <a:cubicBezTo>
                    <a:pt x="13529" y="10780"/>
                    <a:pt x="13513" y="10781"/>
                    <a:pt x="13498" y="10783"/>
                  </a:cubicBezTo>
                  <a:cubicBezTo>
                    <a:pt x="13180" y="9736"/>
                    <a:pt x="12628" y="8797"/>
                    <a:pt x="11603" y="8297"/>
                  </a:cubicBezTo>
                  <a:cubicBezTo>
                    <a:pt x="11407" y="8209"/>
                    <a:pt x="11194" y="8155"/>
                    <a:pt x="10979" y="8155"/>
                  </a:cubicBezTo>
                  <a:cubicBezTo>
                    <a:pt x="10922" y="8155"/>
                    <a:pt x="10866" y="8159"/>
                    <a:pt x="10810" y="8166"/>
                  </a:cubicBezTo>
                  <a:cubicBezTo>
                    <a:pt x="10771" y="8175"/>
                    <a:pt x="10715" y="8184"/>
                    <a:pt x="10664" y="8200"/>
                  </a:cubicBezTo>
                  <a:cubicBezTo>
                    <a:pt x="10483" y="7384"/>
                    <a:pt x="10268" y="6572"/>
                    <a:pt x="9982" y="5785"/>
                  </a:cubicBezTo>
                  <a:lnTo>
                    <a:pt x="9982" y="5785"/>
                  </a:lnTo>
                  <a:cubicBezTo>
                    <a:pt x="10120" y="5803"/>
                    <a:pt x="10259" y="5816"/>
                    <a:pt x="10398" y="5822"/>
                  </a:cubicBezTo>
                  <a:cubicBezTo>
                    <a:pt x="10652" y="5819"/>
                    <a:pt x="10917" y="5797"/>
                    <a:pt x="11148" y="5681"/>
                  </a:cubicBezTo>
                  <a:cubicBezTo>
                    <a:pt x="11334" y="5587"/>
                    <a:pt x="11483" y="5415"/>
                    <a:pt x="11549" y="5218"/>
                  </a:cubicBezTo>
                  <a:lnTo>
                    <a:pt x="11552" y="5218"/>
                  </a:lnTo>
                  <a:cubicBezTo>
                    <a:pt x="11554" y="5209"/>
                    <a:pt x="11557" y="5200"/>
                    <a:pt x="11559" y="5191"/>
                  </a:cubicBezTo>
                  <a:cubicBezTo>
                    <a:pt x="11562" y="5179"/>
                    <a:pt x="11565" y="5169"/>
                    <a:pt x="11568" y="5157"/>
                  </a:cubicBezTo>
                  <a:cubicBezTo>
                    <a:pt x="11576" y="5122"/>
                    <a:pt x="11582" y="5088"/>
                    <a:pt x="11584" y="5052"/>
                  </a:cubicBezTo>
                  <a:cubicBezTo>
                    <a:pt x="11586" y="5049"/>
                    <a:pt x="11586" y="5044"/>
                    <a:pt x="11587" y="5039"/>
                  </a:cubicBezTo>
                  <a:cubicBezTo>
                    <a:pt x="11587" y="5039"/>
                    <a:pt x="11587" y="5039"/>
                    <a:pt x="11587" y="5038"/>
                  </a:cubicBezTo>
                  <a:cubicBezTo>
                    <a:pt x="11591" y="4950"/>
                    <a:pt x="11577" y="4861"/>
                    <a:pt x="11542" y="4776"/>
                  </a:cubicBezTo>
                  <a:cubicBezTo>
                    <a:pt x="11269" y="4007"/>
                    <a:pt x="10079" y="3701"/>
                    <a:pt x="9346" y="3622"/>
                  </a:cubicBezTo>
                  <a:cubicBezTo>
                    <a:pt x="9276" y="3617"/>
                    <a:pt x="9204" y="3614"/>
                    <a:pt x="9132" y="3614"/>
                  </a:cubicBezTo>
                  <a:cubicBezTo>
                    <a:pt x="9085" y="3614"/>
                    <a:pt x="9039" y="3615"/>
                    <a:pt x="8993" y="3619"/>
                  </a:cubicBezTo>
                  <a:cubicBezTo>
                    <a:pt x="8754" y="3182"/>
                    <a:pt x="8478" y="2767"/>
                    <a:pt x="8189" y="2361"/>
                  </a:cubicBezTo>
                  <a:cubicBezTo>
                    <a:pt x="7842" y="1845"/>
                    <a:pt x="7391" y="1398"/>
                    <a:pt x="6849" y="1090"/>
                  </a:cubicBezTo>
                  <a:cubicBezTo>
                    <a:pt x="6301" y="763"/>
                    <a:pt x="5661" y="558"/>
                    <a:pt x="5020" y="558"/>
                  </a:cubicBezTo>
                  <a:cubicBezTo>
                    <a:pt x="4903" y="558"/>
                    <a:pt x="4787" y="564"/>
                    <a:pt x="4671" y="578"/>
                  </a:cubicBezTo>
                  <a:cubicBezTo>
                    <a:pt x="4515" y="603"/>
                    <a:pt x="4179" y="643"/>
                    <a:pt x="3989" y="753"/>
                  </a:cubicBezTo>
                  <a:cubicBezTo>
                    <a:pt x="3989" y="752"/>
                    <a:pt x="3988" y="750"/>
                    <a:pt x="3987" y="748"/>
                  </a:cubicBezTo>
                  <a:cubicBezTo>
                    <a:pt x="3818" y="458"/>
                    <a:pt x="3508" y="293"/>
                    <a:pt x="3209" y="163"/>
                  </a:cubicBezTo>
                  <a:cubicBezTo>
                    <a:pt x="2963" y="51"/>
                    <a:pt x="2703" y="1"/>
                    <a:pt x="2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3"/>
            <p:cNvSpPr/>
            <p:nvPr/>
          </p:nvSpPr>
          <p:spPr>
            <a:xfrm>
              <a:off x="8389314" y="4253971"/>
              <a:ext cx="684346" cy="908417"/>
            </a:xfrm>
            <a:custGeom>
              <a:rect b="b" l="l" r="r" t="t"/>
              <a:pathLst>
                <a:path extrusionOk="0" h="17968" w="13536">
                  <a:moveTo>
                    <a:pt x="6157" y="787"/>
                  </a:moveTo>
                  <a:cubicBezTo>
                    <a:pt x="6484" y="787"/>
                    <a:pt x="6812" y="868"/>
                    <a:pt x="7098" y="1032"/>
                  </a:cubicBezTo>
                  <a:cubicBezTo>
                    <a:pt x="7188" y="1086"/>
                    <a:pt x="7273" y="1140"/>
                    <a:pt x="7362" y="1198"/>
                  </a:cubicBezTo>
                  <a:cubicBezTo>
                    <a:pt x="7356" y="1207"/>
                    <a:pt x="7348" y="1215"/>
                    <a:pt x="7341" y="1224"/>
                  </a:cubicBezTo>
                  <a:lnTo>
                    <a:pt x="7341" y="1226"/>
                  </a:lnTo>
                  <a:cubicBezTo>
                    <a:pt x="7340" y="1226"/>
                    <a:pt x="7338" y="1224"/>
                    <a:pt x="7336" y="1224"/>
                  </a:cubicBezTo>
                  <a:cubicBezTo>
                    <a:pt x="6614" y="1267"/>
                    <a:pt x="5903" y="1416"/>
                    <a:pt x="5214" y="1629"/>
                  </a:cubicBezTo>
                  <a:cubicBezTo>
                    <a:pt x="5001" y="1694"/>
                    <a:pt x="4790" y="1766"/>
                    <a:pt x="4581" y="1843"/>
                  </a:cubicBezTo>
                  <a:cubicBezTo>
                    <a:pt x="4563" y="1850"/>
                    <a:pt x="4543" y="1857"/>
                    <a:pt x="4522" y="1864"/>
                  </a:cubicBezTo>
                  <a:cubicBezTo>
                    <a:pt x="4529" y="1758"/>
                    <a:pt x="4574" y="1653"/>
                    <a:pt x="4626" y="1562"/>
                  </a:cubicBezTo>
                  <a:cubicBezTo>
                    <a:pt x="4741" y="1357"/>
                    <a:pt x="4925" y="1205"/>
                    <a:pt x="5126" y="1088"/>
                  </a:cubicBezTo>
                  <a:cubicBezTo>
                    <a:pt x="5432" y="887"/>
                    <a:pt x="5794" y="787"/>
                    <a:pt x="6157" y="787"/>
                  </a:cubicBezTo>
                  <a:close/>
                  <a:moveTo>
                    <a:pt x="7196" y="1418"/>
                  </a:moveTo>
                  <a:cubicBezTo>
                    <a:pt x="7141" y="1496"/>
                    <a:pt x="7088" y="1573"/>
                    <a:pt x="7037" y="1652"/>
                  </a:cubicBezTo>
                  <a:cubicBezTo>
                    <a:pt x="7037" y="1652"/>
                    <a:pt x="7036" y="1653"/>
                    <a:pt x="7036" y="1653"/>
                  </a:cubicBezTo>
                  <a:cubicBezTo>
                    <a:pt x="7023" y="1653"/>
                    <a:pt x="7010" y="1655"/>
                    <a:pt x="6998" y="1662"/>
                  </a:cubicBezTo>
                  <a:cubicBezTo>
                    <a:pt x="6886" y="1714"/>
                    <a:pt x="6774" y="1765"/>
                    <a:pt x="6661" y="1814"/>
                  </a:cubicBezTo>
                  <a:cubicBezTo>
                    <a:pt x="6418" y="1917"/>
                    <a:pt x="6169" y="2000"/>
                    <a:pt x="5917" y="2078"/>
                  </a:cubicBezTo>
                  <a:cubicBezTo>
                    <a:pt x="5631" y="2155"/>
                    <a:pt x="5335" y="2199"/>
                    <a:pt x="5038" y="2204"/>
                  </a:cubicBezTo>
                  <a:cubicBezTo>
                    <a:pt x="4906" y="2201"/>
                    <a:pt x="4664" y="2163"/>
                    <a:pt x="4567" y="2047"/>
                  </a:cubicBezTo>
                  <a:cubicBezTo>
                    <a:pt x="4575" y="2043"/>
                    <a:pt x="4583" y="2040"/>
                    <a:pt x="4591" y="2037"/>
                  </a:cubicBezTo>
                  <a:cubicBezTo>
                    <a:pt x="4751" y="1978"/>
                    <a:pt x="4911" y="1922"/>
                    <a:pt x="5072" y="1868"/>
                  </a:cubicBezTo>
                  <a:cubicBezTo>
                    <a:pt x="5462" y="1738"/>
                    <a:pt x="5859" y="1630"/>
                    <a:pt x="6262" y="1547"/>
                  </a:cubicBezTo>
                  <a:cubicBezTo>
                    <a:pt x="6571" y="1487"/>
                    <a:pt x="6883" y="1443"/>
                    <a:pt x="7196" y="1418"/>
                  </a:cubicBezTo>
                  <a:close/>
                  <a:moveTo>
                    <a:pt x="10172" y="1832"/>
                  </a:moveTo>
                  <a:cubicBezTo>
                    <a:pt x="10178" y="1836"/>
                    <a:pt x="10184" y="1841"/>
                    <a:pt x="10190" y="1847"/>
                  </a:cubicBezTo>
                  <a:cubicBezTo>
                    <a:pt x="10296" y="1962"/>
                    <a:pt x="10386" y="2093"/>
                    <a:pt x="10463" y="2229"/>
                  </a:cubicBezTo>
                  <a:cubicBezTo>
                    <a:pt x="10431" y="2271"/>
                    <a:pt x="10403" y="2318"/>
                    <a:pt x="10371" y="2355"/>
                  </a:cubicBezTo>
                  <a:cubicBezTo>
                    <a:pt x="10248" y="2519"/>
                    <a:pt x="10126" y="2683"/>
                    <a:pt x="10006" y="2847"/>
                  </a:cubicBezTo>
                  <a:cubicBezTo>
                    <a:pt x="9911" y="2973"/>
                    <a:pt x="9811" y="3093"/>
                    <a:pt x="9713" y="3214"/>
                  </a:cubicBezTo>
                  <a:cubicBezTo>
                    <a:pt x="9668" y="3270"/>
                    <a:pt x="9623" y="3327"/>
                    <a:pt x="9583" y="3387"/>
                  </a:cubicBezTo>
                  <a:cubicBezTo>
                    <a:pt x="9582" y="3388"/>
                    <a:pt x="9580" y="3392"/>
                    <a:pt x="9579" y="3393"/>
                  </a:cubicBezTo>
                  <a:cubicBezTo>
                    <a:pt x="9559" y="3356"/>
                    <a:pt x="9544" y="3315"/>
                    <a:pt x="9539" y="3265"/>
                  </a:cubicBezTo>
                  <a:cubicBezTo>
                    <a:pt x="9530" y="2915"/>
                    <a:pt x="9859" y="2123"/>
                    <a:pt x="10106" y="1876"/>
                  </a:cubicBezTo>
                  <a:cubicBezTo>
                    <a:pt x="10140" y="1866"/>
                    <a:pt x="10161" y="1850"/>
                    <a:pt x="10172" y="1832"/>
                  </a:cubicBezTo>
                  <a:close/>
                  <a:moveTo>
                    <a:pt x="10554" y="2408"/>
                  </a:moveTo>
                  <a:cubicBezTo>
                    <a:pt x="10559" y="2418"/>
                    <a:pt x="10566" y="2430"/>
                    <a:pt x="10571" y="2442"/>
                  </a:cubicBezTo>
                  <a:cubicBezTo>
                    <a:pt x="10627" y="2560"/>
                    <a:pt x="10673" y="2683"/>
                    <a:pt x="10716" y="2808"/>
                  </a:cubicBezTo>
                  <a:lnTo>
                    <a:pt x="10716" y="2809"/>
                  </a:lnTo>
                  <a:cubicBezTo>
                    <a:pt x="10713" y="2808"/>
                    <a:pt x="10709" y="2808"/>
                    <a:pt x="10705" y="2808"/>
                  </a:cubicBezTo>
                  <a:cubicBezTo>
                    <a:pt x="10683" y="2808"/>
                    <a:pt x="10660" y="2817"/>
                    <a:pt x="10642" y="2842"/>
                  </a:cubicBezTo>
                  <a:lnTo>
                    <a:pt x="10642" y="2843"/>
                  </a:lnTo>
                  <a:cubicBezTo>
                    <a:pt x="10528" y="3015"/>
                    <a:pt x="10393" y="3174"/>
                    <a:pt x="10250" y="3324"/>
                  </a:cubicBezTo>
                  <a:cubicBezTo>
                    <a:pt x="10169" y="3402"/>
                    <a:pt x="10086" y="3481"/>
                    <a:pt x="9979" y="3525"/>
                  </a:cubicBezTo>
                  <a:cubicBezTo>
                    <a:pt x="9934" y="3542"/>
                    <a:pt x="9890" y="3550"/>
                    <a:pt x="9847" y="3550"/>
                  </a:cubicBezTo>
                  <a:cubicBezTo>
                    <a:pt x="9798" y="3550"/>
                    <a:pt x="9751" y="3540"/>
                    <a:pt x="9710" y="3520"/>
                  </a:cubicBezTo>
                  <a:cubicBezTo>
                    <a:pt x="9710" y="3520"/>
                    <a:pt x="9710" y="3519"/>
                    <a:pt x="9710" y="3519"/>
                  </a:cubicBezTo>
                  <a:cubicBezTo>
                    <a:pt x="9732" y="3487"/>
                    <a:pt x="9752" y="3452"/>
                    <a:pt x="9777" y="3423"/>
                  </a:cubicBezTo>
                  <a:cubicBezTo>
                    <a:pt x="9908" y="3258"/>
                    <a:pt x="10043" y="3100"/>
                    <a:pt x="10168" y="2929"/>
                  </a:cubicBezTo>
                  <a:cubicBezTo>
                    <a:pt x="10297" y="2753"/>
                    <a:pt x="10422" y="2582"/>
                    <a:pt x="10554" y="2408"/>
                  </a:cubicBezTo>
                  <a:close/>
                  <a:moveTo>
                    <a:pt x="7625" y="3198"/>
                  </a:moveTo>
                  <a:cubicBezTo>
                    <a:pt x="7678" y="3213"/>
                    <a:pt x="7729" y="3237"/>
                    <a:pt x="7776" y="3266"/>
                  </a:cubicBezTo>
                  <a:cubicBezTo>
                    <a:pt x="8452" y="3705"/>
                    <a:pt x="8643" y="4867"/>
                    <a:pt x="8609" y="5618"/>
                  </a:cubicBezTo>
                  <a:cubicBezTo>
                    <a:pt x="8597" y="5743"/>
                    <a:pt x="8581" y="5898"/>
                    <a:pt x="8524" y="6021"/>
                  </a:cubicBezTo>
                  <a:cubicBezTo>
                    <a:pt x="8416" y="5662"/>
                    <a:pt x="8285" y="5311"/>
                    <a:pt x="8142" y="4965"/>
                  </a:cubicBezTo>
                  <a:cubicBezTo>
                    <a:pt x="7972" y="4581"/>
                    <a:pt x="7804" y="4167"/>
                    <a:pt x="7482" y="3886"/>
                  </a:cubicBezTo>
                  <a:cubicBezTo>
                    <a:pt x="7467" y="3872"/>
                    <a:pt x="7450" y="3865"/>
                    <a:pt x="7435" y="3860"/>
                  </a:cubicBezTo>
                  <a:cubicBezTo>
                    <a:pt x="7456" y="3776"/>
                    <a:pt x="7479" y="3692"/>
                    <a:pt x="7501" y="3611"/>
                  </a:cubicBezTo>
                  <a:cubicBezTo>
                    <a:pt x="7538" y="3473"/>
                    <a:pt x="7579" y="3334"/>
                    <a:pt x="7625" y="3198"/>
                  </a:cubicBezTo>
                  <a:close/>
                  <a:moveTo>
                    <a:pt x="7390" y="4050"/>
                  </a:moveTo>
                  <a:cubicBezTo>
                    <a:pt x="7834" y="4449"/>
                    <a:pt x="8206" y="5583"/>
                    <a:pt x="8381" y="6138"/>
                  </a:cubicBezTo>
                  <a:cubicBezTo>
                    <a:pt x="8387" y="6153"/>
                    <a:pt x="8393" y="6165"/>
                    <a:pt x="8401" y="6174"/>
                  </a:cubicBezTo>
                  <a:cubicBezTo>
                    <a:pt x="8365" y="6198"/>
                    <a:pt x="8325" y="6218"/>
                    <a:pt x="8273" y="6226"/>
                  </a:cubicBezTo>
                  <a:cubicBezTo>
                    <a:pt x="8038" y="6214"/>
                    <a:pt x="7843" y="5913"/>
                    <a:pt x="7736" y="5726"/>
                  </a:cubicBezTo>
                  <a:cubicBezTo>
                    <a:pt x="7531" y="5334"/>
                    <a:pt x="7413" y="4890"/>
                    <a:pt x="7408" y="4443"/>
                  </a:cubicBezTo>
                  <a:cubicBezTo>
                    <a:pt x="7405" y="4397"/>
                    <a:pt x="7370" y="4357"/>
                    <a:pt x="7325" y="4352"/>
                  </a:cubicBezTo>
                  <a:lnTo>
                    <a:pt x="7325" y="4350"/>
                  </a:lnTo>
                  <a:cubicBezTo>
                    <a:pt x="7345" y="4251"/>
                    <a:pt x="7367" y="4151"/>
                    <a:pt x="7390" y="4050"/>
                  </a:cubicBezTo>
                  <a:close/>
                  <a:moveTo>
                    <a:pt x="1869" y="6614"/>
                  </a:moveTo>
                  <a:cubicBezTo>
                    <a:pt x="1935" y="6614"/>
                    <a:pt x="1999" y="6628"/>
                    <a:pt x="2060" y="6650"/>
                  </a:cubicBezTo>
                  <a:cubicBezTo>
                    <a:pt x="2007" y="6837"/>
                    <a:pt x="1965" y="7025"/>
                    <a:pt x="1931" y="7214"/>
                  </a:cubicBezTo>
                  <a:cubicBezTo>
                    <a:pt x="1931" y="7215"/>
                    <a:pt x="1931" y="7215"/>
                    <a:pt x="1931" y="7217"/>
                  </a:cubicBezTo>
                  <a:cubicBezTo>
                    <a:pt x="1924" y="7218"/>
                    <a:pt x="1916" y="7217"/>
                    <a:pt x="1909" y="7220"/>
                  </a:cubicBezTo>
                  <a:cubicBezTo>
                    <a:pt x="1807" y="7258"/>
                    <a:pt x="1710" y="7305"/>
                    <a:pt x="1613" y="7354"/>
                  </a:cubicBezTo>
                  <a:cubicBezTo>
                    <a:pt x="1454" y="7433"/>
                    <a:pt x="1294" y="7513"/>
                    <a:pt x="1136" y="7595"/>
                  </a:cubicBezTo>
                  <a:cubicBezTo>
                    <a:pt x="884" y="7728"/>
                    <a:pt x="634" y="7862"/>
                    <a:pt x="389" y="8005"/>
                  </a:cubicBezTo>
                  <a:cubicBezTo>
                    <a:pt x="351" y="8032"/>
                    <a:pt x="290" y="8056"/>
                    <a:pt x="247" y="8088"/>
                  </a:cubicBezTo>
                  <a:cubicBezTo>
                    <a:pt x="234" y="8062"/>
                    <a:pt x="224" y="8033"/>
                    <a:pt x="216" y="8004"/>
                  </a:cubicBezTo>
                  <a:cubicBezTo>
                    <a:pt x="181" y="7860"/>
                    <a:pt x="239" y="7715"/>
                    <a:pt x="292" y="7583"/>
                  </a:cubicBezTo>
                  <a:cubicBezTo>
                    <a:pt x="345" y="7445"/>
                    <a:pt x="434" y="7326"/>
                    <a:pt x="532" y="7218"/>
                  </a:cubicBezTo>
                  <a:cubicBezTo>
                    <a:pt x="873" y="6856"/>
                    <a:pt x="1356" y="6614"/>
                    <a:pt x="1858" y="6614"/>
                  </a:cubicBezTo>
                  <a:cubicBezTo>
                    <a:pt x="1859" y="6614"/>
                    <a:pt x="1860" y="6614"/>
                    <a:pt x="1861" y="6614"/>
                  </a:cubicBezTo>
                  <a:cubicBezTo>
                    <a:pt x="1864" y="6614"/>
                    <a:pt x="1866" y="6614"/>
                    <a:pt x="1869" y="6614"/>
                  </a:cubicBezTo>
                  <a:close/>
                  <a:moveTo>
                    <a:pt x="1897" y="7421"/>
                  </a:moveTo>
                  <a:cubicBezTo>
                    <a:pt x="1868" y="7594"/>
                    <a:pt x="1843" y="7767"/>
                    <a:pt x="1820" y="7942"/>
                  </a:cubicBezTo>
                  <a:cubicBezTo>
                    <a:pt x="1820" y="7942"/>
                    <a:pt x="1820" y="7943"/>
                    <a:pt x="1820" y="7943"/>
                  </a:cubicBezTo>
                  <a:cubicBezTo>
                    <a:pt x="1812" y="7946"/>
                    <a:pt x="1804" y="7951"/>
                    <a:pt x="1797" y="7957"/>
                  </a:cubicBezTo>
                  <a:cubicBezTo>
                    <a:pt x="1509" y="8190"/>
                    <a:pt x="1148" y="8401"/>
                    <a:pt x="770" y="8401"/>
                  </a:cubicBezTo>
                  <a:cubicBezTo>
                    <a:pt x="729" y="8401"/>
                    <a:pt x="688" y="8399"/>
                    <a:pt x="646" y="8393"/>
                  </a:cubicBezTo>
                  <a:lnTo>
                    <a:pt x="645" y="8393"/>
                  </a:lnTo>
                  <a:cubicBezTo>
                    <a:pt x="531" y="8378"/>
                    <a:pt x="428" y="8321"/>
                    <a:pt x="351" y="8240"/>
                  </a:cubicBezTo>
                  <a:cubicBezTo>
                    <a:pt x="390" y="8219"/>
                    <a:pt x="431" y="8189"/>
                    <a:pt x="465" y="8174"/>
                  </a:cubicBezTo>
                  <a:cubicBezTo>
                    <a:pt x="680" y="8048"/>
                    <a:pt x="901" y="7930"/>
                    <a:pt x="1120" y="7811"/>
                  </a:cubicBezTo>
                  <a:cubicBezTo>
                    <a:pt x="1377" y="7677"/>
                    <a:pt x="1634" y="7541"/>
                    <a:pt x="1897" y="7421"/>
                  </a:cubicBezTo>
                  <a:close/>
                  <a:moveTo>
                    <a:pt x="3257" y="6353"/>
                  </a:moveTo>
                  <a:cubicBezTo>
                    <a:pt x="3542" y="6617"/>
                    <a:pt x="3685" y="7004"/>
                    <a:pt x="3778" y="7377"/>
                  </a:cubicBezTo>
                  <a:cubicBezTo>
                    <a:pt x="3857" y="7747"/>
                    <a:pt x="4002" y="8426"/>
                    <a:pt x="3761" y="8742"/>
                  </a:cubicBezTo>
                  <a:cubicBezTo>
                    <a:pt x="3754" y="8750"/>
                    <a:pt x="3747" y="8759"/>
                    <a:pt x="3740" y="8767"/>
                  </a:cubicBezTo>
                  <a:cubicBezTo>
                    <a:pt x="3639" y="8450"/>
                    <a:pt x="3546" y="8130"/>
                    <a:pt x="3458" y="7808"/>
                  </a:cubicBezTo>
                  <a:cubicBezTo>
                    <a:pt x="3358" y="7446"/>
                    <a:pt x="3268" y="7083"/>
                    <a:pt x="3150" y="6726"/>
                  </a:cubicBezTo>
                  <a:cubicBezTo>
                    <a:pt x="3140" y="6696"/>
                    <a:pt x="3119" y="6680"/>
                    <a:pt x="3095" y="6672"/>
                  </a:cubicBezTo>
                  <a:cubicBezTo>
                    <a:pt x="3096" y="6672"/>
                    <a:pt x="3096" y="6672"/>
                    <a:pt x="3096" y="6670"/>
                  </a:cubicBezTo>
                  <a:cubicBezTo>
                    <a:pt x="3142" y="6561"/>
                    <a:pt x="3195" y="6453"/>
                    <a:pt x="3257" y="6353"/>
                  </a:cubicBezTo>
                  <a:close/>
                  <a:moveTo>
                    <a:pt x="3016" y="6869"/>
                  </a:moveTo>
                  <a:cubicBezTo>
                    <a:pt x="3200" y="7535"/>
                    <a:pt x="3382" y="8206"/>
                    <a:pt x="3590" y="8867"/>
                  </a:cubicBezTo>
                  <a:cubicBezTo>
                    <a:pt x="3591" y="8870"/>
                    <a:pt x="3593" y="8871"/>
                    <a:pt x="3595" y="8875"/>
                  </a:cubicBezTo>
                  <a:cubicBezTo>
                    <a:pt x="3577" y="8880"/>
                    <a:pt x="3559" y="8883"/>
                    <a:pt x="3539" y="8883"/>
                  </a:cubicBezTo>
                  <a:cubicBezTo>
                    <a:pt x="3529" y="8883"/>
                    <a:pt x="3519" y="8883"/>
                    <a:pt x="3508" y="8881"/>
                  </a:cubicBezTo>
                  <a:cubicBezTo>
                    <a:pt x="3013" y="8706"/>
                    <a:pt x="2912" y="7496"/>
                    <a:pt x="3016" y="7051"/>
                  </a:cubicBezTo>
                  <a:cubicBezTo>
                    <a:pt x="3023" y="7033"/>
                    <a:pt x="3017" y="6982"/>
                    <a:pt x="2984" y="6954"/>
                  </a:cubicBezTo>
                  <a:cubicBezTo>
                    <a:pt x="2984" y="6953"/>
                    <a:pt x="2984" y="6953"/>
                    <a:pt x="2985" y="6952"/>
                  </a:cubicBezTo>
                  <a:cubicBezTo>
                    <a:pt x="2995" y="6924"/>
                    <a:pt x="3006" y="6896"/>
                    <a:pt x="3016" y="6869"/>
                  </a:cubicBezTo>
                  <a:close/>
                  <a:moveTo>
                    <a:pt x="8609" y="11164"/>
                  </a:moveTo>
                  <a:cubicBezTo>
                    <a:pt x="8646" y="11164"/>
                    <a:pt x="8679" y="11168"/>
                    <a:pt x="8715" y="11173"/>
                  </a:cubicBezTo>
                  <a:cubicBezTo>
                    <a:pt x="9345" y="11284"/>
                    <a:pt x="9728" y="12032"/>
                    <a:pt x="9731" y="12627"/>
                  </a:cubicBezTo>
                  <a:lnTo>
                    <a:pt x="9731" y="12634"/>
                  </a:lnTo>
                  <a:cubicBezTo>
                    <a:pt x="9421" y="12303"/>
                    <a:pt x="9099" y="11978"/>
                    <a:pt x="8732" y="11712"/>
                  </a:cubicBezTo>
                  <a:cubicBezTo>
                    <a:pt x="8702" y="11527"/>
                    <a:pt x="8662" y="11344"/>
                    <a:pt x="8609" y="11164"/>
                  </a:cubicBezTo>
                  <a:close/>
                  <a:moveTo>
                    <a:pt x="8772" y="11973"/>
                  </a:moveTo>
                  <a:cubicBezTo>
                    <a:pt x="8835" y="12024"/>
                    <a:pt x="8899" y="12079"/>
                    <a:pt x="8962" y="12129"/>
                  </a:cubicBezTo>
                  <a:cubicBezTo>
                    <a:pt x="9222" y="12351"/>
                    <a:pt x="9456" y="12600"/>
                    <a:pt x="9690" y="12850"/>
                  </a:cubicBezTo>
                  <a:cubicBezTo>
                    <a:pt x="9642" y="12969"/>
                    <a:pt x="9552" y="13055"/>
                    <a:pt x="9427" y="13055"/>
                  </a:cubicBezTo>
                  <a:cubicBezTo>
                    <a:pt x="9379" y="13055"/>
                    <a:pt x="9327" y="13043"/>
                    <a:pt x="9269" y="13015"/>
                  </a:cubicBezTo>
                  <a:cubicBezTo>
                    <a:pt x="9093" y="12928"/>
                    <a:pt x="8959" y="12778"/>
                    <a:pt x="8822" y="12641"/>
                  </a:cubicBezTo>
                  <a:lnTo>
                    <a:pt x="8819" y="12637"/>
                  </a:lnTo>
                  <a:cubicBezTo>
                    <a:pt x="8813" y="12415"/>
                    <a:pt x="8797" y="12193"/>
                    <a:pt x="8772" y="11973"/>
                  </a:cubicBezTo>
                  <a:close/>
                  <a:moveTo>
                    <a:pt x="4459" y="4458"/>
                  </a:moveTo>
                  <a:cubicBezTo>
                    <a:pt x="4605" y="4458"/>
                    <a:pt x="4753" y="4480"/>
                    <a:pt x="4900" y="4528"/>
                  </a:cubicBezTo>
                  <a:cubicBezTo>
                    <a:pt x="5180" y="4633"/>
                    <a:pt x="5442" y="4825"/>
                    <a:pt x="5598" y="5086"/>
                  </a:cubicBezTo>
                  <a:cubicBezTo>
                    <a:pt x="5480" y="5488"/>
                    <a:pt x="5374" y="5893"/>
                    <a:pt x="5283" y="6301"/>
                  </a:cubicBezTo>
                  <a:cubicBezTo>
                    <a:pt x="5095" y="5949"/>
                    <a:pt x="4791" y="5651"/>
                    <a:pt x="4394" y="5578"/>
                  </a:cubicBezTo>
                  <a:cubicBezTo>
                    <a:pt x="4363" y="5575"/>
                    <a:pt x="4333" y="5574"/>
                    <a:pt x="4303" y="5574"/>
                  </a:cubicBezTo>
                  <a:cubicBezTo>
                    <a:pt x="4039" y="5574"/>
                    <a:pt x="3779" y="5674"/>
                    <a:pt x="3555" y="5805"/>
                  </a:cubicBezTo>
                  <a:cubicBezTo>
                    <a:pt x="3235" y="6010"/>
                    <a:pt x="3046" y="6360"/>
                    <a:pt x="2908" y="6704"/>
                  </a:cubicBezTo>
                  <a:cubicBezTo>
                    <a:pt x="2553" y="7531"/>
                    <a:pt x="2334" y="8414"/>
                    <a:pt x="2261" y="9311"/>
                  </a:cubicBezTo>
                  <a:cubicBezTo>
                    <a:pt x="2237" y="9577"/>
                    <a:pt x="2201" y="9847"/>
                    <a:pt x="2216" y="10113"/>
                  </a:cubicBezTo>
                  <a:cubicBezTo>
                    <a:pt x="2229" y="10153"/>
                    <a:pt x="2260" y="10173"/>
                    <a:pt x="2291" y="10174"/>
                  </a:cubicBezTo>
                  <a:lnTo>
                    <a:pt x="2292" y="10174"/>
                  </a:lnTo>
                  <a:cubicBezTo>
                    <a:pt x="2295" y="10177"/>
                    <a:pt x="2299" y="10181"/>
                    <a:pt x="2304" y="10184"/>
                  </a:cubicBezTo>
                  <a:cubicBezTo>
                    <a:pt x="2490" y="10286"/>
                    <a:pt x="2625" y="10459"/>
                    <a:pt x="2752" y="10624"/>
                  </a:cubicBezTo>
                  <a:cubicBezTo>
                    <a:pt x="2934" y="10880"/>
                    <a:pt x="3028" y="11186"/>
                    <a:pt x="3067" y="11494"/>
                  </a:cubicBezTo>
                  <a:cubicBezTo>
                    <a:pt x="3095" y="11666"/>
                    <a:pt x="3112" y="12411"/>
                    <a:pt x="2861" y="12411"/>
                  </a:cubicBezTo>
                  <a:cubicBezTo>
                    <a:pt x="2825" y="12411"/>
                    <a:pt x="2784" y="12396"/>
                    <a:pt x="2737" y="12362"/>
                  </a:cubicBezTo>
                  <a:cubicBezTo>
                    <a:pt x="2623" y="12258"/>
                    <a:pt x="2576" y="12129"/>
                    <a:pt x="2516" y="11986"/>
                  </a:cubicBezTo>
                  <a:cubicBezTo>
                    <a:pt x="2500" y="11924"/>
                    <a:pt x="2445" y="11861"/>
                    <a:pt x="2391" y="11861"/>
                  </a:cubicBezTo>
                  <a:cubicBezTo>
                    <a:pt x="2365" y="11861"/>
                    <a:pt x="2339" y="11875"/>
                    <a:pt x="2317" y="11911"/>
                  </a:cubicBezTo>
                  <a:cubicBezTo>
                    <a:pt x="2283" y="11984"/>
                    <a:pt x="2295" y="12070"/>
                    <a:pt x="2284" y="12149"/>
                  </a:cubicBezTo>
                  <a:cubicBezTo>
                    <a:pt x="2268" y="12335"/>
                    <a:pt x="2250" y="12522"/>
                    <a:pt x="2203" y="12702"/>
                  </a:cubicBezTo>
                  <a:cubicBezTo>
                    <a:pt x="2166" y="12821"/>
                    <a:pt x="2082" y="13047"/>
                    <a:pt x="1939" y="13057"/>
                  </a:cubicBezTo>
                  <a:cubicBezTo>
                    <a:pt x="1829" y="13012"/>
                    <a:pt x="1789" y="12889"/>
                    <a:pt x="1761" y="12779"/>
                  </a:cubicBezTo>
                  <a:cubicBezTo>
                    <a:pt x="1708" y="12553"/>
                    <a:pt x="1710" y="12317"/>
                    <a:pt x="1726" y="12086"/>
                  </a:cubicBezTo>
                  <a:cubicBezTo>
                    <a:pt x="1731" y="11989"/>
                    <a:pt x="1746" y="11891"/>
                    <a:pt x="1739" y="11794"/>
                  </a:cubicBezTo>
                  <a:cubicBezTo>
                    <a:pt x="1734" y="11755"/>
                    <a:pt x="1696" y="11725"/>
                    <a:pt x="1658" y="11725"/>
                  </a:cubicBezTo>
                  <a:cubicBezTo>
                    <a:pt x="1647" y="11725"/>
                    <a:pt x="1636" y="11727"/>
                    <a:pt x="1626" y="11733"/>
                  </a:cubicBezTo>
                  <a:cubicBezTo>
                    <a:pt x="1561" y="11772"/>
                    <a:pt x="1561" y="11862"/>
                    <a:pt x="1526" y="11923"/>
                  </a:cubicBezTo>
                  <a:cubicBezTo>
                    <a:pt x="1432" y="12117"/>
                    <a:pt x="1347" y="12457"/>
                    <a:pt x="1093" y="12497"/>
                  </a:cubicBezTo>
                  <a:cubicBezTo>
                    <a:pt x="747" y="12475"/>
                    <a:pt x="804" y="11808"/>
                    <a:pt x="813" y="11561"/>
                  </a:cubicBezTo>
                  <a:cubicBezTo>
                    <a:pt x="855" y="11085"/>
                    <a:pt x="987" y="10583"/>
                    <a:pt x="1337" y="10240"/>
                  </a:cubicBezTo>
                  <a:cubicBezTo>
                    <a:pt x="1436" y="10141"/>
                    <a:pt x="1551" y="10042"/>
                    <a:pt x="1692" y="10011"/>
                  </a:cubicBezTo>
                  <a:cubicBezTo>
                    <a:pt x="1700" y="10013"/>
                    <a:pt x="1708" y="10013"/>
                    <a:pt x="1716" y="10013"/>
                  </a:cubicBezTo>
                  <a:cubicBezTo>
                    <a:pt x="1769" y="10013"/>
                    <a:pt x="1808" y="9981"/>
                    <a:pt x="1815" y="9940"/>
                  </a:cubicBezTo>
                  <a:cubicBezTo>
                    <a:pt x="1844" y="9925"/>
                    <a:pt x="1865" y="9896"/>
                    <a:pt x="1862" y="9852"/>
                  </a:cubicBezTo>
                  <a:cubicBezTo>
                    <a:pt x="1867" y="9555"/>
                    <a:pt x="1879" y="9254"/>
                    <a:pt x="1897" y="8955"/>
                  </a:cubicBezTo>
                  <a:cubicBezTo>
                    <a:pt x="1935" y="8292"/>
                    <a:pt x="2030" y="7632"/>
                    <a:pt x="2170" y="6984"/>
                  </a:cubicBezTo>
                  <a:cubicBezTo>
                    <a:pt x="2353" y="6122"/>
                    <a:pt x="2718" y="5210"/>
                    <a:pt x="3516" y="4750"/>
                  </a:cubicBezTo>
                  <a:cubicBezTo>
                    <a:pt x="3805" y="4571"/>
                    <a:pt x="4128" y="4458"/>
                    <a:pt x="4459" y="4458"/>
                  </a:cubicBezTo>
                  <a:close/>
                  <a:moveTo>
                    <a:pt x="7671" y="12440"/>
                  </a:moveTo>
                  <a:cubicBezTo>
                    <a:pt x="7729" y="12734"/>
                    <a:pt x="7759" y="13044"/>
                    <a:pt x="7774" y="13325"/>
                  </a:cubicBezTo>
                  <a:lnTo>
                    <a:pt x="7774" y="13327"/>
                  </a:lnTo>
                  <a:cubicBezTo>
                    <a:pt x="7763" y="13330"/>
                    <a:pt x="7753" y="13335"/>
                    <a:pt x="7744" y="13343"/>
                  </a:cubicBezTo>
                  <a:cubicBezTo>
                    <a:pt x="7581" y="13510"/>
                    <a:pt x="7433" y="13690"/>
                    <a:pt x="7269" y="13857"/>
                  </a:cubicBezTo>
                  <a:cubicBezTo>
                    <a:pt x="7153" y="13976"/>
                    <a:pt x="7032" y="14091"/>
                    <a:pt x="6912" y="14207"/>
                  </a:cubicBezTo>
                  <a:cubicBezTo>
                    <a:pt x="6853" y="14262"/>
                    <a:pt x="6793" y="14316"/>
                    <a:pt x="6739" y="14375"/>
                  </a:cubicBezTo>
                  <a:cubicBezTo>
                    <a:pt x="6737" y="14377"/>
                    <a:pt x="6736" y="14381"/>
                    <a:pt x="6733" y="14383"/>
                  </a:cubicBezTo>
                  <a:lnTo>
                    <a:pt x="6732" y="14383"/>
                  </a:lnTo>
                  <a:cubicBezTo>
                    <a:pt x="6648" y="14217"/>
                    <a:pt x="6665" y="13987"/>
                    <a:pt x="6680" y="13809"/>
                  </a:cubicBezTo>
                  <a:cubicBezTo>
                    <a:pt x="6758" y="13213"/>
                    <a:pt x="7139" y="12746"/>
                    <a:pt x="7650" y="12451"/>
                  </a:cubicBezTo>
                  <a:cubicBezTo>
                    <a:pt x="7657" y="12448"/>
                    <a:pt x="7664" y="12444"/>
                    <a:pt x="7671" y="12440"/>
                  </a:cubicBezTo>
                  <a:close/>
                  <a:moveTo>
                    <a:pt x="7786" y="13561"/>
                  </a:moveTo>
                  <a:cubicBezTo>
                    <a:pt x="7792" y="13742"/>
                    <a:pt x="7795" y="13905"/>
                    <a:pt x="7798" y="14033"/>
                  </a:cubicBezTo>
                  <a:lnTo>
                    <a:pt x="7798" y="14067"/>
                  </a:lnTo>
                  <a:cubicBezTo>
                    <a:pt x="7767" y="14069"/>
                    <a:pt x="7739" y="14090"/>
                    <a:pt x="7728" y="14121"/>
                  </a:cubicBezTo>
                  <a:cubicBezTo>
                    <a:pt x="7649" y="14375"/>
                    <a:pt x="7370" y="14593"/>
                    <a:pt x="7097" y="14593"/>
                  </a:cubicBezTo>
                  <a:cubicBezTo>
                    <a:pt x="7031" y="14593"/>
                    <a:pt x="6965" y="14580"/>
                    <a:pt x="6903" y="14552"/>
                  </a:cubicBezTo>
                  <a:cubicBezTo>
                    <a:pt x="6883" y="14543"/>
                    <a:pt x="6868" y="14530"/>
                    <a:pt x="6852" y="14518"/>
                  </a:cubicBezTo>
                  <a:cubicBezTo>
                    <a:pt x="6856" y="14514"/>
                    <a:pt x="6860" y="14508"/>
                    <a:pt x="6866" y="14503"/>
                  </a:cubicBezTo>
                  <a:cubicBezTo>
                    <a:pt x="7051" y="14319"/>
                    <a:pt x="7247" y="14145"/>
                    <a:pt x="7426" y="13954"/>
                  </a:cubicBezTo>
                  <a:cubicBezTo>
                    <a:pt x="7552" y="13828"/>
                    <a:pt x="7666" y="13691"/>
                    <a:pt x="7786" y="13561"/>
                  </a:cubicBezTo>
                  <a:close/>
                  <a:moveTo>
                    <a:pt x="4545" y="12547"/>
                  </a:moveTo>
                  <a:lnTo>
                    <a:pt x="4545" y="12547"/>
                  </a:lnTo>
                  <a:cubicBezTo>
                    <a:pt x="4542" y="12679"/>
                    <a:pt x="4538" y="12812"/>
                    <a:pt x="4537" y="12944"/>
                  </a:cubicBezTo>
                  <a:cubicBezTo>
                    <a:pt x="4533" y="13128"/>
                    <a:pt x="4530" y="13310"/>
                    <a:pt x="4528" y="13494"/>
                  </a:cubicBezTo>
                  <a:lnTo>
                    <a:pt x="4528" y="13496"/>
                  </a:lnTo>
                  <a:cubicBezTo>
                    <a:pt x="4257" y="13724"/>
                    <a:pt x="3992" y="13956"/>
                    <a:pt x="3715" y="14176"/>
                  </a:cubicBezTo>
                  <a:cubicBezTo>
                    <a:pt x="3460" y="14377"/>
                    <a:pt x="3208" y="14580"/>
                    <a:pt x="2977" y="14807"/>
                  </a:cubicBezTo>
                  <a:cubicBezTo>
                    <a:pt x="2953" y="14834"/>
                    <a:pt x="2911" y="14866"/>
                    <a:pt x="2874" y="14902"/>
                  </a:cubicBezTo>
                  <a:cubicBezTo>
                    <a:pt x="2811" y="14700"/>
                    <a:pt x="2862" y="14458"/>
                    <a:pt x="2912" y="14256"/>
                  </a:cubicBezTo>
                  <a:cubicBezTo>
                    <a:pt x="3025" y="13873"/>
                    <a:pt x="3227" y="13514"/>
                    <a:pt x="3525" y="13241"/>
                  </a:cubicBezTo>
                  <a:cubicBezTo>
                    <a:pt x="3796" y="12973"/>
                    <a:pt x="4106" y="12738"/>
                    <a:pt x="4454" y="12581"/>
                  </a:cubicBezTo>
                  <a:cubicBezTo>
                    <a:pt x="4483" y="12564"/>
                    <a:pt x="4513" y="12555"/>
                    <a:pt x="4545" y="12547"/>
                  </a:cubicBezTo>
                  <a:close/>
                  <a:moveTo>
                    <a:pt x="4524" y="13732"/>
                  </a:moveTo>
                  <a:cubicBezTo>
                    <a:pt x="4521" y="13949"/>
                    <a:pt x="4520" y="14165"/>
                    <a:pt x="4520" y="14382"/>
                  </a:cubicBezTo>
                  <a:cubicBezTo>
                    <a:pt x="4418" y="14528"/>
                    <a:pt x="4307" y="14667"/>
                    <a:pt x="4181" y="14791"/>
                  </a:cubicBezTo>
                  <a:cubicBezTo>
                    <a:pt x="4042" y="14914"/>
                    <a:pt x="3879" y="15010"/>
                    <a:pt x="3710" y="15086"/>
                  </a:cubicBezTo>
                  <a:cubicBezTo>
                    <a:pt x="3575" y="15134"/>
                    <a:pt x="3414" y="15193"/>
                    <a:pt x="3263" y="15193"/>
                  </a:cubicBezTo>
                  <a:cubicBezTo>
                    <a:pt x="3167" y="15193"/>
                    <a:pt x="3075" y="15169"/>
                    <a:pt x="2996" y="15103"/>
                  </a:cubicBezTo>
                  <a:cubicBezTo>
                    <a:pt x="2985" y="15091"/>
                    <a:pt x="2973" y="15081"/>
                    <a:pt x="2965" y="15068"/>
                  </a:cubicBezTo>
                  <a:cubicBezTo>
                    <a:pt x="2994" y="15040"/>
                    <a:pt x="3022" y="15007"/>
                    <a:pt x="3048" y="14987"/>
                  </a:cubicBezTo>
                  <a:cubicBezTo>
                    <a:pt x="3165" y="14880"/>
                    <a:pt x="3279" y="14771"/>
                    <a:pt x="3396" y="14668"/>
                  </a:cubicBezTo>
                  <a:cubicBezTo>
                    <a:pt x="3775" y="14358"/>
                    <a:pt x="4152" y="14049"/>
                    <a:pt x="4524" y="13732"/>
                  </a:cubicBezTo>
                  <a:close/>
                  <a:moveTo>
                    <a:pt x="7071" y="9716"/>
                  </a:moveTo>
                  <a:cubicBezTo>
                    <a:pt x="7320" y="9716"/>
                    <a:pt x="7569" y="9844"/>
                    <a:pt x="7759" y="9997"/>
                  </a:cubicBezTo>
                  <a:cubicBezTo>
                    <a:pt x="8087" y="10280"/>
                    <a:pt x="8285" y="10623"/>
                    <a:pt x="8400" y="11038"/>
                  </a:cubicBezTo>
                  <a:cubicBezTo>
                    <a:pt x="8454" y="11214"/>
                    <a:pt x="8498" y="11393"/>
                    <a:pt x="8530" y="11575"/>
                  </a:cubicBezTo>
                  <a:lnTo>
                    <a:pt x="8531" y="11577"/>
                  </a:lnTo>
                  <a:cubicBezTo>
                    <a:pt x="8545" y="11656"/>
                    <a:pt x="8559" y="11736"/>
                    <a:pt x="8568" y="11816"/>
                  </a:cubicBezTo>
                  <a:cubicBezTo>
                    <a:pt x="8593" y="11984"/>
                    <a:pt x="8609" y="12151"/>
                    <a:pt x="8618" y="12320"/>
                  </a:cubicBezTo>
                  <a:cubicBezTo>
                    <a:pt x="8626" y="12436"/>
                    <a:pt x="8631" y="12553"/>
                    <a:pt x="8634" y="12669"/>
                  </a:cubicBezTo>
                  <a:cubicBezTo>
                    <a:pt x="8642" y="12902"/>
                    <a:pt x="8642" y="13134"/>
                    <a:pt x="8640" y="13366"/>
                  </a:cubicBezTo>
                  <a:cubicBezTo>
                    <a:pt x="8635" y="13589"/>
                    <a:pt x="8629" y="13813"/>
                    <a:pt x="8621" y="14036"/>
                  </a:cubicBezTo>
                  <a:cubicBezTo>
                    <a:pt x="8613" y="14242"/>
                    <a:pt x="8603" y="14448"/>
                    <a:pt x="8587" y="14653"/>
                  </a:cubicBezTo>
                  <a:cubicBezTo>
                    <a:pt x="8586" y="14674"/>
                    <a:pt x="8590" y="14694"/>
                    <a:pt x="8602" y="14712"/>
                  </a:cubicBezTo>
                  <a:cubicBezTo>
                    <a:pt x="8601" y="14712"/>
                    <a:pt x="8601" y="14713"/>
                    <a:pt x="8601" y="14713"/>
                  </a:cubicBezTo>
                  <a:cubicBezTo>
                    <a:pt x="8576" y="14763"/>
                    <a:pt x="8595" y="14820"/>
                    <a:pt x="8642" y="14849"/>
                  </a:cubicBezTo>
                  <a:cubicBezTo>
                    <a:pt x="9200" y="15179"/>
                    <a:pt x="9552" y="15934"/>
                    <a:pt x="9250" y="16547"/>
                  </a:cubicBezTo>
                  <a:cubicBezTo>
                    <a:pt x="9197" y="16640"/>
                    <a:pt x="9133" y="16677"/>
                    <a:pt x="9068" y="16677"/>
                  </a:cubicBezTo>
                  <a:cubicBezTo>
                    <a:pt x="8964" y="16677"/>
                    <a:pt x="8856" y="16583"/>
                    <a:pt x="8785" y="16475"/>
                  </a:cubicBezTo>
                  <a:cubicBezTo>
                    <a:pt x="8737" y="16416"/>
                    <a:pt x="8705" y="16311"/>
                    <a:pt x="8616" y="16311"/>
                  </a:cubicBezTo>
                  <a:cubicBezTo>
                    <a:pt x="8579" y="16312"/>
                    <a:pt x="8545" y="16330"/>
                    <a:pt x="8531" y="16364"/>
                  </a:cubicBezTo>
                  <a:cubicBezTo>
                    <a:pt x="8472" y="16545"/>
                    <a:pt x="8425" y="17247"/>
                    <a:pt x="8192" y="17271"/>
                  </a:cubicBezTo>
                  <a:cubicBezTo>
                    <a:pt x="8189" y="17271"/>
                    <a:pt x="8187" y="17271"/>
                    <a:pt x="8185" y="17271"/>
                  </a:cubicBezTo>
                  <a:cubicBezTo>
                    <a:pt x="7949" y="17271"/>
                    <a:pt x="7866" y="16989"/>
                    <a:pt x="7833" y="16798"/>
                  </a:cubicBezTo>
                  <a:cubicBezTo>
                    <a:pt x="7808" y="16701"/>
                    <a:pt x="7829" y="16589"/>
                    <a:pt x="7775" y="16506"/>
                  </a:cubicBezTo>
                  <a:cubicBezTo>
                    <a:pt x="7753" y="16483"/>
                    <a:pt x="7732" y="16474"/>
                    <a:pt x="7713" y="16474"/>
                  </a:cubicBezTo>
                  <a:cubicBezTo>
                    <a:pt x="7664" y="16474"/>
                    <a:pt x="7625" y="16532"/>
                    <a:pt x="7595" y="16580"/>
                  </a:cubicBezTo>
                  <a:cubicBezTo>
                    <a:pt x="7476" y="16710"/>
                    <a:pt x="7349" y="16912"/>
                    <a:pt x="7158" y="16921"/>
                  </a:cubicBezTo>
                  <a:cubicBezTo>
                    <a:pt x="7157" y="16921"/>
                    <a:pt x="7156" y="16920"/>
                    <a:pt x="7154" y="16920"/>
                  </a:cubicBezTo>
                  <a:cubicBezTo>
                    <a:pt x="6992" y="16837"/>
                    <a:pt x="7165" y="16068"/>
                    <a:pt x="7230" y="15933"/>
                  </a:cubicBezTo>
                  <a:cubicBezTo>
                    <a:pt x="7332" y="15682"/>
                    <a:pt x="7492" y="15462"/>
                    <a:pt x="7709" y="15298"/>
                  </a:cubicBezTo>
                  <a:cubicBezTo>
                    <a:pt x="7739" y="15274"/>
                    <a:pt x="7771" y="15247"/>
                    <a:pt x="7811" y="15237"/>
                  </a:cubicBezTo>
                  <a:cubicBezTo>
                    <a:pt x="7812" y="15237"/>
                    <a:pt x="7814" y="15237"/>
                    <a:pt x="7816" y="15237"/>
                  </a:cubicBezTo>
                  <a:cubicBezTo>
                    <a:pt x="7830" y="15237"/>
                    <a:pt x="7845" y="15232"/>
                    <a:pt x="7858" y="15224"/>
                  </a:cubicBezTo>
                  <a:cubicBezTo>
                    <a:pt x="7882" y="15208"/>
                    <a:pt x="7894" y="15180"/>
                    <a:pt x="7895" y="15152"/>
                  </a:cubicBezTo>
                  <a:cubicBezTo>
                    <a:pt x="7932" y="15140"/>
                    <a:pt x="7960" y="15106"/>
                    <a:pt x="7962" y="15067"/>
                  </a:cubicBezTo>
                  <a:cubicBezTo>
                    <a:pt x="7977" y="14635"/>
                    <a:pt x="7989" y="14201"/>
                    <a:pt x="7977" y="13768"/>
                  </a:cubicBezTo>
                  <a:cubicBezTo>
                    <a:pt x="7944" y="12995"/>
                    <a:pt x="7844" y="11467"/>
                    <a:pt x="7074" y="11084"/>
                  </a:cubicBezTo>
                  <a:cubicBezTo>
                    <a:pt x="6959" y="11024"/>
                    <a:pt x="6838" y="10998"/>
                    <a:pt x="6717" y="10998"/>
                  </a:cubicBezTo>
                  <a:cubicBezTo>
                    <a:pt x="6559" y="10998"/>
                    <a:pt x="6402" y="11042"/>
                    <a:pt x="6256" y="11112"/>
                  </a:cubicBezTo>
                  <a:cubicBezTo>
                    <a:pt x="6298" y="10793"/>
                    <a:pt x="6343" y="10474"/>
                    <a:pt x="6387" y="10154"/>
                  </a:cubicBezTo>
                  <a:lnTo>
                    <a:pt x="6387" y="10153"/>
                  </a:lnTo>
                  <a:cubicBezTo>
                    <a:pt x="6502" y="9995"/>
                    <a:pt x="6633" y="9852"/>
                    <a:pt x="6810" y="9769"/>
                  </a:cubicBezTo>
                  <a:cubicBezTo>
                    <a:pt x="6895" y="9732"/>
                    <a:pt x="6983" y="9716"/>
                    <a:pt x="7071" y="9716"/>
                  </a:cubicBezTo>
                  <a:close/>
                  <a:moveTo>
                    <a:pt x="9185" y="1"/>
                  </a:moveTo>
                  <a:cubicBezTo>
                    <a:pt x="9060" y="1"/>
                    <a:pt x="8935" y="13"/>
                    <a:pt x="8811" y="38"/>
                  </a:cubicBezTo>
                  <a:cubicBezTo>
                    <a:pt x="8422" y="137"/>
                    <a:pt x="8105" y="415"/>
                    <a:pt x="7819" y="684"/>
                  </a:cubicBezTo>
                  <a:cubicBezTo>
                    <a:pt x="7698" y="804"/>
                    <a:pt x="7583" y="928"/>
                    <a:pt x="7477" y="1058"/>
                  </a:cubicBezTo>
                  <a:cubicBezTo>
                    <a:pt x="7462" y="1049"/>
                    <a:pt x="7447" y="1038"/>
                    <a:pt x="7433" y="1030"/>
                  </a:cubicBezTo>
                  <a:cubicBezTo>
                    <a:pt x="7065" y="752"/>
                    <a:pt x="6610" y="604"/>
                    <a:pt x="6153" y="604"/>
                  </a:cubicBezTo>
                  <a:cubicBezTo>
                    <a:pt x="6007" y="604"/>
                    <a:pt x="5861" y="619"/>
                    <a:pt x="5717" y="649"/>
                  </a:cubicBezTo>
                  <a:cubicBezTo>
                    <a:pt x="5394" y="715"/>
                    <a:pt x="5098" y="879"/>
                    <a:pt x="4833" y="1071"/>
                  </a:cubicBezTo>
                  <a:cubicBezTo>
                    <a:pt x="4544" y="1302"/>
                    <a:pt x="4237" y="1734"/>
                    <a:pt x="4416" y="2111"/>
                  </a:cubicBezTo>
                  <a:cubicBezTo>
                    <a:pt x="4527" y="2290"/>
                    <a:pt x="4764" y="2346"/>
                    <a:pt x="4962" y="2369"/>
                  </a:cubicBezTo>
                  <a:cubicBezTo>
                    <a:pt x="5009" y="2371"/>
                    <a:pt x="5057" y="2372"/>
                    <a:pt x="5104" y="2372"/>
                  </a:cubicBezTo>
                  <a:cubicBezTo>
                    <a:pt x="5543" y="2372"/>
                    <a:pt x="5979" y="2273"/>
                    <a:pt x="6390" y="2125"/>
                  </a:cubicBezTo>
                  <a:cubicBezTo>
                    <a:pt x="6550" y="2071"/>
                    <a:pt x="6706" y="2007"/>
                    <a:pt x="6859" y="1938"/>
                  </a:cubicBezTo>
                  <a:lnTo>
                    <a:pt x="6859" y="1938"/>
                  </a:lnTo>
                  <a:cubicBezTo>
                    <a:pt x="6859" y="1939"/>
                    <a:pt x="6858" y="1940"/>
                    <a:pt x="6858" y="1942"/>
                  </a:cubicBezTo>
                  <a:cubicBezTo>
                    <a:pt x="6477" y="2584"/>
                    <a:pt x="6191" y="3285"/>
                    <a:pt x="5950" y="3989"/>
                  </a:cubicBezTo>
                  <a:cubicBezTo>
                    <a:pt x="5850" y="4280"/>
                    <a:pt x="5753" y="4574"/>
                    <a:pt x="5663" y="4869"/>
                  </a:cubicBezTo>
                  <a:cubicBezTo>
                    <a:pt x="5513" y="4673"/>
                    <a:pt x="5307" y="4521"/>
                    <a:pt x="5085" y="4409"/>
                  </a:cubicBezTo>
                  <a:cubicBezTo>
                    <a:pt x="4887" y="4320"/>
                    <a:pt x="4667" y="4275"/>
                    <a:pt x="4448" y="4275"/>
                  </a:cubicBezTo>
                  <a:cubicBezTo>
                    <a:pt x="4328" y="4275"/>
                    <a:pt x="4208" y="4289"/>
                    <a:pt x="4091" y="4316"/>
                  </a:cubicBezTo>
                  <a:cubicBezTo>
                    <a:pt x="3010" y="4615"/>
                    <a:pt x="2420" y="5480"/>
                    <a:pt x="2111" y="6469"/>
                  </a:cubicBezTo>
                  <a:lnTo>
                    <a:pt x="2111" y="6471"/>
                  </a:lnTo>
                  <a:cubicBezTo>
                    <a:pt x="2027" y="6437"/>
                    <a:pt x="1920" y="6428"/>
                    <a:pt x="1829" y="6428"/>
                  </a:cubicBezTo>
                  <a:cubicBezTo>
                    <a:pt x="1795" y="6428"/>
                    <a:pt x="1762" y="6430"/>
                    <a:pt x="1734" y="6431"/>
                  </a:cubicBezTo>
                  <a:cubicBezTo>
                    <a:pt x="1193" y="6475"/>
                    <a:pt x="682" y="6758"/>
                    <a:pt x="336" y="7175"/>
                  </a:cubicBezTo>
                  <a:cubicBezTo>
                    <a:pt x="161" y="7390"/>
                    <a:pt x="1" y="7728"/>
                    <a:pt x="47" y="8010"/>
                  </a:cubicBezTo>
                  <a:cubicBezTo>
                    <a:pt x="107" y="8302"/>
                    <a:pt x="359" y="8538"/>
                    <a:pt x="659" y="8563"/>
                  </a:cubicBezTo>
                  <a:cubicBezTo>
                    <a:pt x="698" y="8568"/>
                    <a:pt x="737" y="8570"/>
                    <a:pt x="776" y="8570"/>
                  </a:cubicBezTo>
                  <a:cubicBezTo>
                    <a:pt x="997" y="8570"/>
                    <a:pt x="1215" y="8501"/>
                    <a:pt x="1412" y="8406"/>
                  </a:cubicBezTo>
                  <a:cubicBezTo>
                    <a:pt x="1543" y="8338"/>
                    <a:pt x="1673" y="8266"/>
                    <a:pt x="1792" y="8179"/>
                  </a:cubicBezTo>
                  <a:lnTo>
                    <a:pt x="1792" y="8179"/>
                  </a:lnTo>
                  <a:cubicBezTo>
                    <a:pt x="1730" y="8725"/>
                    <a:pt x="1697" y="9276"/>
                    <a:pt x="1688" y="9826"/>
                  </a:cubicBezTo>
                  <a:cubicBezTo>
                    <a:pt x="1622" y="9829"/>
                    <a:pt x="1553" y="9860"/>
                    <a:pt x="1499" y="9886"/>
                  </a:cubicBezTo>
                  <a:cubicBezTo>
                    <a:pt x="972" y="10186"/>
                    <a:pt x="735" y="10803"/>
                    <a:pt x="659" y="11378"/>
                  </a:cubicBezTo>
                  <a:cubicBezTo>
                    <a:pt x="623" y="11727"/>
                    <a:pt x="581" y="12240"/>
                    <a:pt x="802" y="12531"/>
                  </a:cubicBezTo>
                  <a:cubicBezTo>
                    <a:pt x="890" y="12628"/>
                    <a:pt x="984" y="12669"/>
                    <a:pt x="1076" y="12669"/>
                  </a:cubicBezTo>
                  <a:cubicBezTo>
                    <a:pt x="1270" y="12669"/>
                    <a:pt x="1455" y="12486"/>
                    <a:pt x="1540" y="12279"/>
                  </a:cubicBezTo>
                  <a:lnTo>
                    <a:pt x="1540" y="12279"/>
                  </a:lnTo>
                  <a:cubicBezTo>
                    <a:pt x="1533" y="12592"/>
                    <a:pt x="1541" y="13105"/>
                    <a:pt x="1880" y="13245"/>
                  </a:cubicBezTo>
                  <a:cubicBezTo>
                    <a:pt x="1902" y="13252"/>
                    <a:pt x="1925" y="13255"/>
                    <a:pt x="1948" y="13255"/>
                  </a:cubicBezTo>
                  <a:cubicBezTo>
                    <a:pt x="2042" y="13255"/>
                    <a:pt x="2130" y="13196"/>
                    <a:pt x="2189" y="13123"/>
                  </a:cubicBezTo>
                  <a:cubicBezTo>
                    <a:pt x="2388" y="12890"/>
                    <a:pt x="2414" y="12572"/>
                    <a:pt x="2446" y="12280"/>
                  </a:cubicBezTo>
                  <a:cubicBezTo>
                    <a:pt x="2529" y="12463"/>
                    <a:pt x="2692" y="12615"/>
                    <a:pt x="2861" y="12615"/>
                  </a:cubicBezTo>
                  <a:cubicBezTo>
                    <a:pt x="2950" y="12615"/>
                    <a:pt x="3041" y="12573"/>
                    <a:pt x="3122" y="12470"/>
                  </a:cubicBezTo>
                  <a:cubicBezTo>
                    <a:pt x="3317" y="12129"/>
                    <a:pt x="3272" y="11672"/>
                    <a:pt x="3203" y="11299"/>
                  </a:cubicBezTo>
                  <a:cubicBezTo>
                    <a:pt x="3133" y="10955"/>
                    <a:pt x="2983" y="10631"/>
                    <a:pt x="2748" y="10369"/>
                  </a:cubicBezTo>
                  <a:cubicBezTo>
                    <a:pt x="2642" y="10248"/>
                    <a:pt x="2528" y="10127"/>
                    <a:pt x="2384" y="10049"/>
                  </a:cubicBezTo>
                  <a:lnTo>
                    <a:pt x="2384" y="10048"/>
                  </a:lnTo>
                  <a:cubicBezTo>
                    <a:pt x="2389" y="9956"/>
                    <a:pt x="2391" y="9862"/>
                    <a:pt x="2397" y="9769"/>
                  </a:cubicBezTo>
                  <a:cubicBezTo>
                    <a:pt x="2421" y="9404"/>
                    <a:pt x="2463" y="9040"/>
                    <a:pt x="2511" y="8676"/>
                  </a:cubicBezTo>
                  <a:cubicBezTo>
                    <a:pt x="2570" y="8257"/>
                    <a:pt x="2679" y="7848"/>
                    <a:pt x="2811" y="7443"/>
                  </a:cubicBezTo>
                  <a:lnTo>
                    <a:pt x="2811" y="7439"/>
                  </a:lnTo>
                  <a:lnTo>
                    <a:pt x="2812" y="7437"/>
                  </a:lnTo>
                  <a:lnTo>
                    <a:pt x="2812" y="7437"/>
                  </a:lnTo>
                  <a:cubicBezTo>
                    <a:pt x="2811" y="8051"/>
                    <a:pt x="2996" y="8892"/>
                    <a:pt x="3470" y="9046"/>
                  </a:cubicBezTo>
                  <a:cubicBezTo>
                    <a:pt x="3496" y="9053"/>
                    <a:pt x="3523" y="9057"/>
                    <a:pt x="3549" y="9057"/>
                  </a:cubicBezTo>
                  <a:cubicBezTo>
                    <a:pt x="3693" y="9057"/>
                    <a:pt x="3825" y="8951"/>
                    <a:pt x="3906" y="8834"/>
                  </a:cubicBezTo>
                  <a:cubicBezTo>
                    <a:pt x="4249" y="8397"/>
                    <a:pt x="3956" y="7151"/>
                    <a:pt x="3718" y="6685"/>
                  </a:cubicBezTo>
                  <a:cubicBezTo>
                    <a:pt x="3632" y="6509"/>
                    <a:pt x="3522" y="6339"/>
                    <a:pt x="3371" y="6212"/>
                  </a:cubicBezTo>
                  <a:cubicBezTo>
                    <a:pt x="3367" y="6210"/>
                    <a:pt x="3364" y="6207"/>
                    <a:pt x="3360" y="6204"/>
                  </a:cubicBezTo>
                  <a:cubicBezTo>
                    <a:pt x="3445" y="6098"/>
                    <a:pt x="3544" y="6006"/>
                    <a:pt x="3666" y="5932"/>
                  </a:cubicBezTo>
                  <a:cubicBezTo>
                    <a:pt x="3851" y="5842"/>
                    <a:pt x="4060" y="5755"/>
                    <a:pt x="4270" y="5755"/>
                  </a:cubicBezTo>
                  <a:cubicBezTo>
                    <a:pt x="4329" y="5755"/>
                    <a:pt x="4388" y="5762"/>
                    <a:pt x="4447" y="5778"/>
                  </a:cubicBezTo>
                  <a:cubicBezTo>
                    <a:pt x="4807" y="5905"/>
                    <a:pt x="5067" y="6225"/>
                    <a:pt x="5204" y="6572"/>
                  </a:cubicBezTo>
                  <a:cubicBezTo>
                    <a:pt x="5209" y="6585"/>
                    <a:pt x="5214" y="6598"/>
                    <a:pt x="5218" y="6611"/>
                  </a:cubicBezTo>
                  <a:lnTo>
                    <a:pt x="5218" y="6613"/>
                  </a:lnTo>
                  <a:cubicBezTo>
                    <a:pt x="5188" y="6759"/>
                    <a:pt x="5159" y="6904"/>
                    <a:pt x="5133" y="7051"/>
                  </a:cubicBezTo>
                  <a:cubicBezTo>
                    <a:pt x="4930" y="8184"/>
                    <a:pt x="4760" y="9323"/>
                    <a:pt x="4648" y="10466"/>
                  </a:cubicBezTo>
                  <a:cubicBezTo>
                    <a:pt x="4595" y="11094"/>
                    <a:pt x="4567" y="11725"/>
                    <a:pt x="4551" y="12353"/>
                  </a:cubicBezTo>
                  <a:cubicBezTo>
                    <a:pt x="4539" y="12357"/>
                    <a:pt x="4529" y="12359"/>
                    <a:pt x="4517" y="12361"/>
                  </a:cubicBezTo>
                  <a:cubicBezTo>
                    <a:pt x="3940" y="12549"/>
                    <a:pt x="3167" y="13216"/>
                    <a:pt x="2917" y="13771"/>
                  </a:cubicBezTo>
                  <a:cubicBezTo>
                    <a:pt x="2745" y="14127"/>
                    <a:pt x="2562" y="14725"/>
                    <a:pt x="2783" y="15086"/>
                  </a:cubicBezTo>
                  <a:cubicBezTo>
                    <a:pt x="2872" y="15254"/>
                    <a:pt x="3048" y="15359"/>
                    <a:pt x="3237" y="15361"/>
                  </a:cubicBezTo>
                  <a:cubicBezTo>
                    <a:pt x="3650" y="15352"/>
                    <a:pt x="4052" y="15159"/>
                    <a:pt x="4353" y="14881"/>
                  </a:cubicBezTo>
                  <a:cubicBezTo>
                    <a:pt x="4412" y="14823"/>
                    <a:pt x="4465" y="14758"/>
                    <a:pt x="4517" y="14693"/>
                  </a:cubicBezTo>
                  <a:cubicBezTo>
                    <a:pt x="4517" y="15349"/>
                    <a:pt x="4527" y="16006"/>
                    <a:pt x="4558" y="16662"/>
                  </a:cubicBezTo>
                  <a:cubicBezTo>
                    <a:pt x="4574" y="17096"/>
                    <a:pt x="4588" y="17532"/>
                    <a:pt x="4610" y="17968"/>
                  </a:cubicBezTo>
                  <a:lnTo>
                    <a:pt x="4778" y="17968"/>
                  </a:lnTo>
                  <a:cubicBezTo>
                    <a:pt x="4770" y="17833"/>
                    <a:pt x="4760" y="17696"/>
                    <a:pt x="4753" y="17561"/>
                  </a:cubicBezTo>
                  <a:cubicBezTo>
                    <a:pt x="4704" y="16699"/>
                    <a:pt x="4710" y="15836"/>
                    <a:pt x="4700" y="14974"/>
                  </a:cubicBezTo>
                  <a:cubicBezTo>
                    <a:pt x="4696" y="14802"/>
                    <a:pt x="4696" y="14628"/>
                    <a:pt x="4696" y="14455"/>
                  </a:cubicBezTo>
                  <a:lnTo>
                    <a:pt x="4694" y="14151"/>
                  </a:lnTo>
                  <a:cubicBezTo>
                    <a:pt x="4694" y="13961"/>
                    <a:pt x="4697" y="13771"/>
                    <a:pt x="4700" y="13583"/>
                  </a:cubicBezTo>
                  <a:cubicBezTo>
                    <a:pt x="4701" y="13519"/>
                    <a:pt x="4701" y="13457"/>
                    <a:pt x="4702" y="13396"/>
                  </a:cubicBezTo>
                  <a:cubicBezTo>
                    <a:pt x="4717" y="12603"/>
                    <a:pt x="4751" y="11810"/>
                    <a:pt x="4796" y="11018"/>
                  </a:cubicBezTo>
                  <a:cubicBezTo>
                    <a:pt x="4872" y="9655"/>
                    <a:pt x="5045" y="8296"/>
                    <a:pt x="5324" y="6960"/>
                  </a:cubicBezTo>
                  <a:lnTo>
                    <a:pt x="5324" y="6958"/>
                  </a:lnTo>
                  <a:cubicBezTo>
                    <a:pt x="5351" y="6833"/>
                    <a:pt x="5378" y="6711"/>
                    <a:pt x="5406" y="6587"/>
                  </a:cubicBezTo>
                  <a:cubicBezTo>
                    <a:pt x="5497" y="6174"/>
                    <a:pt x="5599" y="5763"/>
                    <a:pt x="5712" y="5355"/>
                  </a:cubicBezTo>
                  <a:cubicBezTo>
                    <a:pt x="5738" y="5262"/>
                    <a:pt x="5766" y="5168"/>
                    <a:pt x="5793" y="5074"/>
                  </a:cubicBezTo>
                  <a:cubicBezTo>
                    <a:pt x="5957" y="4502"/>
                    <a:pt x="6142" y="3936"/>
                    <a:pt x="6348" y="3376"/>
                  </a:cubicBezTo>
                  <a:cubicBezTo>
                    <a:pt x="6613" y="2655"/>
                    <a:pt x="6964" y="1963"/>
                    <a:pt x="7445" y="1364"/>
                  </a:cubicBezTo>
                  <a:cubicBezTo>
                    <a:pt x="7762" y="969"/>
                    <a:pt x="8119" y="600"/>
                    <a:pt x="8561" y="346"/>
                  </a:cubicBezTo>
                  <a:cubicBezTo>
                    <a:pt x="8747" y="234"/>
                    <a:pt x="8961" y="196"/>
                    <a:pt x="9176" y="196"/>
                  </a:cubicBezTo>
                  <a:cubicBezTo>
                    <a:pt x="9253" y="196"/>
                    <a:pt x="9330" y="201"/>
                    <a:pt x="9405" y="209"/>
                  </a:cubicBezTo>
                  <a:cubicBezTo>
                    <a:pt x="9904" y="256"/>
                    <a:pt x="10363" y="493"/>
                    <a:pt x="10760" y="788"/>
                  </a:cubicBezTo>
                  <a:cubicBezTo>
                    <a:pt x="11135" y="1053"/>
                    <a:pt x="11379" y="1452"/>
                    <a:pt x="11565" y="1865"/>
                  </a:cubicBezTo>
                  <a:cubicBezTo>
                    <a:pt x="11907" y="2596"/>
                    <a:pt x="12004" y="3408"/>
                    <a:pt x="12066" y="4207"/>
                  </a:cubicBezTo>
                  <a:cubicBezTo>
                    <a:pt x="12070" y="4259"/>
                    <a:pt x="12108" y="4284"/>
                    <a:pt x="12145" y="4284"/>
                  </a:cubicBezTo>
                  <a:cubicBezTo>
                    <a:pt x="12151" y="4284"/>
                    <a:pt x="12156" y="4284"/>
                    <a:pt x="12162" y="4282"/>
                  </a:cubicBezTo>
                  <a:cubicBezTo>
                    <a:pt x="12172" y="4296"/>
                    <a:pt x="12186" y="4308"/>
                    <a:pt x="12208" y="4313"/>
                  </a:cubicBezTo>
                  <a:cubicBezTo>
                    <a:pt x="12363" y="4339"/>
                    <a:pt x="12500" y="4394"/>
                    <a:pt x="12646" y="4462"/>
                  </a:cubicBezTo>
                  <a:cubicBezTo>
                    <a:pt x="12963" y="4607"/>
                    <a:pt x="13428" y="4999"/>
                    <a:pt x="13273" y="5390"/>
                  </a:cubicBezTo>
                  <a:cubicBezTo>
                    <a:pt x="13214" y="5477"/>
                    <a:pt x="13128" y="5511"/>
                    <a:pt x="13036" y="5511"/>
                  </a:cubicBezTo>
                  <a:cubicBezTo>
                    <a:pt x="12910" y="5511"/>
                    <a:pt x="12772" y="5446"/>
                    <a:pt x="12680" y="5367"/>
                  </a:cubicBezTo>
                  <a:cubicBezTo>
                    <a:pt x="12646" y="5329"/>
                    <a:pt x="12598" y="5295"/>
                    <a:pt x="12554" y="5295"/>
                  </a:cubicBezTo>
                  <a:cubicBezTo>
                    <a:pt x="12525" y="5295"/>
                    <a:pt x="12498" y="5310"/>
                    <a:pt x="12477" y="5347"/>
                  </a:cubicBezTo>
                  <a:cubicBezTo>
                    <a:pt x="12451" y="5408"/>
                    <a:pt x="12481" y="5475"/>
                    <a:pt x="12488" y="5539"/>
                  </a:cubicBezTo>
                  <a:cubicBezTo>
                    <a:pt x="12506" y="5647"/>
                    <a:pt x="12522" y="5756"/>
                    <a:pt x="12537" y="5865"/>
                  </a:cubicBezTo>
                  <a:cubicBezTo>
                    <a:pt x="12551" y="6073"/>
                    <a:pt x="12603" y="6347"/>
                    <a:pt x="12469" y="6525"/>
                  </a:cubicBezTo>
                  <a:cubicBezTo>
                    <a:pt x="12411" y="6572"/>
                    <a:pt x="12346" y="6648"/>
                    <a:pt x="12267" y="6648"/>
                  </a:cubicBezTo>
                  <a:cubicBezTo>
                    <a:pt x="12260" y="6648"/>
                    <a:pt x="12254" y="6647"/>
                    <a:pt x="12247" y="6646"/>
                  </a:cubicBezTo>
                  <a:cubicBezTo>
                    <a:pt x="11978" y="6562"/>
                    <a:pt x="11804" y="6133"/>
                    <a:pt x="11766" y="5875"/>
                  </a:cubicBezTo>
                  <a:cubicBezTo>
                    <a:pt x="11762" y="5847"/>
                    <a:pt x="11759" y="5819"/>
                    <a:pt x="11753" y="5792"/>
                  </a:cubicBezTo>
                  <a:cubicBezTo>
                    <a:pt x="11746" y="5745"/>
                    <a:pt x="11705" y="5716"/>
                    <a:pt x="11664" y="5716"/>
                  </a:cubicBezTo>
                  <a:cubicBezTo>
                    <a:pt x="11641" y="5716"/>
                    <a:pt x="11618" y="5725"/>
                    <a:pt x="11601" y="5745"/>
                  </a:cubicBezTo>
                  <a:cubicBezTo>
                    <a:pt x="11477" y="5989"/>
                    <a:pt x="11373" y="6670"/>
                    <a:pt x="11067" y="6744"/>
                  </a:cubicBezTo>
                  <a:cubicBezTo>
                    <a:pt x="10865" y="6718"/>
                    <a:pt x="10772" y="6489"/>
                    <a:pt x="10760" y="6307"/>
                  </a:cubicBezTo>
                  <a:cubicBezTo>
                    <a:pt x="10743" y="6132"/>
                    <a:pt x="10740" y="5942"/>
                    <a:pt x="10755" y="5764"/>
                  </a:cubicBezTo>
                  <a:cubicBezTo>
                    <a:pt x="10759" y="5693"/>
                    <a:pt x="10768" y="5624"/>
                    <a:pt x="10768" y="5554"/>
                  </a:cubicBezTo>
                  <a:cubicBezTo>
                    <a:pt x="10768" y="5507"/>
                    <a:pt x="10727" y="5473"/>
                    <a:pt x="10685" y="5473"/>
                  </a:cubicBezTo>
                  <a:cubicBezTo>
                    <a:pt x="10670" y="5473"/>
                    <a:pt x="10655" y="5477"/>
                    <a:pt x="10642" y="5487"/>
                  </a:cubicBezTo>
                  <a:cubicBezTo>
                    <a:pt x="10511" y="5635"/>
                    <a:pt x="10400" y="5803"/>
                    <a:pt x="10248" y="5932"/>
                  </a:cubicBezTo>
                  <a:cubicBezTo>
                    <a:pt x="10189" y="5976"/>
                    <a:pt x="10113" y="6010"/>
                    <a:pt x="10038" y="6010"/>
                  </a:cubicBezTo>
                  <a:cubicBezTo>
                    <a:pt x="10025" y="6010"/>
                    <a:pt x="10012" y="6009"/>
                    <a:pt x="9999" y="6006"/>
                  </a:cubicBezTo>
                  <a:cubicBezTo>
                    <a:pt x="9946" y="5986"/>
                    <a:pt x="9922" y="5924"/>
                    <a:pt x="9907" y="5875"/>
                  </a:cubicBezTo>
                  <a:cubicBezTo>
                    <a:pt x="9857" y="5569"/>
                    <a:pt x="9947" y="5250"/>
                    <a:pt x="10088" y="4980"/>
                  </a:cubicBezTo>
                  <a:cubicBezTo>
                    <a:pt x="10289" y="4654"/>
                    <a:pt x="10581" y="4385"/>
                    <a:pt x="10896" y="4170"/>
                  </a:cubicBezTo>
                  <a:cubicBezTo>
                    <a:pt x="10936" y="4148"/>
                    <a:pt x="10977" y="4124"/>
                    <a:pt x="11022" y="4117"/>
                  </a:cubicBezTo>
                  <a:cubicBezTo>
                    <a:pt x="11072" y="4116"/>
                    <a:pt x="11110" y="4071"/>
                    <a:pt x="11108" y="4021"/>
                  </a:cubicBezTo>
                  <a:cubicBezTo>
                    <a:pt x="11106" y="4019"/>
                    <a:pt x="11106" y="4018"/>
                    <a:pt x="11105" y="4017"/>
                  </a:cubicBezTo>
                  <a:cubicBezTo>
                    <a:pt x="11108" y="4009"/>
                    <a:pt x="11109" y="4000"/>
                    <a:pt x="11108" y="3992"/>
                  </a:cubicBezTo>
                  <a:cubicBezTo>
                    <a:pt x="11082" y="3759"/>
                    <a:pt x="11055" y="3526"/>
                    <a:pt x="11014" y="3295"/>
                  </a:cubicBezTo>
                  <a:cubicBezTo>
                    <a:pt x="10953" y="2935"/>
                    <a:pt x="10851" y="2579"/>
                    <a:pt x="10686" y="2252"/>
                  </a:cubicBezTo>
                  <a:cubicBezTo>
                    <a:pt x="10682" y="2243"/>
                    <a:pt x="10677" y="2233"/>
                    <a:pt x="10671" y="2223"/>
                  </a:cubicBezTo>
                  <a:cubicBezTo>
                    <a:pt x="10656" y="2187"/>
                    <a:pt x="10638" y="2154"/>
                    <a:pt x="10617" y="2118"/>
                  </a:cubicBezTo>
                  <a:cubicBezTo>
                    <a:pt x="10352" y="1645"/>
                    <a:pt x="9784" y="1160"/>
                    <a:pt x="9232" y="1160"/>
                  </a:cubicBezTo>
                  <a:cubicBezTo>
                    <a:pt x="9067" y="1160"/>
                    <a:pt x="8903" y="1203"/>
                    <a:pt x="8750" y="1303"/>
                  </a:cubicBezTo>
                  <a:cubicBezTo>
                    <a:pt x="8284" y="1620"/>
                    <a:pt x="7939" y="2092"/>
                    <a:pt x="7681" y="2584"/>
                  </a:cubicBezTo>
                  <a:cubicBezTo>
                    <a:pt x="7616" y="2726"/>
                    <a:pt x="7556" y="2868"/>
                    <a:pt x="7501" y="3014"/>
                  </a:cubicBezTo>
                  <a:cubicBezTo>
                    <a:pt x="7500" y="3015"/>
                    <a:pt x="7500" y="3017"/>
                    <a:pt x="7500" y="3018"/>
                  </a:cubicBezTo>
                  <a:cubicBezTo>
                    <a:pt x="7477" y="3033"/>
                    <a:pt x="7461" y="3057"/>
                    <a:pt x="7459" y="3096"/>
                  </a:cubicBezTo>
                  <a:cubicBezTo>
                    <a:pt x="7459" y="3107"/>
                    <a:pt x="7463" y="3112"/>
                    <a:pt x="7465" y="3121"/>
                  </a:cubicBezTo>
                  <a:cubicBezTo>
                    <a:pt x="7464" y="3122"/>
                    <a:pt x="7464" y="3123"/>
                    <a:pt x="7464" y="3124"/>
                  </a:cubicBezTo>
                  <a:lnTo>
                    <a:pt x="7464" y="3125"/>
                  </a:lnTo>
                  <a:cubicBezTo>
                    <a:pt x="7329" y="3512"/>
                    <a:pt x="7231" y="3912"/>
                    <a:pt x="7144" y="4311"/>
                  </a:cubicBezTo>
                  <a:cubicBezTo>
                    <a:pt x="6991" y="5085"/>
                    <a:pt x="6888" y="5865"/>
                    <a:pt x="6762" y="6641"/>
                  </a:cubicBezTo>
                  <a:cubicBezTo>
                    <a:pt x="6566" y="7795"/>
                    <a:pt x="6365" y="8946"/>
                    <a:pt x="6201" y="10104"/>
                  </a:cubicBezTo>
                  <a:lnTo>
                    <a:pt x="6201" y="10105"/>
                  </a:lnTo>
                  <a:cubicBezTo>
                    <a:pt x="6185" y="10227"/>
                    <a:pt x="6167" y="10346"/>
                    <a:pt x="6154" y="10467"/>
                  </a:cubicBezTo>
                  <a:cubicBezTo>
                    <a:pt x="6121" y="10694"/>
                    <a:pt x="6094" y="10919"/>
                    <a:pt x="6066" y="11146"/>
                  </a:cubicBezTo>
                  <a:cubicBezTo>
                    <a:pt x="6064" y="11173"/>
                    <a:pt x="6060" y="11199"/>
                    <a:pt x="6057" y="11226"/>
                  </a:cubicBezTo>
                  <a:cubicBezTo>
                    <a:pt x="6047" y="11306"/>
                    <a:pt x="6037" y="11384"/>
                    <a:pt x="6028" y="11464"/>
                  </a:cubicBezTo>
                  <a:cubicBezTo>
                    <a:pt x="5931" y="12245"/>
                    <a:pt x="5833" y="13025"/>
                    <a:pt x="5770" y="13809"/>
                  </a:cubicBezTo>
                  <a:cubicBezTo>
                    <a:pt x="5726" y="14427"/>
                    <a:pt x="5724" y="15047"/>
                    <a:pt x="5704" y="15665"/>
                  </a:cubicBezTo>
                  <a:cubicBezTo>
                    <a:pt x="5679" y="16432"/>
                    <a:pt x="5659" y="17201"/>
                    <a:pt x="5636" y="17968"/>
                  </a:cubicBezTo>
                  <a:lnTo>
                    <a:pt x="5808" y="17968"/>
                  </a:lnTo>
                  <a:cubicBezTo>
                    <a:pt x="5812" y="17848"/>
                    <a:pt x="5815" y="17726"/>
                    <a:pt x="5819" y="17607"/>
                  </a:cubicBezTo>
                  <a:cubicBezTo>
                    <a:pt x="5840" y="16414"/>
                    <a:pt x="5861" y="15220"/>
                    <a:pt x="5938" y="14029"/>
                  </a:cubicBezTo>
                  <a:cubicBezTo>
                    <a:pt x="6002" y="13126"/>
                    <a:pt x="6107" y="12228"/>
                    <a:pt x="6228" y="11331"/>
                  </a:cubicBezTo>
                  <a:cubicBezTo>
                    <a:pt x="6351" y="11262"/>
                    <a:pt x="6484" y="11208"/>
                    <a:pt x="6625" y="11181"/>
                  </a:cubicBezTo>
                  <a:cubicBezTo>
                    <a:pt x="6643" y="11180"/>
                    <a:pt x="6662" y="11179"/>
                    <a:pt x="6680" y="11179"/>
                  </a:cubicBezTo>
                  <a:cubicBezTo>
                    <a:pt x="7211" y="11179"/>
                    <a:pt x="7486" y="11665"/>
                    <a:pt x="7629" y="12255"/>
                  </a:cubicBezTo>
                  <a:cubicBezTo>
                    <a:pt x="7618" y="12260"/>
                    <a:pt x="7606" y="12266"/>
                    <a:pt x="7592" y="12273"/>
                  </a:cubicBezTo>
                  <a:cubicBezTo>
                    <a:pt x="7146" y="12524"/>
                    <a:pt x="6788" y="12889"/>
                    <a:pt x="6610" y="13376"/>
                  </a:cubicBezTo>
                  <a:cubicBezTo>
                    <a:pt x="6439" y="13850"/>
                    <a:pt x="6364" y="14723"/>
                    <a:pt x="7054" y="14765"/>
                  </a:cubicBezTo>
                  <a:cubicBezTo>
                    <a:pt x="7065" y="14766"/>
                    <a:pt x="7076" y="14766"/>
                    <a:pt x="7087" y="14766"/>
                  </a:cubicBezTo>
                  <a:cubicBezTo>
                    <a:pt x="7358" y="14766"/>
                    <a:pt x="7606" y="14601"/>
                    <a:pt x="7770" y="14394"/>
                  </a:cubicBezTo>
                  <a:cubicBezTo>
                    <a:pt x="7777" y="14383"/>
                    <a:pt x="7785" y="14370"/>
                    <a:pt x="7793" y="14357"/>
                  </a:cubicBezTo>
                  <a:lnTo>
                    <a:pt x="7793" y="14359"/>
                  </a:lnTo>
                  <a:cubicBezTo>
                    <a:pt x="7791" y="14586"/>
                    <a:pt x="7785" y="14812"/>
                    <a:pt x="7777" y="15051"/>
                  </a:cubicBezTo>
                  <a:lnTo>
                    <a:pt x="7777" y="15056"/>
                  </a:lnTo>
                  <a:cubicBezTo>
                    <a:pt x="7617" y="15081"/>
                    <a:pt x="7364" y="15364"/>
                    <a:pt x="7300" y="15448"/>
                  </a:cubicBezTo>
                  <a:cubicBezTo>
                    <a:pt x="7219" y="15555"/>
                    <a:pt x="7154" y="15674"/>
                    <a:pt x="7099" y="15795"/>
                  </a:cubicBezTo>
                  <a:cubicBezTo>
                    <a:pt x="6985" y="16025"/>
                    <a:pt x="6834" y="16759"/>
                    <a:pt x="6970" y="16975"/>
                  </a:cubicBezTo>
                  <a:cubicBezTo>
                    <a:pt x="7028" y="17070"/>
                    <a:pt x="7098" y="17106"/>
                    <a:pt x="7173" y="17106"/>
                  </a:cubicBezTo>
                  <a:cubicBezTo>
                    <a:pt x="7353" y="17106"/>
                    <a:pt x="7559" y="16893"/>
                    <a:pt x="7669" y="16762"/>
                  </a:cubicBezTo>
                  <a:cubicBezTo>
                    <a:pt x="7702" y="16995"/>
                    <a:pt x="7771" y="17266"/>
                    <a:pt x="7989" y="17394"/>
                  </a:cubicBezTo>
                  <a:cubicBezTo>
                    <a:pt x="8062" y="17433"/>
                    <a:pt x="8128" y="17450"/>
                    <a:pt x="8187" y="17450"/>
                  </a:cubicBezTo>
                  <a:cubicBezTo>
                    <a:pt x="8511" y="17450"/>
                    <a:pt x="8613" y="16918"/>
                    <a:pt x="8664" y="16630"/>
                  </a:cubicBezTo>
                  <a:cubicBezTo>
                    <a:pt x="8762" y="16763"/>
                    <a:pt x="8911" y="16871"/>
                    <a:pt x="9064" y="16871"/>
                  </a:cubicBezTo>
                  <a:cubicBezTo>
                    <a:pt x="9139" y="16871"/>
                    <a:pt x="9215" y="16845"/>
                    <a:pt x="9287" y="16783"/>
                  </a:cubicBezTo>
                  <a:cubicBezTo>
                    <a:pt x="9476" y="16604"/>
                    <a:pt x="9521" y="16319"/>
                    <a:pt x="9531" y="16069"/>
                  </a:cubicBezTo>
                  <a:cubicBezTo>
                    <a:pt x="9545" y="15697"/>
                    <a:pt x="9389" y="15330"/>
                    <a:pt x="9161" y="15044"/>
                  </a:cubicBezTo>
                  <a:cubicBezTo>
                    <a:pt x="9045" y="14905"/>
                    <a:pt x="8907" y="14789"/>
                    <a:pt x="8755" y="14692"/>
                  </a:cubicBezTo>
                  <a:cubicBezTo>
                    <a:pt x="8759" y="14685"/>
                    <a:pt x="8761" y="14679"/>
                    <a:pt x="8761" y="14672"/>
                  </a:cubicBezTo>
                  <a:cubicBezTo>
                    <a:pt x="8780" y="14429"/>
                    <a:pt x="8791" y="14188"/>
                    <a:pt x="8799" y="13946"/>
                  </a:cubicBezTo>
                  <a:cubicBezTo>
                    <a:pt x="8808" y="13660"/>
                    <a:pt x="8820" y="13377"/>
                    <a:pt x="8823" y="13092"/>
                  </a:cubicBezTo>
                  <a:cubicBezTo>
                    <a:pt x="8825" y="13018"/>
                    <a:pt x="8825" y="12947"/>
                    <a:pt x="8821" y="12873"/>
                  </a:cubicBezTo>
                  <a:lnTo>
                    <a:pt x="8821" y="12873"/>
                  </a:lnTo>
                  <a:cubicBezTo>
                    <a:pt x="8840" y="12888"/>
                    <a:pt x="8857" y="12904"/>
                    <a:pt x="8873" y="12920"/>
                  </a:cubicBezTo>
                  <a:cubicBezTo>
                    <a:pt x="8991" y="13033"/>
                    <a:pt x="9116" y="13144"/>
                    <a:pt x="9270" y="13198"/>
                  </a:cubicBezTo>
                  <a:cubicBezTo>
                    <a:pt x="9333" y="13220"/>
                    <a:pt x="9391" y="13229"/>
                    <a:pt x="9445" y="13229"/>
                  </a:cubicBezTo>
                  <a:cubicBezTo>
                    <a:pt x="9798" y="13229"/>
                    <a:pt x="9945" y="12802"/>
                    <a:pt x="9895" y="12459"/>
                  </a:cubicBezTo>
                  <a:cubicBezTo>
                    <a:pt x="9815" y="11838"/>
                    <a:pt x="9439" y="11144"/>
                    <a:pt x="8787" y="10999"/>
                  </a:cubicBezTo>
                  <a:cubicBezTo>
                    <a:pt x="8741" y="10995"/>
                    <a:pt x="8659" y="10976"/>
                    <a:pt x="8587" y="10976"/>
                  </a:cubicBezTo>
                  <a:cubicBezTo>
                    <a:pt x="8575" y="10976"/>
                    <a:pt x="8563" y="10977"/>
                    <a:pt x="8552" y="10978"/>
                  </a:cubicBezTo>
                  <a:cubicBezTo>
                    <a:pt x="8550" y="10974"/>
                    <a:pt x="8550" y="10972"/>
                    <a:pt x="8549" y="10970"/>
                  </a:cubicBezTo>
                  <a:cubicBezTo>
                    <a:pt x="8463" y="10705"/>
                    <a:pt x="8358" y="10444"/>
                    <a:pt x="8190" y="10225"/>
                  </a:cubicBezTo>
                  <a:cubicBezTo>
                    <a:pt x="8024" y="10012"/>
                    <a:pt x="7837" y="9808"/>
                    <a:pt x="7596" y="9682"/>
                  </a:cubicBezTo>
                  <a:cubicBezTo>
                    <a:pt x="7427" y="9586"/>
                    <a:pt x="7250" y="9537"/>
                    <a:pt x="7079" y="9537"/>
                  </a:cubicBezTo>
                  <a:cubicBezTo>
                    <a:pt x="6842" y="9537"/>
                    <a:pt x="6615" y="9630"/>
                    <a:pt x="6433" y="9819"/>
                  </a:cubicBezTo>
                  <a:cubicBezTo>
                    <a:pt x="6448" y="9718"/>
                    <a:pt x="6461" y="9615"/>
                    <a:pt x="6475" y="9513"/>
                  </a:cubicBezTo>
                  <a:cubicBezTo>
                    <a:pt x="6652" y="8125"/>
                    <a:pt x="6908" y="6748"/>
                    <a:pt x="7137" y="5368"/>
                  </a:cubicBezTo>
                  <a:cubicBezTo>
                    <a:pt x="7173" y="5166"/>
                    <a:pt x="7207" y="4965"/>
                    <a:pt x="7245" y="4762"/>
                  </a:cubicBezTo>
                  <a:lnTo>
                    <a:pt x="7245" y="4760"/>
                  </a:lnTo>
                  <a:lnTo>
                    <a:pt x="7245" y="4759"/>
                  </a:lnTo>
                  <a:cubicBezTo>
                    <a:pt x="7327" y="5323"/>
                    <a:pt x="7582" y="6101"/>
                    <a:pt x="8121" y="6366"/>
                  </a:cubicBezTo>
                  <a:cubicBezTo>
                    <a:pt x="8175" y="6379"/>
                    <a:pt x="8225" y="6386"/>
                    <a:pt x="8271" y="6386"/>
                  </a:cubicBezTo>
                  <a:cubicBezTo>
                    <a:pt x="8875" y="6386"/>
                    <a:pt x="8805" y="5268"/>
                    <a:pt x="8739" y="4839"/>
                  </a:cubicBezTo>
                  <a:cubicBezTo>
                    <a:pt x="8684" y="4425"/>
                    <a:pt x="8567" y="4019"/>
                    <a:pt x="8366" y="3653"/>
                  </a:cubicBezTo>
                  <a:cubicBezTo>
                    <a:pt x="8239" y="3421"/>
                    <a:pt x="8053" y="3220"/>
                    <a:pt x="7827" y="3084"/>
                  </a:cubicBezTo>
                  <a:cubicBezTo>
                    <a:pt x="7795" y="3065"/>
                    <a:pt x="7740" y="3040"/>
                    <a:pt x="7685" y="3021"/>
                  </a:cubicBezTo>
                  <a:cubicBezTo>
                    <a:pt x="7743" y="2858"/>
                    <a:pt x="7810" y="2701"/>
                    <a:pt x="7889" y="2548"/>
                  </a:cubicBezTo>
                  <a:cubicBezTo>
                    <a:pt x="8072" y="2211"/>
                    <a:pt x="8300" y="1893"/>
                    <a:pt x="8582" y="1631"/>
                  </a:cubicBezTo>
                  <a:cubicBezTo>
                    <a:pt x="8778" y="1447"/>
                    <a:pt x="8981" y="1328"/>
                    <a:pt x="9220" y="1328"/>
                  </a:cubicBezTo>
                  <a:cubicBezTo>
                    <a:pt x="9303" y="1328"/>
                    <a:pt x="9391" y="1342"/>
                    <a:pt x="9484" y="1373"/>
                  </a:cubicBezTo>
                  <a:cubicBezTo>
                    <a:pt x="9687" y="1445"/>
                    <a:pt x="9869" y="1565"/>
                    <a:pt x="10033" y="1704"/>
                  </a:cubicBezTo>
                  <a:lnTo>
                    <a:pt x="10034" y="1704"/>
                  </a:lnTo>
                  <a:cubicBezTo>
                    <a:pt x="10015" y="1713"/>
                    <a:pt x="9997" y="1728"/>
                    <a:pt x="9978" y="1749"/>
                  </a:cubicBezTo>
                  <a:cubicBezTo>
                    <a:pt x="9855" y="1869"/>
                    <a:pt x="9774" y="2022"/>
                    <a:pt x="9696" y="2175"/>
                  </a:cubicBezTo>
                  <a:cubicBezTo>
                    <a:pt x="9611" y="2355"/>
                    <a:pt x="9530" y="2537"/>
                    <a:pt x="9471" y="2727"/>
                  </a:cubicBezTo>
                  <a:cubicBezTo>
                    <a:pt x="9416" y="2914"/>
                    <a:pt x="9348" y="3108"/>
                    <a:pt x="9372" y="3305"/>
                  </a:cubicBezTo>
                  <a:cubicBezTo>
                    <a:pt x="9400" y="3473"/>
                    <a:pt x="9498" y="3647"/>
                    <a:pt x="9669" y="3700"/>
                  </a:cubicBezTo>
                  <a:cubicBezTo>
                    <a:pt x="9725" y="3723"/>
                    <a:pt x="9782" y="3733"/>
                    <a:pt x="9837" y="3733"/>
                  </a:cubicBezTo>
                  <a:cubicBezTo>
                    <a:pt x="10030" y="3733"/>
                    <a:pt x="10213" y="3612"/>
                    <a:pt x="10344" y="3469"/>
                  </a:cubicBezTo>
                  <a:cubicBezTo>
                    <a:pt x="10497" y="3313"/>
                    <a:pt x="10636" y="3142"/>
                    <a:pt x="10759" y="2961"/>
                  </a:cubicBezTo>
                  <a:lnTo>
                    <a:pt x="10760" y="2963"/>
                  </a:lnTo>
                  <a:cubicBezTo>
                    <a:pt x="10848" y="3283"/>
                    <a:pt x="10893" y="3618"/>
                    <a:pt x="10930" y="3947"/>
                  </a:cubicBezTo>
                  <a:cubicBezTo>
                    <a:pt x="10930" y="3949"/>
                    <a:pt x="10931" y="3949"/>
                    <a:pt x="10931" y="3950"/>
                  </a:cubicBezTo>
                  <a:cubicBezTo>
                    <a:pt x="10843" y="3980"/>
                    <a:pt x="10747" y="4047"/>
                    <a:pt x="10700" y="4080"/>
                  </a:cubicBezTo>
                  <a:cubicBezTo>
                    <a:pt x="10370" y="4341"/>
                    <a:pt x="10042" y="4639"/>
                    <a:pt x="9870" y="5031"/>
                  </a:cubicBezTo>
                  <a:cubicBezTo>
                    <a:pt x="9752" y="5326"/>
                    <a:pt x="9599" y="5879"/>
                    <a:pt x="9863" y="6129"/>
                  </a:cubicBezTo>
                  <a:cubicBezTo>
                    <a:pt x="9912" y="6170"/>
                    <a:pt x="9972" y="6186"/>
                    <a:pt x="10033" y="6186"/>
                  </a:cubicBezTo>
                  <a:cubicBezTo>
                    <a:pt x="10091" y="6186"/>
                    <a:pt x="10149" y="6172"/>
                    <a:pt x="10202" y="6152"/>
                  </a:cubicBezTo>
                  <a:cubicBezTo>
                    <a:pt x="10370" y="6088"/>
                    <a:pt x="10476" y="5936"/>
                    <a:pt x="10590" y="5808"/>
                  </a:cubicBezTo>
                  <a:lnTo>
                    <a:pt x="10590" y="5808"/>
                  </a:lnTo>
                  <a:cubicBezTo>
                    <a:pt x="10561" y="6212"/>
                    <a:pt x="10536" y="6833"/>
                    <a:pt x="11040" y="6942"/>
                  </a:cubicBezTo>
                  <a:cubicBezTo>
                    <a:pt x="11425" y="6930"/>
                    <a:pt x="11544" y="6439"/>
                    <a:pt x="11654" y="6144"/>
                  </a:cubicBezTo>
                  <a:cubicBezTo>
                    <a:pt x="11736" y="6403"/>
                    <a:pt x="11971" y="6843"/>
                    <a:pt x="12270" y="6843"/>
                  </a:cubicBezTo>
                  <a:cubicBezTo>
                    <a:pt x="12335" y="6843"/>
                    <a:pt x="12403" y="6823"/>
                    <a:pt x="12473" y="6775"/>
                  </a:cubicBezTo>
                  <a:cubicBezTo>
                    <a:pt x="12567" y="6710"/>
                    <a:pt x="12661" y="6630"/>
                    <a:pt x="12695" y="6517"/>
                  </a:cubicBezTo>
                  <a:cubicBezTo>
                    <a:pt x="12794" y="6211"/>
                    <a:pt x="12722" y="5884"/>
                    <a:pt x="12678" y="5574"/>
                  </a:cubicBezTo>
                  <a:lnTo>
                    <a:pt x="12678" y="5574"/>
                  </a:lnTo>
                  <a:cubicBezTo>
                    <a:pt x="12792" y="5644"/>
                    <a:pt x="12910" y="5677"/>
                    <a:pt x="13019" y="5677"/>
                  </a:cubicBezTo>
                  <a:cubicBezTo>
                    <a:pt x="13310" y="5677"/>
                    <a:pt x="13535" y="5444"/>
                    <a:pt x="13433" y="5069"/>
                  </a:cubicBezTo>
                  <a:cubicBezTo>
                    <a:pt x="13277" y="4555"/>
                    <a:pt x="12745" y="4244"/>
                    <a:pt x="12245" y="4137"/>
                  </a:cubicBezTo>
                  <a:cubicBezTo>
                    <a:pt x="12240" y="4136"/>
                    <a:pt x="12236" y="4135"/>
                    <a:pt x="12231" y="4135"/>
                  </a:cubicBezTo>
                  <a:cubicBezTo>
                    <a:pt x="12225" y="4135"/>
                    <a:pt x="12219" y="4136"/>
                    <a:pt x="12213" y="4137"/>
                  </a:cubicBezTo>
                  <a:cubicBezTo>
                    <a:pt x="12163" y="3611"/>
                    <a:pt x="12127" y="3080"/>
                    <a:pt x="11999" y="2565"/>
                  </a:cubicBezTo>
                  <a:cubicBezTo>
                    <a:pt x="11802" y="1843"/>
                    <a:pt x="11491" y="1085"/>
                    <a:pt x="10858" y="637"/>
                  </a:cubicBezTo>
                  <a:cubicBezTo>
                    <a:pt x="10377" y="283"/>
                    <a:pt x="9788" y="1"/>
                    <a:pt x="9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3"/>
            <p:cNvSpPr/>
            <p:nvPr/>
          </p:nvSpPr>
          <p:spPr>
            <a:xfrm>
              <a:off x="8622944" y="39467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/>
          <p:nvPr>
            <p:ph type="title"/>
          </p:nvPr>
        </p:nvSpPr>
        <p:spPr>
          <a:xfrm>
            <a:off x="720000" y="539500"/>
            <a:ext cx="7704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2" type="title"/>
          </p:nvPr>
        </p:nvSpPr>
        <p:spPr>
          <a:xfrm>
            <a:off x="820450" y="1313100"/>
            <a:ext cx="825000" cy="60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" name="Google Shape;40;p20"/>
          <p:cNvSpPr txBox="1"/>
          <p:nvPr>
            <p:ph idx="3" type="title"/>
          </p:nvPr>
        </p:nvSpPr>
        <p:spPr>
          <a:xfrm>
            <a:off x="820450" y="1984244"/>
            <a:ext cx="825000" cy="60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" name="Google Shape;41;p20"/>
          <p:cNvSpPr txBox="1"/>
          <p:nvPr>
            <p:ph idx="4" type="title"/>
          </p:nvPr>
        </p:nvSpPr>
        <p:spPr>
          <a:xfrm>
            <a:off x="820450" y="2655388"/>
            <a:ext cx="825000" cy="60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2" name="Google Shape;42;p20"/>
          <p:cNvSpPr txBox="1"/>
          <p:nvPr>
            <p:ph idx="5" type="title"/>
          </p:nvPr>
        </p:nvSpPr>
        <p:spPr>
          <a:xfrm>
            <a:off x="820450" y="3326532"/>
            <a:ext cx="825000" cy="60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3" name="Google Shape;43;p20"/>
          <p:cNvSpPr txBox="1"/>
          <p:nvPr>
            <p:ph idx="6" type="title"/>
          </p:nvPr>
        </p:nvSpPr>
        <p:spPr>
          <a:xfrm>
            <a:off x="820450" y="3997677"/>
            <a:ext cx="825000" cy="60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44" name="Google Shape;44;p20"/>
          <p:cNvGrpSpPr/>
          <p:nvPr/>
        </p:nvGrpSpPr>
        <p:grpSpPr>
          <a:xfrm>
            <a:off x="-156767" y="97449"/>
            <a:ext cx="9660034" cy="5385587"/>
            <a:chOff x="-156767" y="97449"/>
            <a:chExt cx="9660034" cy="5385587"/>
          </a:xfrm>
        </p:grpSpPr>
        <p:sp>
          <p:nvSpPr>
            <p:cNvPr id="45" name="Google Shape;45;p20"/>
            <p:cNvSpPr/>
            <p:nvPr/>
          </p:nvSpPr>
          <p:spPr>
            <a:xfrm>
              <a:off x="8829497" y="449463"/>
              <a:ext cx="224842" cy="265052"/>
            </a:xfrm>
            <a:custGeom>
              <a:rect b="b" l="l" r="r" t="t"/>
              <a:pathLst>
                <a:path extrusionOk="0" h="3843" w="3260">
                  <a:moveTo>
                    <a:pt x="2064" y="1"/>
                  </a:moveTo>
                  <a:cubicBezTo>
                    <a:pt x="2000" y="1"/>
                    <a:pt x="1974" y="91"/>
                    <a:pt x="1965" y="152"/>
                  </a:cubicBezTo>
                  <a:cubicBezTo>
                    <a:pt x="1944" y="236"/>
                    <a:pt x="1924" y="321"/>
                    <a:pt x="1911" y="408"/>
                  </a:cubicBezTo>
                  <a:cubicBezTo>
                    <a:pt x="1881" y="585"/>
                    <a:pt x="1839" y="763"/>
                    <a:pt x="1792" y="937"/>
                  </a:cubicBezTo>
                  <a:cubicBezTo>
                    <a:pt x="1757" y="1056"/>
                    <a:pt x="1725" y="1174"/>
                    <a:pt x="1692" y="1293"/>
                  </a:cubicBezTo>
                  <a:cubicBezTo>
                    <a:pt x="1466" y="916"/>
                    <a:pt x="1254" y="530"/>
                    <a:pt x="1088" y="121"/>
                  </a:cubicBezTo>
                  <a:cubicBezTo>
                    <a:pt x="1091" y="47"/>
                    <a:pt x="1038" y="12"/>
                    <a:pt x="985" y="12"/>
                  </a:cubicBezTo>
                  <a:cubicBezTo>
                    <a:pt x="930" y="12"/>
                    <a:pt x="874" y="49"/>
                    <a:pt x="876" y="121"/>
                  </a:cubicBezTo>
                  <a:cubicBezTo>
                    <a:pt x="1077" y="612"/>
                    <a:pt x="1324" y="1087"/>
                    <a:pt x="1589" y="1553"/>
                  </a:cubicBezTo>
                  <a:cubicBezTo>
                    <a:pt x="1581" y="1557"/>
                    <a:pt x="1572" y="1562"/>
                    <a:pt x="1564" y="1566"/>
                  </a:cubicBezTo>
                  <a:cubicBezTo>
                    <a:pt x="1128" y="1407"/>
                    <a:pt x="699" y="1158"/>
                    <a:pt x="263" y="1074"/>
                  </a:cubicBezTo>
                  <a:lnTo>
                    <a:pt x="263" y="1074"/>
                  </a:lnTo>
                  <a:cubicBezTo>
                    <a:pt x="1" y="1305"/>
                    <a:pt x="930" y="1441"/>
                    <a:pt x="1065" y="1547"/>
                  </a:cubicBezTo>
                  <a:cubicBezTo>
                    <a:pt x="1164" y="1588"/>
                    <a:pt x="1263" y="1633"/>
                    <a:pt x="1361" y="1676"/>
                  </a:cubicBezTo>
                  <a:cubicBezTo>
                    <a:pt x="1119" y="1807"/>
                    <a:pt x="876" y="1934"/>
                    <a:pt x="636" y="2069"/>
                  </a:cubicBezTo>
                  <a:cubicBezTo>
                    <a:pt x="541" y="2140"/>
                    <a:pt x="291" y="2184"/>
                    <a:pt x="383" y="2347"/>
                  </a:cubicBezTo>
                  <a:cubicBezTo>
                    <a:pt x="401" y="2372"/>
                    <a:pt x="432" y="2387"/>
                    <a:pt x="462" y="2387"/>
                  </a:cubicBezTo>
                  <a:cubicBezTo>
                    <a:pt x="479" y="2387"/>
                    <a:pt x="497" y="2382"/>
                    <a:pt x="511" y="2372"/>
                  </a:cubicBezTo>
                  <a:lnTo>
                    <a:pt x="511" y="2373"/>
                  </a:lnTo>
                  <a:cubicBezTo>
                    <a:pt x="851" y="2170"/>
                    <a:pt x="1202" y="1985"/>
                    <a:pt x="1556" y="1807"/>
                  </a:cubicBezTo>
                  <a:lnTo>
                    <a:pt x="1556" y="1807"/>
                  </a:lnTo>
                  <a:cubicBezTo>
                    <a:pt x="1525" y="1927"/>
                    <a:pt x="1493" y="2047"/>
                    <a:pt x="1465" y="2169"/>
                  </a:cubicBezTo>
                  <a:cubicBezTo>
                    <a:pt x="1349" y="2674"/>
                    <a:pt x="1221" y="3178"/>
                    <a:pt x="1135" y="3690"/>
                  </a:cubicBezTo>
                  <a:cubicBezTo>
                    <a:pt x="1123" y="3759"/>
                    <a:pt x="1173" y="3831"/>
                    <a:pt x="1242" y="3841"/>
                  </a:cubicBezTo>
                  <a:cubicBezTo>
                    <a:pt x="1248" y="3842"/>
                    <a:pt x="1255" y="3842"/>
                    <a:pt x="1261" y="3842"/>
                  </a:cubicBezTo>
                  <a:cubicBezTo>
                    <a:pt x="1324" y="3842"/>
                    <a:pt x="1376" y="3790"/>
                    <a:pt x="1385" y="3727"/>
                  </a:cubicBezTo>
                  <a:cubicBezTo>
                    <a:pt x="1405" y="3607"/>
                    <a:pt x="1427" y="3487"/>
                    <a:pt x="1450" y="3368"/>
                  </a:cubicBezTo>
                  <a:cubicBezTo>
                    <a:pt x="1486" y="3176"/>
                    <a:pt x="1528" y="2967"/>
                    <a:pt x="1571" y="2758"/>
                  </a:cubicBezTo>
                  <a:cubicBezTo>
                    <a:pt x="1634" y="2459"/>
                    <a:pt x="1702" y="2161"/>
                    <a:pt x="1769" y="1863"/>
                  </a:cubicBezTo>
                  <a:cubicBezTo>
                    <a:pt x="2001" y="2259"/>
                    <a:pt x="2243" y="2650"/>
                    <a:pt x="2475" y="3041"/>
                  </a:cubicBezTo>
                  <a:cubicBezTo>
                    <a:pt x="2499" y="3077"/>
                    <a:pt x="2535" y="3092"/>
                    <a:pt x="2572" y="3092"/>
                  </a:cubicBezTo>
                  <a:cubicBezTo>
                    <a:pt x="2635" y="3092"/>
                    <a:pt x="2700" y="3046"/>
                    <a:pt x="2705" y="2976"/>
                  </a:cubicBezTo>
                  <a:cubicBezTo>
                    <a:pt x="2630" y="2705"/>
                    <a:pt x="2404" y="2482"/>
                    <a:pt x="2270" y="2222"/>
                  </a:cubicBezTo>
                  <a:cubicBezTo>
                    <a:pt x="2228" y="2155"/>
                    <a:pt x="2185" y="2087"/>
                    <a:pt x="2144" y="2019"/>
                  </a:cubicBezTo>
                  <a:lnTo>
                    <a:pt x="2144" y="2019"/>
                  </a:lnTo>
                  <a:cubicBezTo>
                    <a:pt x="2440" y="2148"/>
                    <a:pt x="2738" y="2272"/>
                    <a:pt x="3044" y="2379"/>
                  </a:cubicBezTo>
                  <a:cubicBezTo>
                    <a:pt x="3056" y="2383"/>
                    <a:pt x="3067" y="2384"/>
                    <a:pt x="3078" y="2384"/>
                  </a:cubicBezTo>
                  <a:cubicBezTo>
                    <a:pt x="3198" y="2384"/>
                    <a:pt x="3235" y="2182"/>
                    <a:pt x="3105" y="2144"/>
                  </a:cubicBezTo>
                  <a:cubicBezTo>
                    <a:pt x="2715" y="2007"/>
                    <a:pt x="2331" y="1856"/>
                    <a:pt x="1946" y="1708"/>
                  </a:cubicBezTo>
                  <a:cubicBezTo>
                    <a:pt x="1931" y="1684"/>
                    <a:pt x="1916" y="1660"/>
                    <a:pt x="1901" y="1636"/>
                  </a:cubicBezTo>
                  <a:cubicBezTo>
                    <a:pt x="2315" y="1436"/>
                    <a:pt x="2736" y="1249"/>
                    <a:pt x="3158" y="1070"/>
                  </a:cubicBezTo>
                  <a:cubicBezTo>
                    <a:pt x="3259" y="1029"/>
                    <a:pt x="3256" y="868"/>
                    <a:pt x="3158" y="826"/>
                  </a:cubicBezTo>
                  <a:cubicBezTo>
                    <a:pt x="2707" y="913"/>
                    <a:pt x="2284" y="1184"/>
                    <a:pt x="1865" y="1411"/>
                  </a:cubicBezTo>
                  <a:cubicBezTo>
                    <a:pt x="1905" y="1216"/>
                    <a:pt x="1943" y="1020"/>
                    <a:pt x="1976" y="824"/>
                  </a:cubicBezTo>
                  <a:cubicBezTo>
                    <a:pt x="2010" y="650"/>
                    <a:pt x="2055" y="472"/>
                    <a:pt x="2096" y="298"/>
                  </a:cubicBezTo>
                  <a:cubicBezTo>
                    <a:pt x="2108" y="247"/>
                    <a:pt x="2118" y="196"/>
                    <a:pt x="2133" y="146"/>
                  </a:cubicBezTo>
                  <a:cubicBezTo>
                    <a:pt x="2152" y="101"/>
                    <a:pt x="2160" y="46"/>
                    <a:pt x="2108" y="13"/>
                  </a:cubicBezTo>
                  <a:cubicBezTo>
                    <a:pt x="2092" y="4"/>
                    <a:pt x="207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0"/>
            <p:cNvSpPr/>
            <p:nvPr/>
          </p:nvSpPr>
          <p:spPr>
            <a:xfrm>
              <a:off x="8700625" y="7352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0"/>
            <p:cNvSpPr/>
            <p:nvPr/>
          </p:nvSpPr>
          <p:spPr>
            <a:xfrm>
              <a:off x="351591" y="13356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0"/>
            <p:cNvSpPr/>
            <p:nvPr/>
          </p:nvSpPr>
          <p:spPr>
            <a:xfrm>
              <a:off x="8585177" y="97449"/>
              <a:ext cx="270477" cy="275485"/>
            </a:xfrm>
            <a:custGeom>
              <a:rect b="b" l="l" r="r" t="t"/>
              <a:pathLst>
                <a:path extrusionOk="0" h="4446" w="4365">
                  <a:moveTo>
                    <a:pt x="2002" y="0"/>
                  </a:moveTo>
                  <a:cubicBezTo>
                    <a:pt x="1771" y="366"/>
                    <a:pt x="1562" y="746"/>
                    <a:pt x="1394" y="1146"/>
                  </a:cubicBezTo>
                  <a:cubicBezTo>
                    <a:pt x="1362" y="1225"/>
                    <a:pt x="1335" y="1294"/>
                    <a:pt x="1311" y="1379"/>
                  </a:cubicBezTo>
                  <a:cubicBezTo>
                    <a:pt x="1289" y="1445"/>
                    <a:pt x="1288" y="1527"/>
                    <a:pt x="1234" y="1576"/>
                  </a:cubicBezTo>
                  <a:cubicBezTo>
                    <a:pt x="1216" y="1590"/>
                    <a:pt x="1197" y="1595"/>
                    <a:pt x="1178" y="1595"/>
                  </a:cubicBezTo>
                  <a:cubicBezTo>
                    <a:pt x="1113" y="1595"/>
                    <a:pt x="1042" y="1533"/>
                    <a:pt x="985" y="1512"/>
                  </a:cubicBezTo>
                  <a:cubicBezTo>
                    <a:pt x="725" y="1376"/>
                    <a:pt x="457" y="1252"/>
                    <a:pt x="168" y="1197"/>
                  </a:cubicBezTo>
                  <a:lnTo>
                    <a:pt x="168" y="1197"/>
                  </a:lnTo>
                  <a:cubicBezTo>
                    <a:pt x="381" y="1508"/>
                    <a:pt x="650" y="1772"/>
                    <a:pt x="930" y="2022"/>
                  </a:cubicBezTo>
                  <a:cubicBezTo>
                    <a:pt x="1043" y="2132"/>
                    <a:pt x="1197" y="2174"/>
                    <a:pt x="1010" y="2315"/>
                  </a:cubicBezTo>
                  <a:cubicBezTo>
                    <a:pt x="672" y="2626"/>
                    <a:pt x="313" y="2916"/>
                    <a:pt x="0" y="3252"/>
                  </a:cubicBezTo>
                  <a:cubicBezTo>
                    <a:pt x="185" y="3206"/>
                    <a:pt x="371" y="3165"/>
                    <a:pt x="547" y="3089"/>
                  </a:cubicBezTo>
                  <a:cubicBezTo>
                    <a:pt x="673" y="3036"/>
                    <a:pt x="800" y="2985"/>
                    <a:pt x="927" y="2932"/>
                  </a:cubicBezTo>
                  <a:cubicBezTo>
                    <a:pt x="998" y="2907"/>
                    <a:pt x="1162" y="2828"/>
                    <a:pt x="1272" y="2828"/>
                  </a:cubicBezTo>
                  <a:cubicBezTo>
                    <a:pt x="1311" y="2828"/>
                    <a:pt x="1343" y="2838"/>
                    <a:pt x="1363" y="2863"/>
                  </a:cubicBezTo>
                  <a:cubicBezTo>
                    <a:pt x="1416" y="2931"/>
                    <a:pt x="1269" y="3229"/>
                    <a:pt x="1242" y="3321"/>
                  </a:cubicBezTo>
                  <a:cubicBezTo>
                    <a:pt x="1160" y="3551"/>
                    <a:pt x="1062" y="3773"/>
                    <a:pt x="965" y="3997"/>
                  </a:cubicBezTo>
                  <a:cubicBezTo>
                    <a:pt x="1095" y="3860"/>
                    <a:pt x="1222" y="3720"/>
                    <a:pt x="1343" y="3574"/>
                  </a:cubicBezTo>
                  <a:cubicBezTo>
                    <a:pt x="1481" y="3408"/>
                    <a:pt x="1611" y="3233"/>
                    <a:pt x="1773" y="3089"/>
                  </a:cubicBezTo>
                  <a:cubicBezTo>
                    <a:pt x="1799" y="3063"/>
                    <a:pt x="1839" y="3037"/>
                    <a:pt x="1876" y="3037"/>
                  </a:cubicBezTo>
                  <a:cubicBezTo>
                    <a:pt x="1895" y="3037"/>
                    <a:pt x="1914" y="3043"/>
                    <a:pt x="1929" y="3061"/>
                  </a:cubicBezTo>
                  <a:cubicBezTo>
                    <a:pt x="1955" y="3100"/>
                    <a:pt x="1955" y="3151"/>
                    <a:pt x="1962" y="3196"/>
                  </a:cubicBezTo>
                  <a:cubicBezTo>
                    <a:pt x="1978" y="3313"/>
                    <a:pt x="1991" y="3432"/>
                    <a:pt x="2006" y="3550"/>
                  </a:cubicBezTo>
                  <a:cubicBezTo>
                    <a:pt x="2044" y="3857"/>
                    <a:pt x="2113" y="4163"/>
                    <a:pt x="2245" y="4444"/>
                  </a:cubicBezTo>
                  <a:lnTo>
                    <a:pt x="2245" y="4444"/>
                  </a:lnTo>
                  <a:cubicBezTo>
                    <a:pt x="2337" y="4223"/>
                    <a:pt x="2394" y="3987"/>
                    <a:pt x="2417" y="3748"/>
                  </a:cubicBezTo>
                  <a:cubicBezTo>
                    <a:pt x="2432" y="3615"/>
                    <a:pt x="2429" y="3480"/>
                    <a:pt x="2451" y="3348"/>
                  </a:cubicBezTo>
                  <a:cubicBezTo>
                    <a:pt x="2455" y="3309"/>
                    <a:pt x="2492" y="3281"/>
                    <a:pt x="2528" y="3281"/>
                  </a:cubicBezTo>
                  <a:cubicBezTo>
                    <a:pt x="2547" y="3281"/>
                    <a:pt x="2566" y="3289"/>
                    <a:pt x="2579" y="3310"/>
                  </a:cubicBezTo>
                  <a:cubicBezTo>
                    <a:pt x="2774" y="3586"/>
                    <a:pt x="2971" y="3864"/>
                    <a:pt x="3228" y="4087"/>
                  </a:cubicBezTo>
                  <a:cubicBezTo>
                    <a:pt x="3135" y="3751"/>
                    <a:pt x="3029" y="3418"/>
                    <a:pt x="2918" y="3089"/>
                  </a:cubicBezTo>
                  <a:cubicBezTo>
                    <a:pt x="2831" y="2853"/>
                    <a:pt x="2791" y="2841"/>
                    <a:pt x="3048" y="2746"/>
                  </a:cubicBezTo>
                  <a:cubicBezTo>
                    <a:pt x="3493" y="2562"/>
                    <a:pt x="3976" y="2435"/>
                    <a:pt x="4364" y="2139"/>
                  </a:cubicBezTo>
                  <a:cubicBezTo>
                    <a:pt x="4045" y="2083"/>
                    <a:pt x="3722" y="2038"/>
                    <a:pt x="3398" y="2032"/>
                  </a:cubicBezTo>
                  <a:cubicBezTo>
                    <a:pt x="3384" y="2031"/>
                    <a:pt x="3369" y="2031"/>
                    <a:pt x="3355" y="2031"/>
                  </a:cubicBezTo>
                  <a:cubicBezTo>
                    <a:pt x="3165" y="2031"/>
                    <a:pt x="2978" y="2061"/>
                    <a:pt x="2789" y="2061"/>
                  </a:cubicBezTo>
                  <a:cubicBezTo>
                    <a:pt x="2772" y="2061"/>
                    <a:pt x="2755" y="2061"/>
                    <a:pt x="2738" y="2060"/>
                  </a:cubicBezTo>
                  <a:cubicBezTo>
                    <a:pt x="2696" y="2059"/>
                    <a:pt x="2653" y="2023"/>
                    <a:pt x="2665" y="1978"/>
                  </a:cubicBezTo>
                  <a:cubicBezTo>
                    <a:pt x="2685" y="1930"/>
                    <a:pt x="2732" y="1899"/>
                    <a:pt x="2765" y="1861"/>
                  </a:cubicBezTo>
                  <a:cubicBezTo>
                    <a:pt x="2893" y="1733"/>
                    <a:pt x="3021" y="1605"/>
                    <a:pt x="3147" y="1476"/>
                  </a:cubicBezTo>
                  <a:cubicBezTo>
                    <a:pt x="3378" y="1229"/>
                    <a:pt x="3630" y="1001"/>
                    <a:pt x="3809" y="711"/>
                  </a:cubicBezTo>
                  <a:lnTo>
                    <a:pt x="3809" y="711"/>
                  </a:lnTo>
                  <a:cubicBezTo>
                    <a:pt x="3726" y="729"/>
                    <a:pt x="3644" y="753"/>
                    <a:pt x="3562" y="779"/>
                  </a:cubicBezTo>
                  <a:cubicBezTo>
                    <a:pt x="3112" y="916"/>
                    <a:pt x="2694" y="1131"/>
                    <a:pt x="2250" y="1283"/>
                  </a:cubicBezTo>
                  <a:cubicBezTo>
                    <a:pt x="2205" y="1299"/>
                    <a:pt x="2138" y="1325"/>
                    <a:pt x="2084" y="1325"/>
                  </a:cubicBezTo>
                  <a:cubicBezTo>
                    <a:pt x="2034" y="1325"/>
                    <a:pt x="1996" y="1302"/>
                    <a:pt x="1998" y="1228"/>
                  </a:cubicBezTo>
                  <a:cubicBezTo>
                    <a:pt x="1995" y="1102"/>
                    <a:pt x="2001" y="978"/>
                    <a:pt x="2006" y="853"/>
                  </a:cubicBezTo>
                  <a:cubicBezTo>
                    <a:pt x="2016" y="569"/>
                    <a:pt x="2037" y="284"/>
                    <a:pt x="2002" y="0"/>
                  </a:cubicBezTo>
                  <a:close/>
                  <a:moveTo>
                    <a:pt x="2245" y="4444"/>
                  </a:moveTo>
                  <a:cubicBezTo>
                    <a:pt x="2245" y="4444"/>
                    <a:pt x="2245" y="4445"/>
                    <a:pt x="2244" y="4445"/>
                  </a:cubicBezTo>
                  <a:lnTo>
                    <a:pt x="2246" y="4445"/>
                  </a:lnTo>
                  <a:cubicBezTo>
                    <a:pt x="2245" y="4445"/>
                    <a:pt x="2245" y="4444"/>
                    <a:pt x="2245" y="444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49;p20"/>
            <p:cNvGrpSpPr/>
            <p:nvPr/>
          </p:nvGrpSpPr>
          <p:grpSpPr>
            <a:xfrm>
              <a:off x="8613342" y="1069997"/>
              <a:ext cx="889925" cy="418578"/>
              <a:chOff x="3949150" y="555600"/>
              <a:chExt cx="541350" cy="254625"/>
            </a:xfrm>
          </p:grpSpPr>
          <p:sp>
            <p:nvSpPr>
              <p:cNvPr id="50" name="Google Shape;50;p20"/>
              <p:cNvSpPr/>
              <p:nvPr/>
            </p:nvSpPr>
            <p:spPr>
              <a:xfrm>
                <a:off x="4192550" y="794775"/>
                <a:ext cx="62525" cy="8475"/>
              </a:xfrm>
              <a:custGeom>
                <a:rect b="b" l="l" r="r" t="t"/>
                <a:pathLst>
                  <a:path extrusionOk="0" h="339" w="2501">
                    <a:moveTo>
                      <a:pt x="47" y="132"/>
                    </a:moveTo>
                    <a:cubicBezTo>
                      <a:pt x="31" y="132"/>
                      <a:pt x="16" y="136"/>
                      <a:pt x="0" y="141"/>
                    </a:cubicBezTo>
                    <a:cubicBezTo>
                      <a:pt x="49" y="179"/>
                      <a:pt x="101" y="214"/>
                      <a:pt x="153" y="245"/>
                    </a:cubicBezTo>
                    <a:cubicBezTo>
                      <a:pt x="155" y="201"/>
                      <a:pt x="138" y="161"/>
                      <a:pt x="80" y="138"/>
                    </a:cubicBezTo>
                    <a:cubicBezTo>
                      <a:pt x="69" y="134"/>
                      <a:pt x="58" y="132"/>
                      <a:pt x="47" y="132"/>
                    </a:cubicBezTo>
                    <a:close/>
                    <a:moveTo>
                      <a:pt x="2368" y="0"/>
                    </a:moveTo>
                    <a:cubicBezTo>
                      <a:pt x="2327" y="0"/>
                      <a:pt x="2285" y="22"/>
                      <a:pt x="2259" y="72"/>
                    </a:cubicBezTo>
                    <a:cubicBezTo>
                      <a:pt x="2218" y="162"/>
                      <a:pt x="2177" y="251"/>
                      <a:pt x="2132" y="338"/>
                    </a:cubicBezTo>
                    <a:cubicBezTo>
                      <a:pt x="2253" y="285"/>
                      <a:pt x="2371" y="220"/>
                      <a:pt x="2481" y="145"/>
                    </a:cubicBezTo>
                    <a:cubicBezTo>
                      <a:pt x="2501" y="61"/>
                      <a:pt x="2436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0"/>
              <p:cNvSpPr/>
              <p:nvPr/>
            </p:nvSpPr>
            <p:spPr>
              <a:xfrm>
                <a:off x="3949150" y="555600"/>
                <a:ext cx="541350" cy="254625"/>
              </a:xfrm>
              <a:custGeom>
                <a:rect b="b" l="l" r="r" t="t"/>
                <a:pathLst>
                  <a:path extrusionOk="0" h="10185" w="21654">
                    <a:moveTo>
                      <a:pt x="14915" y="0"/>
                    </a:moveTo>
                    <a:cubicBezTo>
                      <a:pt x="14247" y="0"/>
                      <a:pt x="13520" y="266"/>
                      <a:pt x="13071" y="645"/>
                    </a:cubicBezTo>
                    <a:cubicBezTo>
                      <a:pt x="12891" y="813"/>
                      <a:pt x="12716" y="996"/>
                      <a:pt x="12594" y="1212"/>
                    </a:cubicBezTo>
                    <a:cubicBezTo>
                      <a:pt x="12405" y="1593"/>
                      <a:pt x="12369" y="2040"/>
                      <a:pt x="12352" y="2460"/>
                    </a:cubicBezTo>
                    <a:cubicBezTo>
                      <a:pt x="12359" y="2533"/>
                      <a:pt x="12316" y="2599"/>
                      <a:pt x="12257" y="2599"/>
                    </a:cubicBezTo>
                    <a:cubicBezTo>
                      <a:pt x="12236" y="2599"/>
                      <a:pt x="12214" y="2591"/>
                      <a:pt x="12190" y="2572"/>
                    </a:cubicBezTo>
                    <a:cubicBezTo>
                      <a:pt x="12142" y="2503"/>
                      <a:pt x="12134" y="2412"/>
                      <a:pt x="12104" y="2333"/>
                    </a:cubicBezTo>
                    <a:cubicBezTo>
                      <a:pt x="12063" y="2205"/>
                      <a:pt x="12009" y="2083"/>
                      <a:pt x="11954" y="1961"/>
                    </a:cubicBezTo>
                    <a:cubicBezTo>
                      <a:pt x="11713" y="1481"/>
                      <a:pt x="11393" y="1024"/>
                      <a:pt x="10961" y="700"/>
                    </a:cubicBezTo>
                    <a:cubicBezTo>
                      <a:pt x="10615" y="468"/>
                      <a:pt x="10199" y="309"/>
                      <a:pt x="9782" y="309"/>
                    </a:cubicBezTo>
                    <a:cubicBezTo>
                      <a:pt x="9660" y="309"/>
                      <a:pt x="9538" y="323"/>
                      <a:pt x="9417" y="352"/>
                    </a:cubicBezTo>
                    <a:cubicBezTo>
                      <a:pt x="8950" y="459"/>
                      <a:pt x="8509" y="678"/>
                      <a:pt x="8140" y="982"/>
                    </a:cubicBezTo>
                    <a:cubicBezTo>
                      <a:pt x="7901" y="1186"/>
                      <a:pt x="7725" y="1454"/>
                      <a:pt x="7599" y="1738"/>
                    </a:cubicBezTo>
                    <a:cubicBezTo>
                      <a:pt x="7511" y="1939"/>
                      <a:pt x="7451" y="2151"/>
                      <a:pt x="7410" y="2366"/>
                    </a:cubicBezTo>
                    <a:cubicBezTo>
                      <a:pt x="7381" y="2468"/>
                      <a:pt x="7398" y="2583"/>
                      <a:pt x="7352" y="2680"/>
                    </a:cubicBezTo>
                    <a:cubicBezTo>
                      <a:pt x="7334" y="2709"/>
                      <a:pt x="7303" y="2723"/>
                      <a:pt x="7271" y="2723"/>
                    </a:cubicBezTo>
                    <a:cubicBezTo>
                      <a:pt x="7245" y="2723"/>
                      <a:pt x="7219" y="2713"/>
                      <a:pt x="7199" y="2695"/>
                    </a:cubicBezTo>
                    <a:cubicBezTo>
                      <a:pt x="7127" y="2631"/>
                      <a:pt x="7070" y="2550"/>
                      <a:pt x="7003" y="2478"/>
                    </a:cubicBezTo>
                    <a:cubicBezTo>
                      <a:pt x="6915" y="2381"/>
                      <a:pt x="6819" y="2288"/>
                      <a:pt x="6720" y="2201"/>
                    </a:cubicBezTo>
                    <a:cubicBezTo>
                      <a:pt x="6472" y="1984"/>
                      <a:pt x="6151" y="1814"/>
                      <a:pt x="5816" y="1814"/>
                    </a:cubicBezTo>
                    <a:cubicBezTo>
                      <a:pt x="5796" y="1814"/>
                      <a:pt x="5776" y="1814"/>
                      <a:pt x="5756" y="1816"/>
                    </a:cubicBezTo>
                    <a:cubicBezTo>
                      <a:pt x="5190" y="1883"/>
                      <a:pt x="4740" y="2344"/>
                      <a:pt x="4530" y="2853"/>
                    </a:cubicBezTo>
                    <a:cubicBezTo>
                      <a:pt x="4431" y="3127"/>
                      <a:pt x="4440" y="3429"/>
                      <a:pt x="4453" y="3713"/>
                    </a:cubicBezTo>
                    <a:cubicBezTo>
                      <a:pt x="4449" y="3795"/>
                      <a:pt x="4485" y="3888"/>
                      <a:pt x="4438" y="3962"/>
                    </a:cubicBezTo>
                    <a:cubicBezTo>
                      <a:pt x="4410" y="3996"/>
                      <a:pt x="4377" y="4009"/>
                      <a:pt x="4343" y="4009"/>
                    </a:cubicBezTo>
                    <a:cubicBezTo>
                      <a:pt x="4259" y="4009"/>
                      <a:pt x="4162" y="3932"/>
                      <a:pt x="4096" y="3892"/>
                    </a:cubicBezTo>
                    <a:cubicBezTo>
                      <a:pt x="3897" y="3758"/>
                      <a:pt x="3695" y="3624"/>
                      <a:pt x="3472" y="3533"/>
                    </a:cubicBezTo>
                    <a:cubicBezTo>
                      <a:pt x="3165" y="3404"/>
                      <a:pt x="2853" y="3343"/>
                      <a:pt x="2546" y="3343"/>
                    </a:cubicBezTo>
                    <a:cubicBezTo>
                      <a:pt x="1854" y="3343"/>
                      <a:pt x="1188" y="3653"/>
                      <a:pt x="677" y="4182"/>
                    </a:cubicBezTo>
                    <a:cubicBezTo>
                      <a:pt x="1" y="4969"/>
                      <a:pt x="405" y="5632"/>
                      <a:pt x="1059" y="6249"/>
                    </a:cubicBezTo>
                    <a:cubicBezTo>
                      <a:pt x="1484" y="6630"/>
                      <a:pt x="2017" y="6900"/>
                      <a:pt x="2574" y="7017"/>
                    </a:cubicBezTo>
                    <a:cubicBezTo>
                      <a:pt x="2698" y="7040"/>
                      <a:pt x="2826" y="7053"/>
                      <a:pt x="2953" y="7053"/>
                    </a:cubicBezTo>
                    <a:cubicBezTo>
                      <a:pt x="3017" y="7053"/>
                      <a:pt x="3081" y="7049"/>
                      <a:pt x="3144" y="7042"/>
                    </a:cubicBezTo>
                    <a:cubicBezTo>
                      <a:pt x="3310" y="7033"/>
                      <a:pt x="3472" y="6988"/>
                      <a:pt x="3636" y="6976"/>
                    </a:cubicBezTo>
                    <a:cubicBezTo>
                      <a:pt x="3819" y="7011"/>
                      <a:pt x="3744" y="7248"/>
                      <a:pt x="3745" y="7379"/>
                    </a:cubicBezTo>
                    <a:cubicBezTo>
                      <a:pt x="3731" y="7569"/>
                      <a:pt x="3751" y="7761"/>
                      <a:pt x="3804" y="7945"/>
                    </a:cubicBezTo>
                    <a:cubicBezTo>
                      <a:pt x="3982" y="8505"/>
                      <a:pt x="4393" y="8972"/>
                      <a:pt x="4867" y="9306"/>
                    </a:cubicBezTo>
                    <a:cubicBezTo>
                      <a:pt x="5291" y="9588"/>
                      <a:pt x="5802" y="9781"/>
                      <a:pt x="6315" y="9781"/>
                    </a:cubicBezTo>
                    <a:cubicBezTo>
                      <a:pt x="6446" y="9781"/>
                      <a:pt x="6578" y="9769"/>
                      <a:pt x="6708" y="9742"/>
                    </a:cubicBezTo>
                    <a:cubicBezTo>
                      <a:pt x="7252" y="9612"/>
                      <a:pt x="7765" y="9343"/>
                      <a:pt x="8190" y="8984"/>
                    </a:cubicBezTo>
                    <a:cubicBezTo>
                      <a:pt x="8477" y="8735"/>
                      <a:pt x="8730" y="8448"/>
                      <a:pt x="8958" y="8145"/>
                    </a:cubicBezTo>
                    <a:cubicBezTo>
                      <a:pt x="8995" y="8053"/>
                      <a:pt x="9022" y="7930"/>
                      <a:pt x="9119" y="7882"/>
                    </a:cubicBezTo>
                    <a:cubicBezTo>
                      <a:pt x="9130" y="7876"/>
                      <a:pt x="9142" y="7873"/>
                      <a:pt x="9153" y="7873"/>
                    </a:cubicBezTo>
                    <a:cubicBezTo>
                      <a:pt x="9179" y="7873"/>
                      <a:pt x="9203" y="7888"/>
                      <a:pt x="9214" y="7916"/>
                    </a:cubicBezTo>
                    <a:cubicBezTo>
                      <a:pt x="9236" y="7958"/>
                      <a:pt x="9212" y="8001"/>
                      <a:pt x="9192" y="8041"/>
                    </a:cubicBezTo>
                    <a:cubicBezTo>
                      <a:pt x="9160" y="8101"/>
                      <a:pt x="9122" y="8159"/>
                      <a:pt x="9081" y="8213"/>
                    </a:cubicBezTo>
                    <a:cubicBezTo>
                      <a:pt x="9048" y="8332"/>
                      <a:pt x="9032" y="8455"/>
                      <a:pt x="9036" y="8577"/>
                    </a:cubicBezTo>
                    <a:cubicBezTo>
                      <a:pt x="9053" y="8968"/>
                      <a:pt x="9327" y="9287"/>
                      <a:pt x="9596" y="9548"/>
                    </a:cubicBezTo>
                    <a:cubicBezTo>
                      <a:pt x="9960" y="9893"/>
                      <a:pt x="10430" y="10117"/>
                      <a:pt x="10931" y="10167"/>
                    </a:cubicBezTo>
                    <a:cubicBezTo>
                      <a:pt x="11012" y="10179"/>
                      <a:pt x="11096" y="10184"/>
                      <a:pt x="11180" y="10184"/>
                    </a:cubicBezTo>
                    <a:cubicBezTo>
                      <a:pt x="11652" y="10184"/>
                      <a:pt x="12157" y="10012"/>
                      <a:pt x="12566" y="9815"/>
                    </a:cubicBezTo>
                    <a:cubicBezTo>
                      <a:pt x="12942" y="9645"/>
                      <a:pt x="13174" y="9406"/>
                      <a:pt x="13386" y="9057"/>
                    </a:cubicBezTo>
                    <a:cubicBezTo>
                      <a:pt x="13555" y="8780"/>
                      <a:pt x="13710" y="8493"/>
                      <a:pt x="13848" y="8198"/>
                    </a:cubicBezTo>
                    <a:cubicBezTo>
                      <a:pt x="13911" y="8063"/>
                      <a:pt x="13971" y="7926"/>
                      <a:pt x="14026" y="7787"/>
                    </a:cubicBezTo>
                    <a:cubicBezTo>
                      <a:pt x="14045" y="7735"/>
                      <a:pt x="14049" y="7658"/>
                      <a:pt x="14111" y="7640"/>
                    </a:cubicBezTo>
                    <a:cubicBezTo>
                      <a:pt x="14118" y="7638"/>
                      <a:pt x="14125" y="7637"/>
                      <a:pt x="14132" y="7637"/>
                    </a:cubicBezTo>
                    <a:cubicBezTo>
                      <a:pt x="14155" y="7637"/>
                      <a:pt x="14178" y="7648"/>
                      <a:pt x="14190" y="7668"/>
                    </a:cubicBezTo>
                    <a:cubicBezTo>
                      <a:pt x="14228" y="7726"/>
                      <a:pt x="14220" y="7802"/>
                      <a:pt x="14245" y="7866"/>
                    </a:cubicBezTo>
                    <a:cubicBezTo>
                      <a:pt x="14275" y="7968"/>
                      <a:pt x="14319" y="8064"/>
                      <a:pt x="14374" y="8155"/>
                    </a:cubicBezTo>
                    <a:cubicBezTo>
                      <a:pt x="14739" y="8758"/>
                      <a:pt x="15485" y="9197"/>
                      <a:pt x="16207" y="9197"/>
                    </a:cubicBezTo>
                    <a:cubicBezTo>
                      <a:pt x="16437" y="9197"/>
                      <a:pt x="16663" y="9153"/>
                      <a:pt x="16875" y="9056"/>
                    </a:cubicBezTo>
                    <a:cubicBezTo>
                      <a:pt x="17218" y="8878"/>
                      <a:pt x="17463" y="8553"/>
                      <a:pt x="17643" y="8218"/>
                    </a:cubicBezTo>
                    <a:cubicBezTo>
                      <a:pt x="17791" y="7938"/>
                      <a:pt x="17915" y="7643"/>
                      <a:pt x="18014" y="7341"/>
                    </a:cubicBezTo>
                    <a:cubicBezTo>
                      <a:pt x="18039" y="7259"/>
                      <a:pt x="18061" y="7176"/>
                      <a:pt x="18076" y="7090"/>
                    </a:cubicBezTo>
                    <a:cubicBezTo>
                      <a:pt x="18082" y="7028"/>
                      <a:pt x="18100" y="6958"/>
                      <a:pt x="18168" y="6939"/>
                    </a:cubicBezTo>
                    <a:cubicBezTo>
                      <a:pt x="18182" y="6935"/>
                      <a:pt x="18196" y="6934"/>
                      <a:pt x="18210" y="6934"/>
                    </a:cubicBezTo>
                    <a:cubicBezTo>
                      <a:pt x="18272" y="6934"/>
                      <a:pt x="18334" y="6967"/>
                      <a:pt x="18392" y="6982"/>
                    </a:cubicBezTo>
                    <a:cubicBezTo>
                      <a:pt x="18556" y="7036"/>
                      <a:pt x="18701" y="7083"/>
                      <a:pt x="18863" y="7128"/>
                    </a:cubicBezTo>
                    <a:cubicBezTo>
                      <a:pt x="19128" y="7205"/>
                      <a:pt x="19366" y="7243"/>
                      <a:pt x="19592" y="7243"/>
                    </a:cubicBezTo>
                    <a:cubicBezTo>
                      <a:pt x="20037" y="7243"/>
                      <a:pt x="20432" y="7095"/>
                      <a:pt x="20883" y="6800"/>
                    </a:cubicBezTo>
                    <a:cubicBezTo>
                      <a:pt x="21128" y="6644"/>
                      <a:pt x="21308" y="6406"/>
                      <a:pt x="21438" y="6151"/>
                    </a:cubicBezTo>
                    <a:cubicBezTo>
                      <a:pt x="21621" y="5816"/>
                      <a:pt x="21654" y="5412"/>
                      <a:pt x="21550" y="5047"/>
                    </a:cubicBezTo>
                    <a:lnTo>
                      <a:pt x="21549" y="5046"/>
                    </a:lnTo>
                    <a:cubicBezTo>
                      <a:pt x="21445" y="4678"/>
                      <a:pt x="21237" y="4348"/>
                      <a:pt x="20973" y="4074"/>
                    </a:cubicBezTo>
                    <a:cubicBezTo>
                      <a:pt x="20727" y="3811"/>
                      <a:pt x="20457" y="3563"/>
                      <a:pt x="20135" y="3398"/>
                    </a:cubicBezTo>
                    <a:cubicBezTo>
                      <a:pt x="19828" y="3244"/>
                      <a:pt x="19496" y="3148"/>
                      <a:pt x="19161" y="3080"/>
                    </a:cubicBezTo>
                    <a:cubicBezTo>
                      <a:pt x="18864" y="3010"/>
                      <a:pt x="18561" y="2977"/>
                      <a:pt x="18258" y="2977"/>
                    </a:cubicBezTo>
                    <a:cubicBezTo>
                      <a:pt x="17962" y="2977"/>
                      <a:pt x="17667" y="3008"/>
                      <a:pt x="17378" y="3069"/>
                    </a:cubicBezTo>
                    <a:cubicBezTo>
                      <a:pt x="17227" y="3102"/>
                      <a:pt x="17077" y="3142"/>
                      <a:pt x="16934" y="3205"/>
                    </a:cubicBezTo>
                    <a:cubicBezTo>
                      <a:pt x="16886" y="3229"/>
                      <a:pt x="16840" y="3258"/>
                      <a:pt x="16793" y="3284"/>
                    </a:cubicBezTo>
                    <a:cubicBezTo>
                      <a:pt x="16782" y="3291"/>
                      <a:pt x="16770" y="3294"/>
                      <a:pt x="16758" y="3294"/>
                    </a:cubicBezTo>
                    <a:cubicBezTo>
                      <a:pt x="16738" y="3294"/>
                      <a:pt x="16717" y="3285"/>
                      <a:pt x="16704" y="3268"/>
                    </a:cubicBezTo>
                    <a:cubicBezTo>
                      <a:pt x="16696" y="3271"/>
                      <a:pt x="16687" y="3273"/>
                      <a:pt x="16679" y="3273"/>
                    </a:cubicBezTo>
                    <a:cubicBezTo>
                      <a:pt x="16636" y="3273"/>
                      <a:pt x="16599" y="3232"/>
                      <a:pt x="16608" y="3186"/>
                    </a:cubicBezTo>
                    <a:cubicBezTo>
                      <a:pt x="16623" y="3137"/>
                      <a:pt x="16666" y="3101"/>
                      <a:pt x="16687" y="3053"/>
                    </a:cubicBezTo>
                    <a:cubicBezTo>
                      <a:pt x="16785" y="2846"/>
                      <a:pt x="16857" y="2627"/>
                      <a:pt x="16916" y="2407"/>
                    </a:cubicBezTo>
                    <a:cubicBezTo>
                      <a:pt x="17135" y="1518"/>
                      <a:pt x="16584" y="564"/>
                      <a:pt x="15774" y="188"/>
                    </a:cubicBezTo>
                    <a:cubicBezTo>
                      <a:pt x="15524" y="58"/>
                      <a:pt x="15226" y="0"/>
                      <a:pt x="149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Google Shape;52;p20"/>
            <p:cNvSpPr/>
            <p:nvPr/>
          </p:nvSpPr>
          <p:spPr>
            <a:xfrm>
              <a:off x="-156767" y="4219463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0"/>
            <p:cNvSpPr/>
            <p:nvPr/>
          </p:nvSpPr>
          <p:spPr>
            <a:xfrm>
              <a:off x="-89582" y="4788785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" name="Google Shape;54;p20"/>
            <p:cNvGrpSpPr/>
            <p:nvPr/>
          </p:nvGrpSpPr>
          <p:grpSpPr>
            <a:xfrm>
              <a:off x="354113" y="3786429"/>
              <a:ext cx="252943" cy="253104"/>
              <a:chOff x="3584975" y="429525"/>
              <a:chExt cx="117900" cy="117975"/>
            </a:xfrm>
          </p:grpSpPr>
          <p:sp>
            <p:nvSpPr>
              <p:cNvPr id="55" name="Google Shape;55;p20"/>
              <p:cNvSpPr/>
              <p:nvPr/>
            </p:nvSpPr>
            <p:spPr>
              <a:xfrm>
                <a:off x="3622350" y="465900"/>
                <a:ext cx="41675" cy="40650"/>
              </a:xfrm>
              <a:custGeom>
                <a:rect b="b" l="l" r="r" t="t"/>
                <a:pathLst>
                  <a:path extrusionOk="0" h="1626" w="1667">
                    <a:moveTo>
                      <a:pt x="946" y="209"/>
                    </a:moveTo>
                    <a:cubicBezTo>
                      <a:pt x="1131" y="209"/>
                      <a:pt x="1308" y="306"/>
                      <a:pt x="1392" y="490"/>
                    </a:cubicBezTo>
                    <a:lnTo>
                      <a:pt x="1392" y="489"/>
                    </a:lnTo>
                    <a:lnTo>
                      <a:pt x="1392" y="489"/>
                    </a:lnTo>
                    <a:cubicBezTo>
                      <a:pt x="1450" y="625"/>
                      <a:pt x="1419" y="779"/>
                      <a:pt x="1386" y="916"/>
                    </a:cubicBezTo>
                    <a:cubicBezTo>
                      <a:pt x="1319" y="1187"/>
                      <a:pt x="1050" y="1424"/>
                      <a:pt x="768" y="1424"/>
                    </a:cubicBezTo>
                    <a:cubicBezTo>
                      <a:pt x="712" y="1424"/>
                      <a:pt x="655" y="1415"/>
                      <a:pt x="599" y="1394"/>
                    </a:cubicBezTo>
                    <a:cubicBezTo>
                      <a:pt x="335" y="1280"/>
                      <a:pt x="213" y="928"/>
                      <a:pt x="286" y="662"/>
                    </a:cubicBezTo>
                    <a:cubicBezTo>
                      <a:pt x="330" y="645"/>
                      <a:pt x="348" y="596"/>
                      <a:pt x="371" y="558"/>
                    </a:cubicBezTo>
                    <a:cubicBezTo>
                      <a:pt x="451" y="424"/>
                      <a:pt x="570" y="311"/>
                      <a:pt x="719" y="259"/>
                    </a:cubicBezTo>
                    <a:cubicBezTo>
                      <a:pt x="792" y="226"/>
                      <a:pt x="870" y="209"/>
                      <a:pt x="946" y="209"/>
                    </a:cubicBezTo>
                    <a:close/>
                    <a:moveTo>
                      <a:pt x="971" y="0"/>
                    </a:moveTo>
                    <a:cubicBezTo>
                      <a:pt x="919" y="0"/>
                      <a:pt x="866" y="7"/>
                      <a:pt x="815" y="20"/>
                    </a:cubicBezTo>
                    <a:cubicBezTo>
                      <a:pt x="580" y="68"/>
                      <a:pt x="356" y="189"/>
                      <a:pt x="211" y="384"/>
                    </a:cubicBezTo>
                    <a:cubicBezTo>
                      <a:pt x="177" y="440"/>
                      <a:pt x="117" y="497"/>
                      <a:pt x="118" y="566"/>
                    </a:cubicBezTo>
                    <a:cubicBezTo>
                      <a:pt x="1" y="829"/>
                      <a:pt x="87" y="1154"/>
                      <a:pt x="247" y="1383"/>
                    </a:cubicBezTo>
                    <a:cubicBezTo>
                      <a:pt x="373" y="1553"/>
                      <a:pt x="548" y="1625"/>
                      <a:pt x="731" y="1625"/>
                    </a:cubicBezTo>
                    <a:cubicBezTo>
                      <a:pt x="1063" y="1625"/>
                      <a:pt x="1417" y="1387"/>
                      <a:pt x="1543" y="1074"/>
                    </a:cubicBezTo>
                    <a:cubicBezTo>
                      <a:pt x="1621" y="887"/>
                      <a:pt x="1667" y="672"/>
                      <a:pt x="1620" y="471"/>
                    </a:cubicBezTo>
                    <a:cubicBezTo>
                      <a:pt x="1540" y="191"/>
                      <a:pt x="1257" y="0"/>
                      <a:pt x="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0"/>
              <p:cNvSpPr/>
              <p:nvPr/>
            </p:nvSpPr>
            <p:spPr>
              <a:xfrm>
                <a:off x="3584975" y="429525"/>
                <a:ext cx="117900" cy="117975"/>
              </a:xfrm>
              <a:custGeom>
                <a:rect b="b" l="l" r="r" t="t"/>
                <a:pathLst>
                  <a:path extrusionOk="0" h="4719" w="4716">
                    <a:moveTo>
                      <a:pt x="1638" y="134"/>
                    </a:moveTo>
                    <a:cubicBezTo>
                      <a:pt x="2189" y="134"/>
                      <a:pt x="2709" y="1050"/>
                      <a:pt x="2977" y="1050"/>
                    </a:cubicBezTo>
                    <a:cubicBezTo>
                      <a:pt x="2989" y="1050"/>
                      <a:pt x="3001" y="1048"/>
                      <a:pt x="3013" y="1044"/>
                    </a:cubicBezTo>
                    <a:cubicBezTo>
                      <a:pt x="3085" y="1013"/>
                      <a:pt x="3120" y="936"/>
                      <a:pt x="3170" y="879"/>
                    </a:cubicBezTo>
                    <a:cubicBezTo>
                      <a:pt x="3225" y="817"/>
                      <a:pt x="3288" y="762"/>
                      <a:pt x="3356" y="712"/>
                    </a:cubicBezTo>
                    <a:cubicBezTo>
                      <a:pt x="3443" y="649"/>
                      <a:pt x="3544" y="606"/>
                      <a:pt x="3644" y="606"/>
                    </a:cubicBezTo>
                    <a:cubicBezTo>
                      <a:pt x="3713" y="606"/>
                      <a:pt x="3782" y="626"/>
                      <a:pt x="3846" y="675"/>
                    </a:cubicBezTo>
                    <a:cubicBezTo>
                      <a:pt x="4031" y="834"/>
                      <a:pt x="4037" y="1104"/>
                      <a:pt x="4055" y="1333"/>
                    </a:cubicBezTo>
                    <a:cubicBezTo>
                      <a:pt x="4066" y="1598"/>
                      <a:pt x="4007" y="1910"/>
                      <a:pt x="3755" y="2049"/>
                    </a:cubicBezTo>
                    <a:cubicBezTo>
                      <a:pt x="3693" y="2110"/>
                      <a:pt x="3763" y="2181"/>
                      <a:pt x="3833" y="2181"/>
                    </a:cubicBezTo>
                    <a:cubicBezTo>
                      <a:pt x="3835" y="2181"/>
                      <a:pt x="3838" y="2181"/>
                      <a:pt x="3840" y="2180"/>
                    </a:cubicBezTo>
                    <a:cubicBezTo>
                      <a:pt x="3954" y="2185"/>
                      <a:pt x="4064" y="2226"/>
                      <a:pt x="4170" y="2266"/>
                    </a:cubicBezTo>
                    <a:cubicBezTo>
                      <a:pt x="4371" y="2354"/>
                      <a:pt x="4575" y="2492"/>
                      <a:pt x="4495" y="2743"/>
                    </a:cubicBezTo>
                    <a:cubicBezTo>
                      <a:pt x="4411" y="3005"/>
                      <a:pt x="4115" y="3135"/>
                      <a:pt x="3861" y="3179"/>
                    </a:cubicBezTo>
                    <a:cubicBezTo>
                      <a:pt x="3839" y="3182"/>
                      <a:pt x="3817" y="3183"/>
                      <a:pt x="3795" y="3183"/>
                    </a:cubicBezTo>
                    <a:cubicBezTo>
                      <a:pt x="3709" y="3183"/>
                      <a:pt x="3623" y="3164"/>
                      <a:pt x="3538" y="3145"/>
                    </a:cubicBezTo>
                    <a:cubicBezTo>
                      <a:pt x="3515" y="3139"/>
                      <a:pt x="3492" y="3130"/>
                      <a:pt x="3468" y="3126"/>
                    </a:cubicBezTo>
                    <a:cubicBezTo>
                      <a:pt x="3467" y="3126"/>
                      <a:pt x="3466" y="3126"/>
                      <a:pt x="3464" y="3126"/>
                    </a:cubicBezTo>
                    <a:cubicBezTo>
                      <a:pt x="3423" y="3126"/>
                      <a:pt x="3384" y="3166"/>
                      <a:pt x="3395" y="3208"/>
                    </a:cubicBezTo>
                    <a:cubicBezTo>
                      <a:pt x="3512" y="3417"/>
                      <a:pt x="3619" y="3638"/>
                      <a:pt x="3656" y="3878"/>
                    </a:cubicBezTo>
                    <a:cubicBezTo>
                      <a:pt x="3729" y="4294"/>
                      <a:pt x="3534" y="4556"/>
                      <a:pt x="3202" y="4556"/>
                    </a:cubicBezTo>
                    <a:cubicBezTo>
                      <a:pt x="3116" y="4556"/>
                      <a:pt x="3020" y="4538"/>
                      <a:pt x="2917" y="4500"/>
                    </a:cubicBezTo>
                    <a:cubicBezTo>
                      <a:pt x="2695" y="4400"/>
                      <a:pt x="2501" y="4251"/>
                      <a:pt x="2371" y="4041"/>
                    </a:cubicBezTo>
                    <a:cubicBezTo>
                      <a:pt x="2297" y="3935"/>
                      <a:pt x="2253" y="3713"/>
                      <a:pt x="2105" y="3713"/>
                    </a:cubicBezTo>
                    <a:cubicBezTo>
                      <a:pt x="2088" y="3713"/>
                      <a:pt x="2070" y="3716"/>
                      <a:pt x="2050" y="3722"/>
                    </a:cubicBezTo>
                    <a:cubicBezTo>
                      <a:pt x="1925" y="3810"/>
                      <a:pt x="1803" y="3901"/>
                      <a:pt x="1664" y="3968"/>
                    </a:cubicBezTo>
                    <a:cubicBezTo>
                      <a:pt x="1505" y="4053"/>
                      <a:pt x="1315" y="4153"/>
                      <a:pt x="1123" y="4153"/>
                    </a:cubicBezTo>
                    <a:cubicBezTo>
                      <a:pt x="1118" y="4153"/>
                      <a:pt x="1114" y="4153"/>
                      <a:pt x="1110" y="4153"/>
                    </a:cubicBezTo>
                    <a:cubicBezTo>
                      <a:pt x="740" y="4130"/>
                      <a:pt x="407" y="3811"/>
                      <a:pt x="332" y="3452"/>
                    </a:cubicBezTo>
                    <a:cubicBezTo>
                      <a:pt x="308" y="3340"/>
                      <a:pt x="352" y="3229"/>
                      <a:pt x="412" y="3135"/>
                    </a:cubicBezTo>
                    <a:cubicBezTo>
                      <a:pt x="557" y="2877"/>
                      <a:pt x="813" y="2717"/>
                      <a:pt x="1068" y="2578"/>
                    </a:cubicBezTo>
                    <a:cubicBezTo>
                      <a:pt x="1090" y="2595"/>
                      <a:pt x="1118" y="2604"/>
                      <a:pt x="1144" y="2604"/>
                    </a:cubicBezTo>
                    <a:cubicBezTo>
                      <a:pt x="1197" y="2604"/>
                      <a:pt x="1245" y="2570"/>
                      <a:pt x="1239" y="2506"/>
                    </a:cubicBezTo>
                    <a:cubicBezTo>
                      <a:pt x="1335" y="2493"/>
                      <a:pt x="1359" y="2371"/>
                      <a:pt x="1258" y="2344"/>
                    </a:cubicBezTo>
                    <a:cubicBezTo>
                      <a:pt x="1252" y="2344"/>
                      <a:pt x="1247" y="2343"/>
                      <a:pt x="1241" y="2343"/>
                    </a:cubicBezTo>
                    <a:cubicBezTo>
                      <a:pt x="1192" y="2343"/>
                      <a:pt x="1146" y="2374"/>
                      <a:pt x="1099" y="2388"/>
                    </a:cubicBezTo>
                    <a:cubicBezTo>
                      <a:pt x="745" y="2197"/>
                      <a:pt x="401" y="1903"/>
                      <a:pt x="267" y="1508"/>
                    </a:cubicBezTo>
                    <a:cubicBezTo>
                      <a:pt x="207" y="1322"/>
                      <a:pt x="285" y="1083"/>
                      <a:pt x="478" y="1013"/>
                    </a:cubicBezTo>
                    <a:cubicBezTo>
                      <a:pt x="525" y="996"/>
                      <a:pt x="572" y="988"/>
                      <a:pt x="619" y="988"/>
                    </a:cubicBezTo>
                    <a:cubicBezTo>
                      <a:pt x="726" y="988"/>
                      <a:pt x="832" y="1027"/>
                      <a:pt x="938" y="1066"/>
                    </a:cubicBezTo>
                    <a:cubicBezTo>
                      <a:pt x="1030" y="1105"/>
                      <a:pt x="1123" y="1145"/>
                      <a:pt x="1212" y="1192"/>
                    </a:cubicBezTo>
                    <a:cubicBezTo>
                      <a:pt x="1245" y="1217"/>
                      <a:pt x="1292" y="1235"/>
                      <a:pt x="1335" y="1235"/>
                    </a:cubicBezTo>
                    <a:cubicBezTo>
                      <a:pt x="1382" y="1235"/>
                      <a:pt x="1425" y="1213"/>
                      <a:pt x="1438" y="1157"/>
                    </a:cubicBezTo>
                    <a:cubicBezTo>
                      <a:pt x="1457" y="1080"/>
                      <a:pt x="1390" y="1023"/>
                      <a:pt x="1363" y="959"/>
                    </a:cubicBezTo>
                    <a:cubicBezTo>
                      <a:pt x="1281" y="740"/>
                      <a:pt x="1131" y="439"/>
                      <a:pt x="1327" y="243"/>
                    </a:cubicBezTo>
                    <a:cubicBezTo>
                      <a:pt x="1431" y="166"/>
                      <a:pt x="1535" y="134"/>
                      <a:pt x="1638" y="134"/>
                    </a:cubicBezTo>
                    <a:close/>
                    <a:moveTo>
                      <a:pt x="1619" y="0"/>
                    </a:moveTo>
                    <a:cubicBezTo>
                      <a:pt x="1123" y="0"/>
                      <a:pt x="966" y="471"/>
                      <a:pt x="1170" y="990"/>
                    </a:cubicBezTo>
                    <a:cubicBezTo>
                      <a:pt x="998" y="929"/>
                      <a:pt x="819" y="860"/>
                      <a:pt x="635" y="860"/>
                    </a:cubicBezTo>
                    <a:cubicBezTo>
                      <a:pt x="626" y="860"/>
                      <a:pt x="617" y="860"/>
                      <a:pt x="609" y="861"/>
                    </a:cubicBezTo>
                    <a:cubicBezTo>
                      <a:pt x="607" y="861"/>
                      <a:pt x="605" y="861"/>
                      <a:pt x="604" y="861"/>
                    </a:cubicBezTo>
                    <a:cubicBezTo>
                      <a:pt x="252" y="861"/>
                      <a:pt x="0" y="1216"/>
                      <a:pt x="68" y="1550"/>
                    </a:cubicBezTo>
                    <a:cubicBezTo>
                      <a:pt x="158" y="1985"/>
                      <a:pt x="550" y="2265"/>
                      <a:pt x="905" y="2485"/>
                    </a:cubicBezTo>
                    <a:cubicBezTo>
                      <a:pt x="750" y="2577"/>
                      <a:pt x="586" y="2661"/>
                      <a:pt x="457" y="2791"/>
                    </a:cubicBezTo>
                    <a:cubicBezTo>
                      <a:pt x="312" y="2956"/>
                      <a:pt x="168" y="3157"/>
                      <a:pt x="165" y="3386"/>
                    </a:cubicBezTo>
                    <a:cubicBezTo>
                      <a:pt x="168" y="3825"/>
                      <a:pt x="504" y="4228"/>
                      <a:pt x="929" y="4324"/>
                    </a:cubicBezTo>
                    <a:cubicBezTo>
                      <a:pt x="978" y="4332"/>
                      <a:pt x="1028" y="4336"/>
                      <a:pt x="1076" y="4336"/>
                    </a:cubicBezTo>
                    <a:cubicBezTo>
                      <a:pt x="1439" y="4336"/>
                      <a:pt x="1779" y="4125"/>
                      <a:pt x="2079" y="3938"/>
                    </a:cubicBezTo>
                    <a:cubicBezTo>
                      <a:pt x="2306" y="4311"/>
                      <a:pt x="2685" y="4619"/>
                      <a:pt x="3117" y="4708"/>
                    </a:cubicBezTo>
                    <a:cubicBezTo>
                      <a:pt x="3155" y="4715"/>
                      <a:pt x="3195" y="4719"/>
                      <a:pt x="3234" y="4719"/>
                    </a:cubicBezTo>
                    <a:cubicBezTo>
                      <a:pt x="3499" y="4719"/>
                      <a:pt x="3771" y="4566"/>
                      <a:pt x="3836" y="4297"/>
                    </a:cubicBezTo>
                    <a:cubicBezTo>
                      <a:pt x="3921" y="3948"/>
                      <a:pt x="3767" y="3599"/>
                      <a:pt x="3615" y="3291"/>
                    </a:cubicBezTo>
                    <a:lnTo>
                      <a:pt x="3615" y="3291"/>
                    </a:lnTo>
                    <a:cubicBezTo>
                      <a:pt x="3698" y="3322"/>
                      <a:pt x="3784" y="3336"/>
                      <a:pt x="3870" y="3336"/>
                    </a:cubicBezTo>
                    <a:cubicBezTo>
                      <a:pt x="4089" y="3336"/>
                      <a:pt x="4309" y="3245"/>
                      <a:pt x="4474" y="3099"/>
                    </a:cubicBezTo>
                    <a:cubicBezTo>
                      <a:pt x="4644" y="2950"/>
                      <a:pt x="4715" y="2689"/>
                      <a:pt x="4632" y="2476"/>
                    </a:cubicBezTo>
                    <a:cubicBezTo>
                      <a:pt x="4518" y="2215"/>
                      <a:pt x="4220" y="2103"/>
                      <a:pt x="3960" y="2042"/>
                    </a:cubicBezTo>
                    <a:cubicBezTo>
                      <a:pt x="4155" y="1826"/>
                      <a:pt x="4236" y="1533"/>
                      <a:pt x="4199" y="1245"/>
                    </a:cubicBezTo>
                    <a:cubicBezTo>
                      <a:pt x="4180" y="1071"/>
                      <a:pt x="4149" y="892"/>
                      <a:pt x="4053" y="742"/>
                    </a:cubicBezTo>
                    <a:cubicBezTo>
                      <a:pt x="3937" y="560"/>
                      <a:pt x="3787" y="487"/>
                      <a:pt x="3633" y="487"/>
                    </a:cubicBezTo>
                    <a:cubicBezTo>
                      <a:pt x="3379" y="487"/>
                      <a:pt x="3113" y="689"/>
                      <a:pt x="2966" y="937"/>
                    </a:cubicBezTo>
                    <a:cubicBezTo>
                      <a:pt x="2652" y="594"/>
                      <a:pt x="2347" y="193"/>
                      <a:pt x="1888" y="40"/>
                    </a:cubicBezTo>
                    <a:cubicBezTo>
                      <a:pt x="1789" y="13"/>
                      <a:pt x="1700" y="0"/>
                      <a:pt x="1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Google Shape;57;p20"/>
            <p:cNvSpPr/>
            <p:nvPr/>
          </p:nvSpPr>
          <p:spPr>
            <a:xfrm>
              <a:off x="70582" y="3742536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0"/>
            <p:cNvSpPr/>
            <p:nvPr/>
          </p:nvSpPr>
          <p:spPr>
            <a:xfrm>
              <a:off x="269738" y="36142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0"/>
            <p:cNvSpPr/>
            <p:nvPr/>
          </p:nvSpPr>
          <p:spPr>
            <a:xfrm>
              <a:off x="8585182" y="4852036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0"/>
            <p:cNvSpPr/>
            <p:nvPr/>
          </p:nvSpPr>
          <p:spPr>
            <a:xfrm>
              <a:off x="8828416" y="454123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0"/>
            <p:cNvSpPr/>
            <p:nvPr/>
          </p:nvSpPr>
          <p:spPr>
            <a:xfrm>
              <a:off x="8937613" y="482074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20"/>
          <p:cNvSpPr txBox="1"/>
          <p:nvPr>
            <p:ph idx="7" type="title"/>
          </p:nvPr>
        </p:nvSpPr>
        <p:spPr>
          <a:xfrm>
            <a:off x="1806025" y="1328500"/>
            <a:ext cx="44526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3" name="Google Shape;63;p20"/>
          <p:cNvSpPr txBox="1"/>
          <p:nvPr>
            <p:ph idx="8" type="title"/>
          </p:nvPr>
        </p:nvSpPr>
        <p:spPr>
          <a:xfrm>
            <a:off x="1806025" y="1999637"/>
            <a:ext cx="44526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4" name="Google Shape;64;p20"/>
          <p:cNvSpPr txBox="1"/>
          <p:nvPr>
            <p:ph idx="9" type="title"/>
          </p:nvPr>
        </p:nvSpPr>
        <p:spPr>
          <a:xfrm>
            <a:off x="1806025" y="2670775"/>
            <a:ext cx="44526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5" name="Google Shape;65;p20"/>
          <p:cNvSpPr txBox="1"/>
          <p:nvPr>
            <p:ph idx="13" type="title"/>
          </p:nvPr>
        </p:nvSpPr>
        <p:spPr>
          <a:xfrm>
            <a:off x="1806025" y="3341912"/>
            <a:ext cx="44526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6" name="Google Shape;66;p20"/>
          <p:cNvSpPr txBox="1"/>
          <p:nvPr>
            <p:ph idx="14" type="title"/>
          </p:nvPr>
        </p:nvSpPr>
        <p:spPr>
          <a:xfrm>
            <a:off x="1806025" y="4013050"/>
            <a:ext cx="44526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None/>
              <a:defRPr sz="2000">
                <a:latin typeface="Nunito"/>
                <a:ea typeface="Nunito"/>
                <a:cs typeface="Nunito"/>
                <a:sym typeface="Nuni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/>
          <p:nvPr>
            <p:ph type="title"/>
          </p:nvPr>
        </p:nvSpPr>
        <p:spPr>
          <a:xfrm>
            <a:off x="2253000" y="539500"/>
            <a:ext cx="5585700" cy="15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21"/>
          <p:cNvSpPr txBox="1"/>
          <p:nvPr>
            <p:ph idx="2" type="title"/>
          </p:nvPr>
        </p:nvSpPr>
        <p:spPr>
          <a:xfrm>
            <a:off x="812700" y="787700"/>
            <a:ext cx="1255800" cy="11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70" name="Google Shape;70;p21"/>
          <p:cNvGrpSpPr/>
          <p:nvPr/>
        </p:nvGrpSpPr>
        <p:grpSpPr>
          <a:xfrm>
            <a:off x="10600" y="129753"/>
            <a:ext cx="9063060" cy="5032635"/>
            <a:chOff x="10600" y="129753"/>
            <a:chExt cx="9063060" cy="5032635"/>
          </a:xfrm>
        </p:grpSpPr>
        <p:sp>
          <p:nvSpPr>
            <p:cNvPr id="71" name="Google Shape;71;p21"/>
            <p:cNvSpPr/>
            <p:nvPr/>
          </p:nvSpPr>
          <p:spPr>
            <a:xfrm rot="5902591">
              <a:off x="509835" y="3468000"/>
              <a:ext cx="265744" cy="289677"/>
            </a:xfrm>
            <a:custGeom>
              <a:rect b="b" l="l" r="r" t="t"/>
              <a:pathLst>
                <a:path extrusionOk="0" h="4200" w="3853">
                  <a:moveTo>
                    <a:pt x="2412" y="1"/>
                  </a:moveTo>
                  <a:cubicBezTo>
                    <a:pt x="2368" y="1"/>
                    <a:pt x="2325" y="23"/>
                    <a:pt x="2305" y="78"/>
                  </a:cubicBezTo>
                  <a:lnTo>
                    <a:pt x="2306" y="78"/>
                  </a:lnTo>
                  <a:cubicBezTo>
                    <a:pt x="2179" y="478"/>
                    <a:pt x="2037" y="874"/>
                    <a:pt x="1898" y="1269"/>
                  </a:cubicBezTo>
                  <a:cubicBezTo>
                    <a:pt x="1871" y="1351"/>
                    <a:pt x="1841" y="1432"/>
                    <a:pt x="1814" y="1512"/>
                  </a:cubicBezTo>
                  <a:cubicBezTo>
                    <a:pt x="1678" y="1317"/>
                    <a:pt x="1539" y="1124"/>
                    <a:pt x="1389" y="941"/>
                  </a:cubicBezTo>
                  <a:cubicBezTo>
                    <a:pt x="1304" y="813"/>
                    <a:pt x="1214" y="687"/>
                    <a:pt x="1097" y="586"/>
                  </a:cubicBezTo>
                  <a:cubicBezTo>
                    <a:pt x="1060" y="553"/>
                    <a:pt x="1043" y="499"/>
                    <a:pt x="998" y="478"/>
                  </a:cubicBezTo>
                  <a:cubicBezTo>
                    <a:pt x="991" y="476"/>
                    <a:pt x="985" y="474"/>
                    <a:pt x="979" y="474"/>
                  </a:cubicBezTo>
                  <a:cubicBezTo>
                    <a:pt x="946" y="474"/>
                    <a:pt x="920" y="515"/>
                    <a:pt x="941" y="546"/>
                  </a:cubicBezTo>
                  <a:cubicBezTo>
                    <a:pt x="968" y="581"/>
                    <a:pt x="1002" y="606"/>
                    <a:pt x="1026" y="643"/>
                  </a:cubicBezTo>
                  <a:cubicBezTo>
                    <a:pt x="1101" y="773"/>
                    <a:pt x="1195" y="891"/>
                    <a:pt x="1286" y="1011"/>
                  </a:cubicBezTo>
                  <a:cubicBezTo>
                    <a:pt x="1328" y="1080"/>
                    <a:pt x="1370" y="1150"/>
                    <a:pt x="1416" y="1216"/>
                  </a:cubicBezTo>
                  <a:cubicBezTo>
                    <a:pt x="1516" y="1360"/>
                    <a:pt x="1615" y="1505"/>
                    <a:pt x="1715" y="1651"/>
                  </a:cubicBezTo>
                  <a:cubicBezTo>
                    <a:pt x="1191" y="1437"/>
                    <a:pt x="670" y="1217"/>
                    <a:pt x="158" y="1010"/>
                  </a:cubicBezTo>
                  <a:lnTo>
                    <a:pt x="158" y="1010"/>
                  </a:lnTo>
                  <a:cubicBezTo>
                    <a:pt x="0" y="1067"/>
                    <a:pt x="108" y="1258"/>
                    <a:pt x="240" y="1261"/>
                  </a:cubicBezTo>
                  <a:cubicBezTo>
                    <a:pt x="519" y="1364"/>
                    <a:pt x="791" y="1482"/>
                    <a:pt x="1060" y="1609"/>
                  </a:cubicBezTo>
                  <a:cubicBezTo>
                    <a:pt x="1266" y="1693"/>
                    <a:pt x="1474" y="1788"/>
                    <a:pt x="1680" y="1883"/>
                  </a:cubicBezTo>
                  <a:cubicBezTo>
                    <a:pt x="1522" y="2309"/>
                    <a:pt x="1355" y="2732"/>
                    <a:pt x="1198" y="3157"/>
                  </a:cubicBezTo>
                  <a:cubicBezTo>
                    <a:pt x="1174" y="3340"/>
                    <a:pt x="749" y="4166"/>
                    <a:pt x="1009" y="4198"/>
                  </a:cubicBezTo>
                  <a:cubicBezTo>
                    <a:pt x="1014" y="4199"/>
                    <a:pt x="1019" y="4199"/>
                    <a:pt x="1023" y="4199"/>
                  </a:cubicBezTo>
                  <a:cubicBezTo>
                    <a:pt x="1096" y="4199"/>
                    <a:pt x="1141" y="4110"/>
                    <a:pt x="1090" y="4053"/>
                  </a:cubicBezTo>
                  <a:cubicBezTo>
                    <a:pt x="1317" y="3351"/>
                    <a:pt x="1600" y="2665"/>
                    <a:pt x="1879" y="1977"/>
                  </a:cubicBezTo>
                  <a:lnTo>
                    <a:pt x="1962" y="2015"/>
                  </a:lnTo>
                  <a:cubicBezTo>
                    <a:pt x="2338" y="2573"/>
                    <a:pt x="2712" y="3133"/>
                    <a:pt x="3094" y="3686"/>
                  </a:cubicBezTo>
                  <a:cubicBezTo>
                    <a:pt x="3115" y="3720"/>
                    <a:pt x="3152" y="3740"/>
                    <a:pt x="3190" y="3740"/>
                  </a:cubicBezTo>
                  <a:cubicBezTo>
                    <a:pt x="3207" y="3740"/>
                    <a:pt x="3224" y="3736"/>
                    <a:pt x="3240" y="3727"/>
                  </a:cubicBezTo>
                  <a:cubicBezTo>
                    <a:pt x="3288" y="3699"/>
                    <a:pt x="3304" y="3630"/>
                    <a:pt x="3272" y="3584"/>
                  </a:cubicBezTo>
                  <a:cubicBezTo>
                    <a:pt x="2942" y="3111"/>
                    <a:pt x="2607" y="2642"/>
                    <a:pt x="2274" y="2172"/>
                  </a:cubicBezTo>
                  <a:cubicBezTo>
                    <a:pt x="2269" y="2165"/>
                    <a:pt x="2264" y="2158"/>
                    <a:pt x="2259" y="2151"/>
                  </a:cubicBezTo>
                  <a:lnTo>
                    <a:pt x="2259" y="2151"/>
                  </a:lnTo>
                  <a:cubicBezTo>
                    <a:pt x="2659" y="2331"/>
                    <a:pt x="3062" y="2494"/>
                    <a:pt x="3476" y="2589"/>
                  </a:cubicBezTo>
                  <a:cubicBezTo>
                    <a:pt x="3853" y="2316"/>
                    <a:pt x="2863" y="2153"/>
                    <a:pt x="2701" y="2040"/>
                  </a:cubicBezTo>
                  <a:cubicBezTo>
                    <a:pt x="2461" y="1950"/>
                    <a:pt x="2223" y="1856"/>
                    <a:pt x="1984" y="1760"/>
                  </a:cubicBezTo>
                  <a:cubicBezTo>
                    <a:pt x="1981" y="1754"/>
                    <a:pt x="1976" y="1750"/>
                    <a:pt x="1973" y="1744"/>
                  </a:cubicBezTo>
                  <a:cubicBezTo>
                    <a:pt x="2180" y="1226"/>
                    <a:pt x="2381" y="707"/>
                    <a:pt x="2548" y="175"/>
                  </a:cubicBezTo>
                  <a:cubicBezTo>
                    <a:pt x="2583" y="77"/>
                    <a:pt x="2494" y="1"/>
                    <a:pt x="2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1"/>
            <p:cNvSpPr/>
            <p:nvPr/>
          </p:nvSpPr>
          <p:spPr>
            <a:xfrm>
              <a:off x="8700272" y="789809"/>
              <a:ext cx="177874" cy="206220"/>
            </a:xfrm>
            <a:custGeom>
              <a:rect b="b" l="l" r="r" t="t"/>
              <a:pathLst>
                <a:path extrusionOk="0" h="2990" w="2579">
                  <a:moveTo>
                    <a:pt x="433" y="0"/>
                  </a:moveTo>
                  <a:cubicBezTo>
                    <a:pt x="427" y="0"/>
                    <a:pt x="421" y="1"/>
                    <a:pt x="415" y="2"/>
                  </a:cubicBezTo>
                  <a:cubicBezTo>
                    <a:pt x="344" y="51"/>
                    <a:pt x="402" y="129"/>
                    <a:pt x="446" y="173"/>
                  </a:cubicBezTo>
                  <a:cubicBezTo>
                    <a:pt x="701" y="527"/>
                    <a:pt x="897" y="912"/>
                    <a:pt x="1080" y="1306"/>
                  </a:cubicBezTo>
                  <a:cubicBezTo>
                    <a:pt x="825" y="1389"/>
                    <a:pt x="573" y="1478"/>
                    <a:pt x="325" y="1582"/>
                  </a:cubicBezTo>
                  <a:cubicBezTo>
                    <a:pt x="227" y="1615"/>
                    <a:pt x="123" y="1637"/>
                    <a:pt x="30" y="1679"/>
                  </a:cubicBezTo>
                  <a:cubicBezTo>
                    <a:pt x="0" y="1704"/>
                    <a:pt x="6" y="1757"/>
                    <a:pt x="42" y="1773"/>
                  </a:cubicBezTo>
                  <a:cubicBezTo>
                    <a:pt x="49" y="1776"/>
                    <a:pt x="57" y="1777"/>
                    <a:pt x="64" y="1777"/>
                  </a:cubicBezTo>
                  <a:cubicBezTo>
                    <a:pt x="92" y="1777"/>
                    <a:pt x="120" y="1759"/>
                    <a:pt x="146" y="1752"/>
                  </a:cubicBezTo>
                  <a:cubicBezTo>
                    <a:pt x="216" y="1728"/>
                    <a:pt x="284" y="1701"/>
                    <a:pt x="352" y="1675"/>
                  </a:cubicBezTo>
                  <a:cubicBezTo>
                    <a:pt x="596" y="1605"/>
                    <a:pt x="839" y="1528"/>
                    <a:pt x="1081" y="1451"/>
                  </a:cubicBezTo>
                  <a:lnTo>
                    <a:pt x="1081" y="1451"/>
                  </a:lnTo>
                  <a:cubicBezTo>
                    <a:pt x="987" y="1734"/>
                    <a:pt x="900" y="2021"/>
                    <a:pt x="812" y="2305"/>
                  </a:cubicBezTo>
                  <a:cubicBezTo>
                    <a:pt x="755" y="2492"/>
                    <a:pt x="699" y="2678"/>
                    <a:pt x="650" y="2867"/>
                  </a:cubicBezTo>
                  <a:cubicBezTo>
                    <a:pt x="638" y="2915"/>
                    <a:pt x="664" y="2970"/>
                    <a:pt x="714" y="2985"/>
                  </a:cubicBezTo>
                  <a:cubicBezTo>
                    <a:pt x="722" y="2988"/>
                    <a:pt x="730" y="2989"/>
                    <a:pt x="737" y="2989"/>
                  </a:cubicBezTo>
                  <a:cubicBezTo>
                    <a:pt x="778" y="2989"/>
                    <a:pt x="816" y="2959"/>
                    <a:pt x="825" y="2917"/>
                  </a:cubicBezTo>
                  <a:cubicBezTo>
                    <a:pt x="870" y="2745"/>
                    <a:pt x="920" y="2573"/>
                    <a:pt x="971" y="2401"/>
                  </a:cubicBezTo>
                  <a:cubicBezTo>
                    <a:pt x="1024" y="2219"/>
                    <a:pt x="1079" y="2037"/>
                    <a:pt x="1133" y="1856"/>
                  </a:cubicBezTo>
                  <a:cubicBezTo>
                    <a:pt x="1161" y="1769"/>
                    <a:pt x="1187" y="1684"/>
                    <a:pt x="1214" y="1598"/>
                  </a:cubicBezTo>
                  <a:cubicBezTo>
                    <a:pt x="1356" y="1909"/>
                    <a:pt x="1495" y="2220"/>
                    <a:pt x="1654" y="2521"/>
                  </a:cubicBezTo>
                  <a:cubicBezTo>
                    <a:pt x="1671" y="2555"/>
                    <a:pt x="1708" y="2574"/>
                    <a:pt x="1744" y="2574"/>
                  </a:cubicBezTo>
                  <a:cubicBezTo>
                    <a:pt x="1762" y="2574"/>
                    <a:pt x="1779" y="2570"/>
                    <a:pt x="1795" y="2560"/>
                  </a:cubicBezTo>
                  <a:cubicBezTo>
                    <a:pt x="1957" y="2452"/>
                    <a:pt x="1578" y="1979"/>
                    <a:pt x="1533" y="1814"/>
                  </a:cubicBezTo>
                  <a:cubicBezTo>
                    <a:pt x="1459" y="1668"/>
                    <a:pt x="1386" y="1522"/>
                    <a:pt x="1311" y="1376"/>
                  </a:cubicBezTo>
                  <a:cubicBezTo>
                    <a:pt x="1356" y="1361"/>
                    <a:pt x="1402" y="1348"/>
                    <a:pt x="1447" y="1333"/>
                  </a:cubicBezTo>
                  <a:cubicBezTo>
                    <a:pt x="1799" y="1216"/>
                    <a:pt x="2160" y="1127"/>
                    <a:pt x="2503" y="984"/>
                  </a:cubicBezTo>
                  <a:cubicBezTo>
                    <a:pt x="2578" y="950"/>
                    <a:pt x="2546" y="839"/>
                    <a:pt x="2476" y="839"/>
                  </a:cubicBezTo>
                  <a:cubicBezTo>
                    <a:pt x="2467" y="839"/>
                    <a:pt x="2457" y="841"/>
                    <a:pt x="2447" y="845"/>
                  </a:cubicBezTo>
                  <a:cubicBezTo>
                    <a:pt x="2242" y="930"/>
                    <a:pt x="2030" y="998"/>
                    <a:pt x="1819" y="1069"/>
                  </a:cubicBezTo>
                  <a:cubicBezTo>
                    <a:pt x="1655" y="1122"/>
                    <a:pt x="1492" y="1175"/>
                    <a:pt x="1327" y="1226"/>
                  </a:cubicBezTo>
                  <a:cubicBezTo>
                    <a:pt x="1404" y="972"/>
                    <a:pt x="1482" y="717"/>
                    <a:pt x="1569" y="466"/>
                  </a:cubicBezTo>
                  <a:cubicBezTo>
                    <a:pt x="1592" y="401"/>
                    <a:pt x="1612" y="337"/>
                    <a:pt x="1631" y="272"/>
                  </a:cubicBezTo>
                  <a:cubicBezTo>
                    <a:pt x="1647" y="234"/>
                    <a:pt x="1648" y="183"/>
                    <a:pt x="1606" y="164"/>
                  </a:cubicBezTo>
                  <a:cubicBezTo>
                    <a:pt x="1599" y="161"/>
                    <a:pt x="1591" y="159"/>
                    <a:pt x="1583" y="159"/>
                  </a:cubicBezTo>
                  <a:cubicBezTo>
                    <a:pt x="1564" y="159"/>
                    <a:pt x="1545" y="168"/>
                    <a:pt x="1534" y="183"/>
                  </a:cubicBezTo>
                  <a:cubicBezTo>
                    <a:pt x="1472" y="333"/>
                    <a:pt x="1442" y="496"/>
                    <a:pt x="1383" y="648"/>
                  </a:cubicBezTo>
                  <a:cubicBezTo>
                    <a:pt x="1328" y="801"/>
                    <a:pt x="1262" y="950"/>
                    <a:pt x="1205" y="1103"/>
                  </a:cubicBezTo>
                  <a:cubicBezTo>
                    <a:pt x="1199" y="1117"/>
                    <a:pt x="1194" y="1132"/>
                    <a:pt x="1190" y="1146"/>
                  </a:cubicBezTo>
                  <a:cubicBezTo>
                    <a:pt x="1082" y="948"/>
                    <a:pt x="973" y="750"/>
                    <a:pt x="858" y="557"/>
                  </a:cubicBezTo>
                  <a:cubicBezTo>
                    <a:pt x="763" y="437"/>
                    <a:pt x="59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1"/>
            <p:cNvSpPr/>
            <p:nvPr/>
          </p:nvSpPr>
          <p:spPr>
            <a:xfrm>
              <a:off x="8538872" y="351769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1"/>
            <p:cNvSpPr/>
            <p:nvPr/>
          </p:nvSpPr>
          <p:spPr>
            <a:xfrm>
              <a:off x="5392790" y="178255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1"/>
            <p:cNvSpPr/>
            <p:nvPr/>
          </p:nvSpPr>
          <p:spPr>
            <a:xfrm>
              <a:off x="350731" y="251699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1"/>
            <p:cNvSpPr/>
            <p:nvPr/>
          </p:nvSpPr>
          <p:spPr>
            <a:xfrm>
              <a:off x="5256450" y="12975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1"/>
            <p:cNvSpPr/>
            <p:nvPr/>
          </p:nvSpPr>
          <p:spPr>
            <a:xfrm>
              <a:off x="221566" y="509436"/>
              <a:ext cx="240079" cy="303475"/>
            </a:xfrm>
            <a:custGeom>
              <a:rect b="b" l="l" r="r" t="t"/>
              <a:pathLst>
                <a:path extrusionOk="0" h="6156" w="4870">
                  <a:moveTo>
                    <a:pt x="2048" y="0"/>
                  </a:moveTo>
                  <a:cubicBezTo>
                    <a:pt x="1911" y="462"/>
                    <a:pt x="1911" y="949"/>
                    <a:pt x="1848" y="1423"/>
                  </a:cubicBezTo>
                  <a:cubicBezTo>
                    <a:pt x="1828" y="1607"/>
                    <a:pt x="1807" y="1792"/>
                    <a:pt x="1780" y="1975"/>
                  </a:cubicBezTo>
                  <a:cubicBezTo>
                    <a:pt x="1772" y="2017"/>
                    <a:pt x="1775" y="2070"/>
                    <a:pt x="1740" y="2101"/>
                  </a:cubicBezTo>
                  <a:cubicBezTo>
                    <a:pt x="1730" y="2109"/>
                    <a:pt x="1718" y="2112"/>
                    <a:pt x="1707" y="2112"/>
                  </a:cubicBezTo>
                  <a:cubicBezTo>
                    <a:pt x="1678" y="2112"/>
                    <a:pt x="1647" y="2089"/>
                    <a:pt x="1628" y="2067"/>
                  </a:cubicBezTo>
                  <a:cubicBezTo>
                    <a:pt x="1561" y="1999"/>
                    <a:pt x="1496" y="1929"/>
                    <a:pt x="1417" y="1872"/>
                  </a:cubicBezTo>
                  <a:cubicBezTo>
                    <a:pt x="1085" y="1653"/>
                    <a:pt x="765" y="1417"/>
                    <a:pt x="454" y="1167"/>
                  </a:cubicBezTo>
                  <a:lnTo>
                    <a:pt x="454" y="1167"/>
                  </a:lnTo>
                  <a:cubicBezTo>
                    <a:pt x="591" y="1421"/>
                    <a:pt x="681" y="1697"/>
                    <a:pt x="805" y="1958"/>
                  </a:cubicBezTo>
                  <a:cubicBezTo>
                    <a:pt x="881" y="2119"/>
                    <a:pt x="974" y="2271"/>
                    <a:pt x="1050" y="2433"/>
                  </a:cubicBezTo>
                  <a:cubicBezTo>
                    <a:pt x="1106" y="2548"/>
                    <a:pt x="1146" y="2671"/>
                    <a:pt x="1197" y="2789"/>
                  </a:cubicBezTo>
                  <a:cubicBezTo>
                    <a:pt x="1249" y="2865"/>
                    <a:pt x="1158" y="2913"/>
                    <a:pt x="1108" y="2956"/>
                  </a:cubicBezTo>
                  <a:cubicBezTo>
                    <a:pt x="1020" y="3029"/>
                    <a:pt x="929" y="3099"/>
                    <a:pt x="838" y="3168"/>
                  </a:cubicBezTo>
                  <a:cubicBezTo>
                    <a:pt x="706" y="3268"/>
                    <a:pt x="568" y="3361"/>
                    <a:pt x="440" y="3467"/>
                  </a:cubicBezTo>
                  <a:cubicBezTo>
                    <a:pt x="284" y="3590"/>
                    <a:pt x="154" y="3741"/>
                    <a:pt x="1" y="3865"/>
                  </a:cubicBezTo>
                  <a:cubicBezTo>
                    <a:pt x="191" y="3793"/>
                    <a:pt x="386" y="3734"/>
                    <a:pt x="583" y="3683"/>
                  </a:cubicBezTo>
                  <a:cubicBezTo>
                    <a:pt x="878" y="3603"/>
                    <a:pt x="1171" y="3513"/>
                    <a:pt x="1467" y="3438"/>
                  </a:cubicBezTo>
                  <a:cubicBezTo>
                    <a:pt x="1541" y="3419"/>
                    <a:pt x="1614" y="3400"/>
                    <a:pt x="1687" y="3382"/>
                  </a:cubicBezTo>
                  <a:cubicBezTo>
                    <a:pt x="1692" y="3381"/>
                    <a:pt x="1696" y="3381"/>
                    <a:pt x="1701" y="3381"/>
                  </a:cubicBezTo>
                  <a:cubicBezTo>
                    <a:pt x="1722" y="3381"/>
                    <a:pt x="1742" y="3392"/>
                    <a:pt x="1753" y="3412"/>
                  </a:cubicBezTo>
                  <a:cubicBezTo>
                    <a:pt x="1768" y="3440"/>
                    <a:pt x="1761" y="3472"/>
                    <a:pt x="1739" y="3492"/>
                  </a:cubicBezTo>
                  <a:cubicBezTo>
                    <a:pt x="1605" y="3607"/>
                    <a:pt x="1502" y="3752"/>
                    <a:pt x="1402" y="3897"/>
                  </a:cubicBezTo>
                  <a:cubicBezTo>
                    <a:pt x="1216" y="4175"/>
                    <a:pt x="1098" y="4490"/>
                    <a:pt x="948" y="4789"/>
                  </a:cubicBezTo>
                  <a:cubicBezTo>
                    <a:pt x="815" y="5043"/>
                    <a:pt x="659" y="5289"/>
                    <a:pt x="582" y="5568"/>
                  </a:cubicBezTo>
                  <a:cubicBezTo>
                    <a:pt x="751" y="5415"/>
                    <a:pt x="898" y="5239"/>
                    <a:pt x="1051" y="5071"/>
                  </a:cubicBezTo>
                  <a:cubicBezTo>
                    <a:pt x="1191" y="4914"/>
                    <a:pt x="1339" y="4750"/>
                    <a:pt x="1473" y="4593"/>
                  </a:cubicBezTo>
                  <a:cubicBezTo>
                    <a:pt x="1565" y="4481"/>
                    <a:pt x="1655" y="4367"/>
                    <a:pt x="1736" y="4246"/>
                  </a:cubicBezTo>
                  <a:cubicBezTo>
                    <a:pt x="1804" y="4154"/>
                    <a:pt x="1855" y="4046"/>
                    <a:pt x="1934" y="3963"/>
                  </a:cubicBezTo>
                  <a:cubicBezTo>
                    <a:pt x="1946" y="3958"/>
                    <a:pt x="1957" y="3956"/>
                    <a:pt x="1966" y="3956"/>
                  </a:cubicBezTo>
                  <a:cubicBezTo>
                    <a:pt x="2018" y="3956"/>
                    <a:pt x="2019" y="4029"/>
                    <a:pt x="2009" y="4080"/>
                  </a:cubicBezTo>
                  <a:cubicBezTo>
                    <a:pt x="1994" y="4186"/>
                    <a:pt x="1980" y="4292"/>
                    <a:pt x="1970" y="4399"/>
                  </a:cubicBezTo>
                  <a:cubicBezTo>
                    <a:pt x="1934" y="4816"/>
                    <a:pt x="1890" y="5235"/>
                    <a:pt x="1844" y="5652"/>
                  </a:cubicBezTo>
                  <a:cubicBezTo>
                    <a:pt x="1837" y="5820"/>
                    <a:pt x="1827" y="5989"/>
                    <a:pt x="1812" y="6156"/>
                  </a:cubicBezTo>
                  <a:cubicBezTo>
                    <a:pt x="1981" y="5803"/>
                    <a:pt x="2099" y="5428"/>
                    <a:pt x="2218" y="5056"/>
                  </a:cubicBezTo>
                  <a:cubicBezTo>
                    <a:pt x="2320" y="4767"/>
                    <a:pt x="2397" y="4469"/>
                    <a:pt x="2469" y="4171"/>
                  </a:cubicBezTo>
                  <a:cubicBezTo>
                    <a:pt x="2503" y="4036"/>
                    <a:pt x="2547" y="3905"/>
                    <a:pt x="2594" y="3774"/>
                  </a:cubicBezTo>
                  <a:cubicBezTo>
                    <a:pt x="2604" y="3743"/>
                    <a:pt x="2613" y="3695"/>
                    <a:pt x="2652" y="3695"/>
                  </a:cubicBezTo>
                  <a:cubicBezTo>
                    <a:pt x="2654" y="3695"/>
                    <a:pt x="2657" y="3696"/>
                    <a:pt x="2660" y="3696"/>
                  </a:cubicBezTo>
                  <a:cubicBezTo>
                    <a:pt x="2710" y="3708"/>
                    <a:pt x="2713" y="3770"/>
                    <a:pt x="2736" y="3807"/>
                  </a:cubicBezTo>
                  <a:cubicBezTo>
                    <a:pt x="2764" y="3870"/>
                    <a:pt x="2796" y="3931"/>
                    <a:pt x="2826" y="3993"/>
                  </a:cubicBezTo>
                  <a:cubicBezTo>
                    <a:pt x="2922" y="4186"/>
                    <a:pt x="3032" y="4370"/>
                    <a:pt x="3146" y="4551"/>
                  </a:cubicBezTo>
                  <a:cubicBezTo>
                    <a:pt x="3295" y="4790"/>
                    <a:pt x="3452" y="5025"/>
                    <a:pt x="3641" y="5234"/>
                  </a:cubicBezTo>
                  <a:cubicBezTo>
                    <a:pt x="3546" y="4760"/>
                    <a:pt x="3414" y="4295"/>
                    <a:pt x="3312" y="3823"/>
                  </a:cubicBezTo>
                  <a:cubicBezTo>
                    <a:pt x="3264" y="3589"/>
                    <a:pt x="3226" y="3352"/>
                    <a:pt x="3187" y="3116"/>
                  </a:cubicBezTo>
                  <a:cubicBezTo>
                    <a:pt x="3168" y="3037"/>
                    <a:pt x="3224" y="3025"/>
                    <a:pt x="3288" y="3017"/>
                  </a:cubicBezTo>
                  <a:cubicBezTo>
                    <a:pt x="3402" y="3000"/>
                    <a:pt x="3515" y="2977"/>
                    <a:pt x="3627" y="2946"/>
                  </a:cubicBezTo>
                  <a:cubicBezTo>
                    <a:pt x="4067" y="2827"/>
                    <a:pt x="4466" y="2599"/>
                    <a:pt x="4870" y="2391"/>
                  </a:cubicBezTo>
                  <a:cubicBezTo>
                    <a:pt x="4721" y="2347"/>
                    <a:pt x="4567" y="2336"/>
                    <a:pt x="4412" y="2336"/>
                  </a:cubicBezTo>
                  <a:cubicBezTo>
                    <a:pt x="4330" y="2336"/>
                    <a:pt x="4248" y="2339"/>
                    <a:pt x="4167" y="2342"/>
                  </a:cubicBezTo>
                  <a:cubicBezTo>
                    <a:pt x="3807" y="2355"/>
                    <a:pt x="3452" y="2440"/>
                    <a:pt x="3090" y="2440"/>
                  </a:cubicBezTo>
                  <a:cubicBezTo>
                    <a:pt x="3088" y="2440"/>
                    <a:pt x="3086" y="2440"/>
                    <a:pt x="3084" y="2440"/>
                  </a:cubicBezTo>
                  <a:cubicBezTo>
                    <a:pt x="2911" y="2440"/>
                    <a:pt x="3051" y="2219"/>
                    <a:pt x="3088" y="2139"/>
                  </a:cubicBezTo>
                  <a:cubicBezTo>
                    <a:pt x="3141" y="2028"/>
                    <a:pt x="3189" y="1916"/>
                    <a:pt x="3236" y="1803"/>
                  </a:cubicBezTo>
                  <a:cubicBezTo>
                    <a:pt x="3360" y="1448"/>
                    <a:pt x="3477" y="1089"/>
                    <a:pt x="3536" y="716"/>
                  </a:cubicBezTo>
                  <a:lnTo>
                    <a:pt x="3536" y="716"/>
                  </a:lnTo>
                  <a:cubicBezTo>
                    <a:pt x="3349" y="909"/>
                    <a:pt x="3178" y="1116"/>
                    <a:pt x="3009" y="1326"/>
                  </a:cubicBezTo>
                  <a:cubicBezTo>
                    <a:pt x="2900" y="1475"/>
                    <a:pt x="2809" y="1635"/>
                    <a:pt x="2705" y="1788"/>
                  </a:cubicBezTo>
                  <a:cubicBezTo>
                    <a:pt x="2684" y="1819"/>
                    <a:pt x="2662" y="1851"/>
                    <a:pt x="2638" y="1879"/>
                  </a:cubicBezTo>
                  <a:cubicBezTo>
                    <a:pt x="2621" y="1899"/>
                    <a:pt x="2603" y="1922"/>
                    <a:pt x="2577" y="1925"/>
                  </a:cubicBezTo>
                  <a:cubicBezTo>
                    <a:pt x="2575" y="1926"/>
                    <a:pt x="2573" y="1926"/>
                    <a:pt x="2570" y="1926"/>
                  </a:cubicBezTo>
                  <a:cubicBezTo>
                    <a:pt x="2500" y="1926"/>
                    <a:pt x="2491" y="1835"/>
                    <a:pt x="2480" y="1781"/>
                  </a:cubicBezTo>
                  <a:cubicBezTo>
                    <a:pt x="2457" y="1647"/>
                    <a:pt x="2440" y="1512"/>
                    <a:pt x="2412" y="1378"/>
                  </a:cubicBezTo>
                  <a:cubicBezTo>
                    <a:pt x="2322" y="947"/>
                    <a:pt x="2230" y="513"/>
                    <a:pt x="2084" y="97"/>
                  </a:cubicBezTo>
                  <a:cubicBezTo>
                    <a:pt x="2072" y="65"/>
                    <a:pt x="2061" y="33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1"/>
            <p:cNvSpPr/>
            <p:nvPr/>
          </p:nvSpPr>
          <p:spPr>
            <a:xfrm>
              <a:off x="712003" y="34326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1"/>
            <p:cNvSpPr/>
            <p:nvPr/>
          </p:nvSpPr>
          <p:spPr>
            <a:xfrm>
              <a:off x="8700250" y="1246315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1"/>
            <p:cNvSpPr/>
            <p:nvPr/>
          </p:nvSpPr>
          <p:spPr>
            <a:xfrm>
              <a:off x="8346747" y="223470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1"/>
            <p:cNvSpPr/>
            <p:nvPr/>
          </p:nvSpPr>
          <p:spPr>
            <a:xfrm>
              <a:off x="10600" y="4063672"/>
              <a:ext cx="777018" cy="1098716"/>
            </a:xfrm>
            <a:custGeom>
              <a:rect b="b" l="l" r="r" t="t"/>
              <a:pathLst>
                <a:path extrusionOk="0" h="21732" w="15369">
                  <a:moveTo>
                    <a:pt x="9098" y="3798"/>
                  </a:moveTo>
                  <a:cubicBezTo>
                    <a:pt x="9771" y="3798"/>
                    <a:pt x="10910" y="4090"/>
                    <a:pt x="11298" y="4663"/>
                  </a:cubicBezTo>
                  <a:cubicBezTo>
                    <a:pt x="11365" y="4761"/>
                    <a:pt x="11411" y="4878"/>
                    <a:pt x="11420" y="4995"/>
                  </a:cubicBezTo>
                  <a:cubicBezTo>
                    <a:pt x="11156" y="4926"/>
                    <a:pt x="10891" y="4857"/>
                    <a:pt x="10629" y="4781"/>
                  </a:cubicBezTo>
                  <a:cubicBezTo>
                    <a:pt x="10252" y="4671"/>
                    <a:pt x="9875" y="4559"/>
                    <a:pt x="9498" y="4449"/>
                  </a:cubicBezTo>
                  <a:cubicBezTo>
                    <a:pt x="9464" y="4441"/>
                    <a:pt x="9430" y="4431"/>
                    <a:pt x="9396" y="4419"/>
                  </a:cubicBezTo>
                  <a:cubicBezTo>
                    <a:pt x="9298" y="4210"/>
                    <a:pt x="9197" y="4002"/>
                    <a:pt x="9090" y="3798"/>
                  </a:cubicBezTo>
                  <a:cubicBezTo>
                    <a:pt x="9093" y="3798"/>
                    <a:pt x="9095" y="3798"/>
                    <a:pt x="9098" y="3798"/>
                  </a:cubicBezTo>
                  <a:close/>
                  <a:moveTo>
                    <a:pt x="9501" y="4643"/>
                  </a:moveTo>
                  <a:cubicBezTo>
                    <a:pt x="10133" y="4827"/>
                    <a:pt x="10766" y="5007"/>
                    <a:pt x="11401" y="5178"/>
                  </a:cubicBezTo>
                  <a:cubicBezTo>
                    <a:pt x="11388" y="5217"/>
                    <a:pt x="11371" y="5255"/>
                    <a:pt x="11346" y="5291"/>
                  </a:cubicBezTo>
                  <a:cubicBezTo>
                    <a:pt x="11186" y="5559"/>
                    <a:pt x="10857" y="5641"/>
                    <a:pt x="10494" y="5641"/>
                  </a:cubicBezTo>
                  <a:cubicBezTo>
                    <a:pt x="10301" y="5641"/>
                    <a:pt x="10098" y="5618"/>
                    <a:pt x="9905" y="5587"/>
                  </a:cubicBezTo>
                  <a:cubicBezTo>
                    <a:pt x="9808" y="5336"/>
                    <a:pt x="9707" y="5085"/>
                    <a:pt x="9594" y="4841"/>
                  </a:cubicBezTo>
                  <a:cubicBezTo>
                    <a:pt x="9562" y="4775"/>
                    <a:pt x="9531" y="4709"/>
                    <a:pt x="9501" y="4643"/>
                  </a:cubicBezTo>
                  <a:close/>
                  <a:moveTo>
                    <a:pt x="7396" y="4768"/>
                  </a:moveTo>
                  <a:cubicBezTo>
                    <a:pt x="7397" y="4769"/>
                    <a:pt x="7398" y="4771"/>
                    <a:pt x="7398" y="4773"/>
                  </a:cubicBezTo>
                  <a:cubicBezTo>
                    <a:pt x="7508" y="4965"/>
                    <a:pt x="7613" y="5159"/>
                    <a:pt x="7715" y="5356"/>
                  </a:cubicBezTo>
                  <a:cubicBezTo>
                    <a:pt x="7620" y="5447"/>
                    <a:pt x="7528" y="5538"/>
                    <a:pt x="7438" y="5633"/>
                  </a:cubicBezTo>
                  <a:cubicBezTo>
                    <a:pt x="7130" y="5968"/>
                    <a:pt x="6813" y="6292"/>
                    <a:pt x="6486" y="6606"/>
                  </a:cubicBezTo>
                  <a:cubicBezTo>
                    <a:pt x="6361" y="6732"/>
                    <a:pt x="6234" y="6856"/>
                    <a:pt x="6112" y="6983"/>
                  </a:cubicBezTo>
                  <a:cubicBezTo>
                    <a:pt x="6098" y="6995"/>
                    <a:pt x="6083" y="7011"/>
                    <a:pt x="6071" y="7027"/>
                  </a:cubicBezTo>
                  <a:cubicBezTo>
                    <a:pt x="6059" y="6997"/>
                    <a:pt x="6048" y="6967"/>
                    <a:pt x="6041" y="6932"/>
                  </a:cubicBezTo>
                  <a:cubicBezTo>
                    <a:pt x="5913" y="6233"/>
                    <a:pt x="6634" y="5461"/>
                    <a:pt x="7091" y="4995"/>
                  </a:cubicBezTo>
                  <a:cubicBezTo>
                    <a:pt x="7187" y="4913"/>
                    <a:pt x="7279" y="4821"/>
                    <a:pt x="7396" y="4768"/>
                  </a:cubicBezTo>
                  <a:close/>
                  <a:moveTo>
                    <a:pt x="7796" y="5517"/>
                  </a:moveTo>
                  <a:cubicBezTo>
                    <a:pt x="7887" y="5700"/>
                    <a:pt x="7975" y="5883"/>
                    <a:pt x="8058" y="6069"/>
                  </a:cubicBezTo>
                  <a:cubicBezTo>
                    <a:pt x="8007" y="6088"/>
                    <a:pt x="7977" y="6162"/>
                    <a:pt x="7947" y="6207"/>
                  </a:cubicBezTo>
                  <a:cubicBezTo>
                    <a:pt x="7908" y="6270"/>
                    <a:pt x="7854" y="6338"/>
                    <a:pt x="7800" y="6407"/>
                  </a:cubicBezTo>
                  <a:cubicBezTo>
                    <a:pt x="7682" y="6553"/>
                    <a:pt x="7543" y="6713"/>
                    <a:pt x="7403" y="6848"/>
                  </a:cubicBezTo>
                  <a:cubicBezTo>
                    <a:pt x="7203" y="7038"/>
                    <a:pt x="6974" y="7208"/>
                    <a:pt x="6705" y="7282"/>
                  </a:cubicBezTo>
                  <a:cubicBezTo>
                    <a:pt x="6646" y="7300"/>
                    <a:pt x="6586" y="7309"/>
                    <a:pt x="6527" y="7309"/>
                  </a:cubicBezTo>
                  <a:cubicBezTo>
                    <a:pt x="6391" y="7309"/>
                    <a:pt x="6262" y="7262"/>
                    <a:pt x="6170" y="7171"/>
                  </a:cubicBezTo>
                  <a:cubicBezTo>
                    <a:pt x="6200" y="7151"/>
                    <a:pt x="6225" y="7118"/>
                    <a:pt x="6249" y="7095"/>
                  </a:cubicBezTo>
                  <a:cubicBezTo>
                    <a:pt x="6366" y="6977"/>
                    <a:pt x="6483" y="6860"/>
                    <a:pt x="6599" y="6744"/>
                  </a:cubicBezTo>
                  <a:cubicBezTo>
                    <a:pt x="7015" y="6352"/>
                    <a:pt x="7391" y="5920"/>
                    <a:pt x="7796" y="5517"/>
                  </a:cubicBezTo>
                  <a:close/>
                  <a:moveTo>
                    <a:pt x="13550" y="10966"/>
                  </a:moveTo>
                  <a:lnTo>
                    <a:pt x="13550" y="10966"/>
                  </a:lnTo>
                  <a:cubicBezTo>
                    <a:pt x="13909" y="10981"/>
                    <a:pt x="14240" y="11148"/>
                    <a:pt x="14542" y="11332"/>
                  </a:cubicBezTo>
                  <a:cubicBezTo>
                    <a:pt x="14721" y="11448"/>
                    <a:pt x="14906" y="11573"/>
                    <a:pt x="15024" y="11754"/>
                  </a:cubicBezTo>
                  <a:cubicBezTo>
                    <a:pt x="15115" y="11894"/>
                    <a:pt x="15167" y="12056"/>
                    <a:pt x="15186" y="12221"/>
                  </a:cubicBezTo>
                  <a:cubicBezTo>
                    <a:pt x="15161" y="12205"/>
                    <a:pt x="15135" y="12189"/>
                    <a:pt x="15110" y="12172"/>
                  </a:cubicBezTo>
                  <a:cubicBezTo>
                    <a:pt x="14844" y="12010"/>
                    <a:pt x="14575" y="11855"/>
                    <a:pt x="14306" y="11698"/>
                  </a:cubicBezTo>
                  <a:cubicBezTo>
                    <a:pt x="14133" y="11602"/>
                    <a:pt x="13960" y="11500"/>
                    <a:pt x="13770" y="11440"/>
                  </a:cubicBezTo>
                  <a:cubicBezTo>
                    <a:pt x="13749" y="11435"/>
                    <a:pt x="13726" y="11430"/>
                    <a:pt x="13702" y="11430"/>
                  </a:cubicBezTo>
                  <a:cubicBezTo>
                    <a:pt x="13690" y="11430"/>
                    <a:pt x="13678" y="11431"/>
                    <a:pt x="13666" y="11434"/>
                  </a:cubicBezTo>
                  <a:cubicBezTo>
                    <a:pt x="13633" y="11276"/>
                    <a:pt x="13593" y="11120"/>
                    <a:pt x="13550" y="10966"/>
                  </a:cubicBezTo>
                  <a:close/>
                  <a:moveTo>
                    <a:pt x="13703" y="11620"/>
                  </a:moveTo>
                  <a:cubicBezTo>
                    <a:pt x="13910" y="11682"/>
                    <a:pt x="14101" y="11796"/>
                    <a:pt x="14290" y="11902"/>
                  </a:cubicBezTo>
                  <a:cubicBezTo>
                    <a:pt x="14593" y="12077"/>
                    <a:pt x="14895" y="12253"/>
                    <a:pt x="15191" y="12440"/>
                  </a:cubicBezTo>
                  <a:cubicBezTo>
                    <a:pt x="15190" y="12453"/>
                    <a:pt x="15191" y="12467"/>
                    <a:pt x="15190" y="12480"/>
                  </a:cubicBezTo>
                  <a:lnTo>
                    <a:pt x="15188" y="12480"/>
                  </a:lnTo>
                  <a:cubicBezTo>
                    <a:pt x="15176" y="12625"/>
                    <a:pt x="15031" y="12687"/>
                    <a:pt x="14903" y="12702"/>
                  </a:cubicBezTo>
                  <a:cubicBezTo>
                    <a:pt x="14883" y="12704"/>
                    <a:pt x="14862" y="12705"/>
                    <a:pt x="14840" y="12705"/>
                  </a:cubicBezTo>
                  <a:cubicBezTo>
                    <a:pt x="14489" y="12705"/>
                    <a:pt x="14065" y="12443"/>
                    <a:pt x="13803" y="12207"/>
                  </a:cubicBezTo>
                  <a:cubicBezTo>
                    <a:pt x="13775" y="12012"/>
                    <a:pt x="13742" y="11817"/>
                    <a:pt x="13703" y="11620"/>
                  </a:cubicBezTo>
                  <a:close/>
                  <a:moveTo>
                    <a:pt x="12434" y="11705"/>
                  </a:moveTo>
                  <a:cubicBezTo>
                    <a:pt x="12520" y="11937"/>
                    <a:pt x="12591" y="12175"/>
                    <a:pt x="12649" y="12416"/>
                  </a:cubicBezTo>
                  <a:cubicBezTo>
                    <a:pt x="12448" y="12608"/>
                    <a:pt x="12239" y="12808"/>
                    <a:pt x="12042" y="13004"/>
                  </a:cubicBezTo>
                  <a:cubicBezTo>
                    <a:pt x="11983" y="13059"/>
                    <a:pt x="11924" y="13115"/>
                    <a:pt x="11864" y="13169"/>
                  </a:cubicBezTo>
                  <a:cubicBezTo>
                    <a:pt x="11852" y="13179"/>
                    <a:pt x="11840" y="13191"/>
                    <a:pt x="11827" y="13202"/>
                  </a:cubicBezTo>
                  <a:cubicBezTo>
                    <a:pt x="11823" y="13189"/>
                    <a:pt x="11818" y="13178"/>
                    <a:pt x="11815" y="13164"/>
                  </a:cubicBezTo>
                  <a:cubicBezTo>
                    <a:pt x="11731" y="12715"/>
                    <a:pt x="12020" y="12089"/>
                    <a:pt x="12343" y="11781"/>
                  </a:cubicBezTo>
                  <a:cubicBezTo>
                    <a:pt x="12372" y="11756"/>
                    <a:pt x="12403" y="11730"/>
                    <a:pt x="12434" y="11705"/>
                  </a:cubicBezTo>
                  <a:close/>
                  <a:moveTo>
                    <a:pt x="12694" y="12617"/>
                  </a:moveTo>
                  <a:cubicBezTo>
                    <a:pt x="12735" y="12813"/>
                    <a:pt x="12766" y="13013"/>
                    <a:pt x="12789" y="13213"/>
                  </a:cubicBezTo>
                  <a:cubicBezTo>
                    <a:pt x="12592" y="13347"/>
                    <a:pt x="12349" y="13481"/>
                    <a:pt x="12151" y="13481"/>
                  </a:cubicBezTo>
                  <a:cubicBezTo>
                    <a:pt x="12055" y="13481"/>
                    <a:pt x="11969" y="13448"/>
                    <a:pt x="11905" y="13369"/>
                  </a:cubicBezTo>
                  <a:cubicBezTo>
                    <a:pt x="11909" y="13365"/>
                    <a:pt x="11913" y="13362"/>
                    <a:pt x="11917" y="13358"/>
                  </a:cubicBezTo>
                  <a:cubicBezTo>
                    <a:pt x="11997" y="13288"/>
                    <a:pt x="12075" y="13216"/>
                    <a:pt x="12153" y="13144"/>
                  </a:cubicBezTo>
                  <a:cubicBezTo>
                    <a:pt x="12333" y="12967"/>
                    <a:pt x="12513" y="12793"/>
                    <a:pt x="12694" y="12617"/>
                  </a:cubicBezTo>
                  <a:close/>
                  <a:moveTo>
                    <a:pt x="6763" y="12949"/>
                  </a:moveTo>
                  <a:cubicBezTo>
                    <a:pt x="6963" y="12949"/>
                    <a:pt x="7163" y="12973"/>
                    <a:pt x="7350" y="13013"/>
                  </a:cubicBezTo>
                  <a:cubicBezTo>
                    <a:pt x="7358" y="13015"/>
                    <a:pt x="7365" y="13018"/>
                    <a:pt x="7373" y="13021"/>
                  </a:cubicBezTo>
                  <a:cubicBezTo>
                    <a:pt x="7289" y="13152"/>
                    <a:pt x="7209" y="13288"/>
                    <a:pt x="7135" y="13427"/>
                  </a:cubicBezTo>
                  <a:cubicBezTo>
                    <a:pt x="7122" y="13418"/>
                    <a:pt x="7107" y="13412"/>
                    <a:pt x="7092" y="13412"/>
                  </a:cubicBezTo>
                  <a:cubicBezTo>
                    <a:pt x="7083" y="13412"/>
                    <a:pt x="7074" y="13414"/>
                    <a:pt x="7066" y="13417"/>
                  </a:cubicBezTo>
                  <a:cubicBezTo>
                    <a:pt x="6951" y="13461"/>
                    <a:pt x="6834" y="13497"/>
                    <a:pt x="6717" y="13534"/>
                  </a:cubicBezTo>
                  <a:cubicBezTo>
                    <a:pt x="6554" y="13584"/>
                    <a:pt x="6391" y="13631"/>
                    <a:pt x="6227" y="13675"/>
                  </a:cubicBezTo>
                  <a:cubicBezTo>
                    <a:pt x="5966" y="13741"/>
                    <a:pt x="5683" y="13826"/>
                    <a:pt x="5412" y="13881"/>
                  </a:cubicBezTo>
                  <a:cubicBezTo>
                    <a:pt x="5357" y="13894"/>
                    <a:pt x="5298" y="13895"/>
                    <a:pt x="5243" y="13909"/>
                  </a:cubicBezTo>
                  <a:cubicBezTo>
                    <a:pt x="5294" y="13655"/>
                    <a:pt x="5504" y="13392"/>
                    <a:pt x="5693" y="13259"/>
                  </a:cubicBezTo>
                  <a:lnTo>
                    <a:pt x="5692" y="13259"/>
                  </a:lnTo>
                  <a:cubicBezTo>
                    <a:pt x="5995" y="13036"/>
                    <a:pt x="6380" y="12949"/>
                    <a:pt x="6763" y="12949"/>
                  </a:cubicBezTo>
                  <a:close/>
                  <a:moveTo>
                    <a:pt x="10990" y="8342"/>
                  </a:moveTo>
                  <a:cubicBezTo>
                    <a:pt x="11186" y="8342"/>
                    <a:pt x="11385" y="8396"/>
                    <a:pt x="11560" y="8476"/>
                  </a:cubicBezTo>
                  <a:cubicBezTo>
                    <a:pt x="12718" y="9051"/>
                    <a:pt x="13247" y="10215"/>
                    <a:pt x="13479" y="11431"/>
                  </a:cubicBezTo>
                  <a:cubicBezTo>
                    <a:pt x="13532" y="11687"/>
                    <a:pt x="13576" y="11945"/>
                    <a:pt x="13617" y="12204"/>
                  </a:cubicBezTo>
                  <a:cubicBezTo>
                    <a:pt x="13611" y="12224"/>
                    <a:pt x="13613" y="12246"/>
                    <a:pt x="13626" y="12267"/>
                  </a:cubicBezTo>
                  <a:cubicBezTo>
                    <a:pt x="13703" y="12778"/>
                    <a:pt x="13760" y="13291"/>
                    <a:pt x="13790" y="13806"/>
                  </a:cubicBezTo>
                  <a:cubicBezTo>
                    <a:pt x="13804" y="14021"/>
                    <a:pt x="13810" y="14237"/>
                    <a:pt x="13812" y="14453"/>
                  </a:cubicBezTo>
                  <a:cubicBezTo>
                    <a:pt x="13695" y="14405"/>
                    <a:pt x="13573" y="14368"/>
                    <a:pt x="13449" y="14343"/>
                  </a:cubicBezTo>
                  <a:cubicBezTo>
                    <a:pt x="13388" y="14330"/>
                    <a:pt x="13329" y="14323"/>
                    <a:pt x="13271" y="14323"/>
                  </a:cubicBezTo>
                  <a:cubicBezTo>
                    <a:pt x="13183" y="14323"/>
                    <a:pt x="13098" y="14338"/>
                    <a:pt x="13017" y="14365"/>
                  </a:cubicBezTo>
                  <a:cubicBezTo>
                    <a:pt x="13015" y="14006"/>
                    <a:pt x="12997" y="13648"/>
                    <a:pt x="12957" y="13291"/>
                  </a:cubicBezTo>
                  <a:cubicBezTo>
                    <a:pt x="12959" y="13291"/>
                    <a:pt x="12959" y="13290"/>
                    <a:pt x="12959" y="13290"/>
                  </a:cubicBezTo>
                  <a:cubicBezTo>
                    <a:pt x="12955" y="13256"/>
                    <a:pt x="12950" y="13220"/>
                    <a:pt x="12946" y="13184"/>
                  </a:cubicBezTo>
                  <a:cubicBezTo>
                    <a:pt x="12945" y="13169"/>
                    <a:pt x="12942" y="13153"/>
                    <a:pt x="12940" y="13137"/>
                  </a:cubicBezTo>
                  <a:cubicBezTo>
                    <a:pt x="12939" y="13126"/>
                    <a:pt x="12938" y="13117"/>
                    <a:pt x="12937" y="13107"/>
                  </a:cubicBezTo>
                  <a:lnTo>
                    <a:pt x="12935" y="13107"/>
                  </a:lnTo>
                  <a:cubicBezTo>
                    <a:pt x="12909" y="12899"/>
                    <a:pt x="12873" y="12691"/>
                    <a:pt x="12829" y="12487"/>
                  </a:cubicBezTo>
                  <a:lnTo>
                    <a:pt x="12829" y="12485"/>
                  </a:lnTo>
                  <a:cubicBezTo>
                    <a:pt x="12828" y="12482"/>
                    <a:pt x="12827" y="12477"/>
                    <a:pt x="12827" y="12474"/>
                  </a:cubicBezTo>
                  <a:cubicBezTo>
                    <a:pt x="12823" y="12461"/>
                    <a:pt x="12820" y="12447"/>
                    <a:pt x="12818" y="12435"/>
                  </a:cubicBezTo>
                  <a:cubicBezTo>
                    <a:pt x="12806" y="12385"/>
                    <a:pt x="12796" y="12335"/>
                    <a:pt x="12783" y="12284"/>
                  </a:cubicBezTo>
                  <a:lnTo>
                    <a:pt x="12781" y="12287"/>
                  </a:lnTo>
                  <a:cubicBezTo>
                    <a:pt x="12739" y="12118"/>
                    <a:pt x="12693" y="11950"/>
                    <a:pt x="12638" y="11784"/>
                  </a:cubicBezTo>
                  <a:cubicBezTo>
                    <a:pt x="12618" y="11723"/>
                    <a:pt x="12597" y="11663"/>
                    <a:pt x="12576" y="11603"/>
                  </a:cubicBezTo>
                  <a:cubicBezTo>
                    <a:pt x="12576" y="11603"/>
                    <a:pt x="12576" y="11602"/>
                    <a:pt x="12577" y="11602"/>
                  </a:cubicBezTo>
                  <a:cubicBezTo>
                    <a:pt x="12572" y="11588"/>
                    <a:pt x="12566" y="11574"/>
                    <a:pt x="12561" y="11559"/>
                  </a:cubicBezTo>
                  <a:cubicBezTo>
                    <a:pt x="12553" y="11537"/>
                    <a:pt x="12545" y="11516"/>
                    <a:pt x="12537" y="11495"/>
                  </a:cubicBezTo>
                  <a:cubicBezTo>
                    <a:pt x="12529" y="11474"/>
                    <a:pt x="12522" y="11452"/>
                    <a:pt x="12513" y="11432"/>
                  </a:cubicBezTo>
                  <a:cubicBezTo>
                    <a:pt x="12513" y="11432"/>
                    <a:pt x="12512" y="11432"/>
                    <a:pt x="12512" y="11433"/>
                  </a:cubicBezTo>
                  <a:cubicBezTo>
                    <a:pt x="12295" y="10886"/>
                    <a:pt x="11982" y="10425"/>
                    <a:pt x="11423" y="10130"/>
                  </a:cubicBezTo>
                  <a:cubicBezTo>
                    <a:pt x="11349" y="10095"/>
                    <a:pt x="11131" y="9999"/>
                    <a:pt x="10964" y="9971"/>
                  </a:cubicBezTo>
                  <a:cubicBezTo>
                    <a:pt x="10900" y="9496"/>
                    <a:pt x="10829" y="9021"/>
                    <a:pt x="10740" y="8549"/>
                  </a:cubicBezTo>
                  <a:cubicBezTo>
                    <a:pt x="10729" y="8494"/>
                    <a:pt x="10716" y="8439"/>
                    <a:pt x="10704" y="8385"/>
                  </a:cubicBezTo>
                  <a:cubicBezTo>
                    <a:pt x="10797" y="8355"/>
                    <a:pt x="10893" y="8342"/>
                    <a:pt x="10990" y="8342"/>
                  </a:cubicBezTo>
                  <a:close/>
                  <a:moveTo>
                    <a:pt x="7038" y="13616"/>
                  </a:moveTo>
                  <a:lnTo>
                    <a:pt x="7038" y="13616"/>
                  </a:lnTo>
                  <a:cubicBezTo>
                    <a:pt x="6950" y="13794"/>
                    <a:pt x="6869" y="13975"/>
                    <a:pt x="6795" y="14155"/>
                  </a:cubicBezTo>
                  <a:cubicBezTo>
                    <a:pt x="6782" y="14186"/>
                    <a:pt x="6770" y="14220"/>
                    <a:pt x="6756" y="14252"/>
                  </a:cubicBezTo>
                  <a:cubicBezTo>
                    <a:pt x="6755" y="14253"/>
                    <a:pt x="6754" y="14253"/>
                    <a:pt x="6753" y="14253"/>
                  </a:cubicBezTo>
                  <a:cubicBezTo>
                    <a:pt x="6752" y="14253"/>
                    <a:pt x="6750" y="14253"/>
                    <a:pt x="6749" y="14253"/>
                  </a:cubicBezTo>
                  <a:cubicBezTo>
                    <a:pt x="6476" y="14354"/>
                    <a:pt x="6161" y="14461"/>
                    <a:pt x="5858" y="14461"/>
                  </a:cubicBezTo>
                  <a:cubicBezTo>
                    <a:pt x="5703" y="14461"/>
                    <a:pt x="5551" y="14433"/>
                    <a:pt x="5409" y="14362"/>
                  </a:cubicBezTo>
                  <a:cubicBezTo>
                    <a:pt x="5305" y="14286"/>
                    <a:pt x="5253" y="14191"/>
                    <a:pt x="5237" y="14089"/>
                  </a:cubicBezTo>
                  <a:cubicBezTo>
                    <a:pt x="5256" y="14089"/>
                    <a:pt x="5277" y="14086"/>
                    <a:pt x="5297" y="14084"/>
                  </a:cubicBezTo>
                  <a:cubicBezTo>
                    <a:pt x="5516" y="14057"/>
                    <a:pt x="5722" y="13996"/>
                    <a:pt x="5936" y="13939"/>
                  </a:cubicBezTo>
                  <a:cubicBezTo>
                    <a:pt x="6297" y="13845"/>
                    <a:pt x="6679" y="13743"/>
                    <a:pt x="7038" y="13616"/>
                  </a:cubicBezTo>
                  <a:close/>
                  <a:moveTo>
                    <a:pt x="7970" y="14810"/>
                  </a:moveTo>
                  <a:cubicBezTo>
                    <a:pt x="8084" y="14848"/>
                    <a:pt x="8182" y="14922"/>
                    <a:pt x="8278" y="14995"/>
                  </a:cubicBezTo>
                  <a:cubicBezTo>
                    <a:pt x="8733" y="15324"/>
                    <a:pt x="8949" y="15766"/>
                    <a:pt x="8859" y="16328"/>
                  </a:cubicBezTo>
                  <a:cubicBezTo>
                    <a:pt x="8838" y="16533"/>
                    <a:pt x="8783" y="16665"/>
                    <a:pt x="8708" y="16745"/>
                  </a:cubicBezTo>
                  <a:cubicBezTo>
                    <a:pt x="8710" y="16723"/>
                    <a:pt x="8705" y="16700"/>
                    <a:pt x="8689" y="16680"/>
                  </a:cubicBezTo>
                  <a:cubicBezTo>
                    <a:pt x="8636" y="16613"/>
                    <a:pt x="8589" y="16541"/>
                    <a:pt x="8540" y="16469"/>
                  </a:cubicBezTo>
                  <a:cubicBezTo>
                    <a:pt x="8285" y="16085"/>
                    <a:pt x="8076" y="15662"/>
                    <a:pt x="7768" y="15313"/>
                  </a:cubicBezTo>
                  <a:cubicBezTo>
                    <a:pt x="7759" y="15303"/>
                    <a:pt x="7748" y="15291"/>
                    <a:pt x="7735" y="15281"/>
                  </a:cubicBezTo>
                  <a:cubicBezTo>
                    <a:pt x="7766" y="15216"/>
                    <a:pt x="7792" y="15152"/>
                    <a:pt x="7824" y="15088"/>
                  </a:cubicBezTo>
                  <a:cubicBezTo>
                    <a:pt x="7871" y="14998"/>
                    <a:pt x="7919" y="14905"/>
                    <a:pt x="7970" y="14810"/>
                  </a:cubicBezTo>
                  <a:close/>
                  <a:moveTo>
                    <a:pt x="7655" y="15462"/>
                  </a:moveTo>
                  <a:cubicBezTo>
                    <a:pt x="7693" y="15505"/>
                    <a:pt x="7729" y="15550"/>
                    <a:pt x="7764" y="15595"/>
                  </a:cubicBezTo>
                  <a:cubicBezTo>
                    <a:pt x="8050" y="15981"/>
                    <a:pt x="8262" y="16415"/>
                    <a:pt x="8552" y="16797"/>
                  </a:cubicBezTo>
                  <a:cubicBezTo>
                    <a:pt x="8565" y="16812"/>
                    <a:pt x="8578" y="16819"/>
                    <a:pt x="8593" y="16824"/>
                  </a:cubicBezTo>
                  <a:cubicBezTo>
                    <a:pt x="8557" y="16838"/>
                    <a:pt x="8518" y="16844"/>
                    <a:pt x="8478" y="16844"/>
                  </a:cubicBezTo>
                  <a:cubicBezTo>
                    <a:pt x="8208" y="16844"/>
                    <a:pt x="7866" y="16561"/>
                    <a:pt x="7681" y="16268"/>
                  </a:cubicBezTo>
                  <a:cubicBezTo>
                    <a:pt x="7614" y="16167"/>
                    <a:pt x="7544" y="16049"/>
                    <a:pt x="7491" y="15930"/>
                  </a:cubicBezTo>
                  <a:cubicBezTo>
                    <a:pt x="7539" y="15772"/>
                    <a:pt x="7591" y="15615"/>
                    <a:pt x="7655" y="15462"/>
                  </a:cubicBezTo>
                  <a:close/>
                  <a:moveTo>
                    <a:pt x="13332" y="14494"/>
                  </a:moveTo>
                  <a:cubicBezTo>
                    <a:pt x="13496" y="14517"/>
                    <a:pt x="13660" y="14562"/>
                    <a:pt x="13814" y="14627"/>
                  </a:cubicBezTo>
                  <a:cubicBezTo>
                    <a:pt x="13875" y="14654"/>
                    <a:pt x="13936" y="14684"/>
                    <a:pt x="13993" y="14716"/>
                  </a:cubicBezTo>
                  <a:lnTo>
                    <a:pt x="13993" y="14715"/>
                  </a:lnTo>
                  <a:lnTo>
                    <a:pt x="13994" y="14715"/>
                  </a:lnTo>
                  <a:cubicBezTo>
                    <a:pt x="14213" y="14841"/>
                    <a:pt x="14404" y="15010"/>
                    <a:pt x="14538" y="15221"/>
                  </a:cubicBezTo>
                  <a:cubicBezTo>
                    <a:pt x="14854" y="15690"/>
                    <a:pt x="15006" y="16392"/>
                    <a:pt x="14631" y="16871"/>
                  </a:cubicBezTo>
                  <a:cubicBezTo>
                    <a:pt x="14593" y="16911"/>
                    <a:pt x="14547" y="16927"/>
                    <a:pt x="14501" y="16927"/>
                  </a:cubicBezTo>
                  <a:cubicBezTo>
                    <a:pt x="14415" y="16927"/>
                    <a:pt x="14323" y="16874"/>
                    <a:pt x="14260" y="16818"/>
                  </a:cubicBezTo>
                  <a:cubicBezTo>
                    <a:pt x="14205" y="16771"/>
                    <a:pt x="14151" y="16679"/>
                    <a:pt x="14087" y="16679"/>
                  </a:cubicBezTo>
                  <a:cubicBezTo>
                    <a:pt x="14063" y="16679"/>
                    <a:pt x="14037" y="16693"/>
                    <a:pt x="14008" y="16728"/>
                  </a:cubicBezTo>
                  <a:cubicBezTo>
                    <a:pt x="13955" y="16847"/>
                    <a:pt x="13918" y="17311"/>
                    <a:pt x="13738" y="17311"/>
                  </a:cubicBezTo>
                  <a:cubicBezTo>
                    <a:pt x="13712" y="17311"/>
                    <a:pt x="13684" y="17302"/>
                    <a:pt x="13653" y="17281"/>
                  </a:cubicBezTo>
                  <a:cubicBezTo>
                    <a:pt x="13517" y="17191"/>
                    <a:pt x="13481" y="17023"/>
                    <a:pt x="13409" y="16887"/>
                  </a:cubicBezTo>
                  <a:cubicBezTo>
                    <a:pt x="13389" y="16850"/>
                    <a:pt x="13348" y="16824"/>
                    <a:pt x="13307" y="16824"/>
                  </a:cubicBezTo>
                  <a:cubicBezTo>
                    <a:pt x="13289" y="16824"/>
                    <a:pt x="13270" y="16829"/>
                    <a:pt x="13253" y="16841"/>
                  </a:cubicBezTo>
                  <a:cubicBezTo>
                    <a:pt x="13196" y="16882"/>
                    <a:pt x="13180" y="16957"/>
                    <a:pt x="13141" y="17014"/>
                  </a:cubicBezTo>
                  <a:cubicBezTo>
                    <a:pt x="13065" y="17137"/>
                    <a:pt x="12964" y="17379"/>
                    <a:pt x="12817" y="17420"/>
                  </a:cubicBezTo>
                  <a:cubicBezTo>
                    <a:pt x="12669" y="17368"/>
                    <a:pt x="12657" y="17066"/>
                    <a:pt x="12656" y="16929"/>
                  </a:cubicBezTo>
                  <a:cubicBezTo>
                    <a:pt x="12661" y="16831"/>
                    <a:pt x="12672" y="16708"/>
                    <a:pt x="12688" y="16608"/>
                  </a:cubicBezTo>
                  <a:cubicBezTo>
                    <a:pt x="12696" y="16513"/>
                    <a:pt x="12739" y="16416"/>
                    <a:pt x="12714" y="16323"/>
                  </a:cubicBezTo>
                  <a:cubicBezTo>
                    <a:pt x="12704" y="16293"/>
                    <a:pt x="12672" y="16275"/>
                    <a:pt x="12642" y="16275"/>
                  </a:cubicBezTo>
                  <a:cubicBezTo>
                    <a:pt x="12634" y="16275"/>
                    <a:pt x="12626" y="16276"/>
                    <a:pt x="12619" y="16279"/>
                  </a:cubicBezTo>
                  <a:cubicBezTo>
                    <a:pt x="12580" y="16293"/>
                    <a:pt x="12554" y="16326"/>
                    <a:pt x="12521" y="16348"/>
                  </a:cubicBezTo>
                  <a:cubicBezTo>
                    <a:pt x="12438" y="16395"/>
                    <a:pt x="12309" y="16509"/>
                    <a:pt x="12205" y="16509"/>
                  </a:cubicBezTo>
                  <a:cubicBezTo>
                    <a:pt x="12160" y="16509"/>
                    <a:pt x="12119" y="16487"/>
                    <a:pt x="12089" y="16428"/>
                  </a:cubicBezTo>
                  <a:cubicBezTo>
                    <a:pt x="11916" y="15877"/>
                    <a:pt x="12377" y="15007"/>
                    <a:pt x="12820" y="14677"/>
                  </a:cubicBezTo>
                  <a:cubicBezTo>
                    <a:pt x="12825" y="14674"/>
                    <a:pt x="12828" y="14671"/>
                    <a:pt x="12833" y="14668"/>
                  </a:cubicBezTo>
                  <a:cubicBezTo>
                    <a:pt x="12853" y="14654"/>
                    <a:pt x="12875" y="14640"/>
                    <a:pt x="12896" y="14626"/>
                  </a:cubicBezTo>
                  <a:cubicBezTo>
                    <a:pt x="12935" y="14602"/>
                    <a:pt x="12976" y="14578"/>
                    <a:pt x="13017" y="14558"/>
                  </a:cubicBezTo>
                  <a:cubicBezTo>
                    <a:pt x="13082" y="14528"/>
                    <a:pt x="13150" y="14508"/>
                    <a:pt x="13223" y="14508"/>
                  </a:cubicBezTo>
                  <a:cubicBezTo>
                    <a:pt x="13229" y="14508"/>
                    <a:pt x="13235" y="14508"/>
                    <a:pt x="13240" y="14509"/>
                  </a:cubicBezTo>
                  <a:cubicBezTo>
                    <a:pt x="13251" y="14513"/>
                    <a:pt x="13262" y="14515"/>
                    <a:pt x="13273" y="14515"/>
                  </a:cubicBezTo>
                  <a:cubicBezTo>
                    <a:pt x="13294" y="14515"/>
                    <a:pt x="13316" y="14507"/>
                    <a:pt x="13332" y="14494"/>
                  </a:cubicBezTo>
                  <a:close/>
                  <a:moveTo>
                    <a:pt x="9301" y="11863"/>
                  </a:moveTo>
                  <a:cubicBezTo>
                    <a:pt x="9343" y="11865"/>
                    <a:pt x="9386" y="11869"/>
                    <a:pt x="9426" y="11880"/>
                  </a:cubicBezTo>
                  <a:cubicBezTo>
                    <a:pt x="9435" y="11889"/>
                    <a:pt x="9448" y="11895"/>
                    <a:pt x="9461" y="11899"/>
                  </a:cubicBezTo>
                  <a:cubicBezTo>
                    <a:pt x="9515" y="12361"/>
                    <a:pt x="9568" y="12824"/>
                    <a:pt x="9620" y="13287"/>
                  </a:cubicBezTo>
                  <a:lnTo>
                    <a:pt x="9619" y="13287"/>
                  </a:lnTo>
                  <a:cubicBezTo>
                    <a:pt x="9534" y="13259"/>
                    <a:pt x="9446" y="13242"/>
                    <a:pt x="9356" y="13242"/>
                  </a:cubicBezTo>
                  <a:cubicBezTo>
                    <a:pt x="9343" y="13242"/>
                    <a:pt x="9330" y="13242"/>
                    <a:pt x="9316" y="13243"/>
                  </a:cubicBezTo>
                  <a:cubicBezTo>
                    <a:pt x="9199" y="13251"/>
                    <a:pt x="9081" y="13278"/>
                    <a:pt x="8972" y="13327"/>
                  </a:cubicBezTo>
                  <a:cubicBezTo>
                    <a:pt x="8477" y="13586"/>
                    <a:pt x="8165" y="14088"/>
                    <a:pt x="7903" y="14563"/>
                  </a:cubicBezTo>
                  <a:cubicBezTo>
                    <a:pt x="7702" y="14939"/>
                    <a:pt x="7516" y="15327"/>
                    <a:pt x="7384" y="15735"/>
                  </a:cubicBezTo>
                  <a:cubicBezTo>
                    <a:pt x="7197" y="16297"/>
                    <a:pt x="7097" y="16884"/>
                    <a:pt x="7021" y="17471"/>
                  </a:cubicBezTo>
                  <a:cubicBezTo>
                    <a:pt x="6855" y="17415"/>
                    <a:pt x="6694" y="17381"/>
                    <a:pt x="6557" y="17381"/>
                  </a:cubicBezTo>
                  <a:cubicBezTo>
                    <a:pt x="6546" y="17381"/>
                    <a:pt x="6536" y="17381"/>
                    <a:pt x="6525" y="17382"/>
                  </a:cubicBezTo>
                  <a:cubicBezTo>
                    <a:pt x="6491" y="17370"/>
                    <a:pt x="6456" y="17365"/>
                    <a:pt x="6420" y="17365"/>
                  </a:cubicBezTo>
                  <a:cubicBezTo>
                    <a:pt x="6361" y="17365"/>
                    <a:pt x="6300" y="17379"/>
                    <a:pt x="6241" y="17397"/>
                  </a:cubicBezTo>
                  <a:cubicBezTo>
                    <a:pt x="6265" y="16984"/>
                    <a:pt x="6312" y="16574"/>
                    <a:pt x="6386" y="16167"/>
                  </a:cubicBezTo>
                  <a:cubicBezTo>
                    <a:pt x="6503" y="15521"/>
                    <a:pt x="6690" y="14888"/>
                    <a:pt x="6927" y="14276"/>
                  </a:cubicBezTo>
                  <a:cubicBezTo>
                    <a:pt x="7255" y="13423"/>
                    <a:pt x="7729" y="12580"/>
                    <a:pt x="8535" y="12096"/>
                  </a:cubicBezTo>
                  <a:cubicBezTo>
                    <a:pt x="8767" y="11963"/>
                    <a:pt x="9030" y="11866"/>
                    <a:pt x="9301" y="11863"/>
                  </a:cubicBezTo>
                  <a:close/>
                  <a:moveTo>
                    <a:pt x="6558" y="17542"/>
                  </a:moveTo>
                  <a:cubicBezTo>
                    <a:pt x="6688" y="17544"/>
                    <a:pt x="6842" y="17577"/>
                    <a:pt x="7000" y="17632"/>
                  </a:cubicBezTo>
                  <a:cubicBezTo>
                    <a:pt x="7051" y="17651"/>
                    <a:pt x="7103" y="17672"/>
                    <a:pt x="7153" y="17695"/>
                  </a:cubicBezTo>
                  <a:cubicBezTo>
                    <a:pt x="7157" y="17696"/>
                    <a:pt x="7159" y="17696"/>
                    <a:pt x="7163" y="17698"/>
                  </a:cubicBezTo>
                  <a:cubicBezTo>
                    <a:pt x="7428" y="17815"/>
                    <a:pt x="7679" y="17989"/>
                    <a:pt x="7808" y="18173"/>
                  </a:cubicBezTo>
                  <a:lnTo>
                    <a:pt x="7807" y="18173"/>
                  </a:lnTo>
                  <a:cubicBezTo>
                    <a:pt x="7947" y="18356"/>
                    <a:pt x="7947" y="18590"/>
                    <a:pt x="7957" y="18808"/>
                  </a:cubicBezTo>
                  <a:cubicBezTo>
                    <a:pt x="7973" y="19036"/>
                    <a:pt x="7946" y="19270"/>
                    <a:pt x="7854" y="19480"/>
                  </a:cubicBezTo>
                  <a:cubicBezTo>
                    <a:pt x="7804" y="19590"/>
                    <a:pt x="7732" y="19658"/>
                    <a:pt x="7643" y="19658"/>
                  </a:cubicBezTo>
                  <a:cubicBezTo>
                    <a:pt x="7598" y="19658"/>
                    <a:pt x="7548" y="19641"/>
                    <a:pt x="7494" y="19602"/>
                  </a:cubicBezTo>
                  <a:cubicBezTo>
                    <a:pt x="7457" y="19576"/>
                    <a:pt x="7412" y="19540"/>
                    <a:pt x="7367" y="19540"/>
                  </a:cubicBezTo>
                  <a:cubicBezTo>
                    <a:pt x="7350" y="19540"/>
                    <a:pt x="7332" y="19546"/>
                    <a:pt x="7314" y="19560"/>
                  </a:cubicBezTo>
                  <a:cubicBezTo>
                    <a:pt x="7245" y="19607"/>
                    <a:pt x="7269" y="19700"/>
                    <a:pt x="7262" y="19773"/>
                  </a:cubicBezTo>
                  <a:cubicBezTo>
                    <a:pt x="7249" y="19945"/>
                    <a:pt x="7286" y="20151"/>
                    <a:pt x="7164" y="20291"/>
                  </a:cubicBezTo>
                  <a:lnTo>
                    <a:pt x="7163" y="20293"/>
                  </a:lnTo>
                  <a:lnTo>
                    <a:pt x="7160" y="20294"/>
                  </a:lnTo>
                  <a:cubicBezTo>
                    <a:pt x="7119" y="20318"/>
                    <a:pt x="7074" y="20345"/>
                    <a:pt x="7026" y="20345"/>
                  </a:cubicBezTo>
                  <a:cubicBezTo>
                    <a:pt x="7018" y="20345"/>
                    <a:pt x="7010" y="20344"/>
                    <a:pt x="7001" y="20343"/>
                  </a:cubicBezTo>
                  <a:cubicBezTo>
                    <a:pt x="6865" y="20278"/>
                    <a:pt x="6776" y="20137"/>
                    <a:pt x="6727" y="19996"/>
                  </a:cubicBezTo>
                  <a:cubicBezTo>
                    <a:pt x="6694" y="19916"/>
                    <a:pt x="6701" y="19797"/>
                    <a:pt x="6608" y="19757"/>
                  </a:cubicBezTo>
                  <a:cubicBezTo>
                    <a:pt x="6598" y="19753"/>
                    <a:pt x="6587" y="19751"/>
                    <a:pt x="6576" y="19751"/>
                  </a:cubicBezTo>
                  <a:cubicBezTo>
                    <a:pt x="6524" y="19751"/>
                    <a:pt x="6477" y="19796"/>
                    <a:pt x="6457" y="19843"/>
                  </a:cubicBezTo>
                  <a:cubicBezTo>
                    <a:pt x="6349" y="20053"/>
                    <a:pt x="6248" y="20351"/>
                    <a:pt x="5985" y="20397"/>
                  </a:cubicBezTo>
                  <a:cubicBezTo>
                    <a:pt x="5973" y="20396"/>
                    <a:pt x="5964" y="20392"/>
                    <a:pt x="5954" y="20388"/>
                  </a:cubicBezTo>
                  <a:cubicBezTo>
                    <a:pt x="5808" y="20269"/>
                    <a:pt x="5846" y="19949"/>
                    <a:pt x="5867" y="19779"/>
                  </a:cubicBezTo>
                  <a:cubicBezTo>
                    <a:pt x="5883" y="19695"/>
                    <a:pt x="5903" y="19610"/>
                    <a:pt x="5921" y="19525"/>
                  </a:cubicBezTo>
                  <a:cubicBezTo>
                    <a:pt x="5940" y="19441"/>
                    <a:pt x="6018" y="19265"/>
                    <a:pt x="5875" y="19254"/>
                  </a:cubicBezTo>
                  <a:cubicBezTo>
                    <a:pt x="5845" y="19255"/>
                    <a:pt x="5823" y="19274"/>
                    <a:pt x="5805" y="19295"/>
                  </a:cubicBezTo>
                  <a:cubicBezTo>
                    <a:pt x="5700" y="19414"/>
                    <a:pt x="5591" y="19532"/>
                    <a:pt x="5456" y="19617"/>
                  </a:cubicBezTo>
                  <a:cubicBezTo>
                    <a:pt x="5417" y="19635"/>
                    <a:pt x="5370" y="19645"/>
                    <a:pt x="5324" y="19645"/>
                  </a:cubicBezTo>
                  <a:cubicBezTo>
                    <a:pt x="5265" y="19645"/>
                    <a:pt x="5206" y="19629"/>
                    <a:pt x="5164" y="19588"/>
                  </a:cubicBezTo>
                  <a:cubicBezTo>
                    <a:pt x="4912" y="19215"/>
                    <a:pt x="5159" y="18698"/>
                    <a:pt x="5360" y="18354"/>
                  </a:cubicBezTo>
                  <a:cubicBezTo>
                    <a:pt x="5530" y="18079"/>
                    <a:pt x="5763" y="17814"/>
                    <a:pt x="6054" y="17665"/>
                  </a:cubicBezTo>
                  <a:cubicBezTo>
                    <a:pt x="6110" y="17636"/>
                    <a:pt x="6168" y="17611"/>
                    <a:pt x="6228" y="17592"/>
                  </a:cubicBezTo>
                  <a:lnTo>
                    <a:pt x="6230" y="17592"/>
                  </a:lnTo>
                  <a:cubicBezTo>
                    <a:pt x="6289" y="17572"/>
                    <a:pt x="6350" y="17558"/>
                    <a:pt x="6414" y="17550"/>
                  </a:cubicBezTo>
                  <a:cubicBezTo>
                    <a:pt x="6430" y="17572"/>
                    <a:pt x="6453" y="17582"/>
                    <a:pt x="6477" y="17582"/>
                  </a:cubicBezTo>
                  <a:cubicBezTo>
                    <a:pt x="6507" y="17582"/>
                    <a:pt x="6538" y="17567"/>
                    <a:pt x="6558" y="17542"/>
                  </a:cubicBezTo>
                  <a:close/>
                  <a:moveTo>
                    <a:pt x="9949" y="18697"/>
                  </a:moveTo>
                  <a:lnTo>
                    <a:pt x="9949" y="18697"/>
                  </a:lnTo>
                  <a:cubicBezTo>
                    <a:pt x="9950" y="18981"/>
                    <a:pt x="9948" y="19266"/>
                    <a:pt x="9946" y="19550"/>
                  </a:cubicBezTo>
                  <a:cubicBezTo>
                    <a:pt x="9864" y="19603"/>
                    <a:pt x="9783" y="19657"/>
                    <a:pt x="9701" y="19709"/>
                  </a:cubicBezTo>
                  <a:cubicBezTo>
                    <a:pt x="9391" y="19908"/>
                    <a:pt x="9083" y="20108"/>
                    <a:pt x="8762" y="20288"/>
                  </a:cubicBezTo>
                  <a:cubicBezTo>
                    <a:pt x="8719" y="20318"/>
                    <a:pt x="8610" y="20367"/>
                    <a:pt x="8518" y="20423"/>
                  </a:cubicBezTo>
                  <a:cubicBezTo>
                    <a:pt x="8516" y="20400"/>
                    <a:pt x="8515" y="20377"/>
                    <a:pt x="8516" y="20354"/>
                  </a:cubicBezTo>
                  <a:cubicBezTo>
                    <a:pt x="8546" y="20045"/>
                    <a:pt x="8761" y="19795"/>
                    <a:pt x="8947" y="19560"/>
                  </a:cubicBezTo>
                  <a:cubicBezTo>
                    <a:pt x="9218" y="19240"/>
                    <a:pt x="9531" y="18951"/>
                    <a:pt x="9889" y="18732"/>
                  </a:cubicBezTo>
                  <a:cubicBezTo>
                    <a:pt x="9909" y="18719"/>
                    <a:pt x="9930" y="18709"/>
                    <a:pt x="9949" y="18697"/>
                  </a:cubicBezTo>
                  <a:close/>
                  <a:moveTo>
                    <a:pt x="9943" y="19761"/>
                  </a:moveTo>
                  <a:cubicBezTo>
                    <a:pt x="9940" y="20024"/>
                    <a:pt x="9935" y="20287"/>
                    <a:pt x="9931" y="20550"/>
                  </a:cubicBezTo>
                  <a:cubicBezTo>
                    <a:pt x="9647" y="20727"/>
                    <a:pt x="9338" y="20843"/>
                    <a:pt x="8989" y="20843"/>
                  </a:cubicBezTo>
                  <a:cubicBezTo>
                    <a:pt x="8943" y="20843"/>
                    <a:pt x="8896" y="20841"/>
                    <a:pt x="8849" y="20837"/>
                  </a:cubicBezTo>
                  <a:cubicBezTo>
                    <a:pt x="8723" y="20813"/>
                    <a:pt x="8628" y="20719"/>
                    <a:pt x="8572" y="20606"/>
                  </a:cubicBezTo>
                  <a:cubicBezTo>
                    <a:pt x="8670" y="20542"/>
                    <a:pt x="8775" y="20490"/>
                    <a:pt x="8875" y="20431"/>
                  </a:cubicBezTo>
                  <a:cubicBezTo>
                    <a:pt x="9239" y="20221"/>
                    <a:pt x="9591" y="19990"/>
                    <a:pt x="9943" y="19761"/>
                  </a:cubicBezTo>
                  <a:close/>
                  <a:moveTo>
                    <a:pt x="2444" y="1"/>
                  </a:moveTo>
                  <a:cubicBezTo>
                    <a:pt x="1952" y="1"/>
                    <a:pt x="1459" y="181"/>
                    <a:pt x="1052" y="465"/>
                  </a:cubicBezTo>
                  <a:cubicBezTo>
                    <a:pt x="625" y="764"/>
                    <a:pt x="232" y="1162"/>
                    <a:pt x="62" y="1663"/>
                  </a:cubicBezTo>
                  <a:cubicBezTo>
                    <a:pt x="1" y="1828"/>
                    <a:pt x="45" y="2011"/>
                    <a:pt x="165" y="2138"/>
                  </a:cubicBezTo>
                  <a:cubicBezTo>
                    <a:pt x="252" y="2227"/>
                    <a:pt x="376" y="2257"/>
                    <a:pt x="499" y="2257"/>
                  </a:cubicBezTo>
                  <a:cubicBezTo>
                    <a:pt x="560" y="2257"/>
                    <a:pt x="620" y="2250"/>
                    <a:pt x="676" y="2239"/>
                  </a:cubicBezTo>
                  <a:lnTo>
                    <a:pt x="676" y="2239"/>
                  </a:lnTo>
                  <a:cubicBezTo>
                    <a:pt x="522" y="2433"/>
                    <a:pt x="368" y="2641"/>
                    <a:pt x="325" y="2891"/>
                  </a:cubicBezTo>
                  <a:cubicBezTo>
                    <a:pt x="255" y="3386"/>
                    <a:pt x="637" y="3646"/>
                    <a:pt x="1068" y="3646"/>
                  </a:cubicBezTo>
                  <a:cubicBezTo>
                    <a:pt x="1127" y="3646"/>
                    <a:pt x="1186" y="3641"/>
                    <a:pt x="1246" y="3632"/>
                  </a:cubicBezTo>
                  <a:lnTo>
                    <a:pt x="1246" y="3632"/>
                  </a:lnTo>
                  <a:cubicBezTo>
                    <a:pt x="1093" y="3897"/>
                    <a:pt x="876" y="4378"/>
                    <a:pt x="1234" y="4569"/>
                  </a:cubicBezTo>
                  <a:cubicBezTo>
                    <a:pt x="1302" y="4605"/>
                    <a:pt x="1369" y="4620"/>
                    <a:pt x="1434" y="4620"/>
                  </a:cubicBezTo>
                  <a:cubicBezTo>
                    <a:pt x="1631" y="4620"/>
                    <a:pt x="1814" y="4482"/>
                    <a:pt x="1982" y="4374"/>
                  </a:cubicBezTo>
                  <a:lnTo>
                    <a:pt x="1982" y="4374"/>
                  </a:lnTo>
                  <a:cubicBezTo>
                    <a:pt x="1938" y="4646"/>
                    <a:pt x="2144" y="4903"/>
                    <a:pt x="2413" y="4939"/>
                  </a:cubicBezTo>
                  <a:cubicBezTo>
                    <a:pt x="2452" y="4944"/>
                    <a:pt x="2492" y="4946"/>
                    <a:pt x="2531" y="4946"/>
                  </a:cubicBezTo>
                  <a:cubicBezTo>
                    <a:pt x="3385" y="4946"/>
                    <a:pt x="4236" y="3863"/>
                    <a:pt x="4626" y="3203"/>
                  </a:cubicBezTo>
                  <a:cubicBezTo>
                    <a:pt x="4783" y="2938"/>
                    <a:pt x="4892" y="2638"/>
                    <a:pt x="4934" y="2331"/>
                  </a:cubicBezTo>
                  <a:cubicBezTo>
                    <a:pt x="4962" y="2342"/>
                    <a:pt x="4989" y="2351"/>
                    <a:pt x="5017" y="2361"/>
                  </a:cubicBezTo>
                  <a:cubicBezTo>
                    <a:pt x="5243" y="2443"/>
                    <a:pt x="5467" y="2533"/>
                    <a:pt x="5670" y="2664"/>
                  </a:cubicBezTo>
                  <a:cubicBezTo>
                    <a:pt x="6375" y="3155"/>
                    <a:pt x="6866" y="3884"/>
                    <a:pt x="7304" y="4614"/>
                  </a:cubicBezTo>
                  <a:cubicBezTo>
                    <a:pt x="7120" y="4697"/>
                    <a:pt x="6934" y="4908"/>
                    <a:pt x="6808" y="5031"/>
                  </a:cubicBezTo>
                  <a:cubicBezTo>
                    <a:pt x="6545" y="5314"/>
                    <a:pt x="6299" y="5614"/>
                    <a:pt x="6105" y="5948"/>
                  </a:cubicBezTo>
                  <a:cubicBezTo>
                    <a:pt x="5844" y="6371"/>
                    <a:pt x="5673" y="7098"/>
                    <a:pt x="6188" y="7399"/>
                  </a:cubicBezTo>
                  <a:cubicBezTo>
                    <a:pt x="6298" y="7450"/>
                    <a:pt x="6409" y="7472"/>
                    <a:pt x="6520" y="7472"/>
                  </a:cubicBezTo>
                  <a:cubicBezTo>
                    <a:pt x="7027" y="7472"/>
                    <a:pt x="7524" y="7003"/>
                    <a:pt x="7830" y="6646"/>
                  </a:cubicBezTo>
                  <a:cubicBezTo>
                    <a:pt x="7941" y="6517"/>
                    <a:pt x="8047" y="6385"/>
                    <a:pt x="8134" y="6240"/>
                  </a:cubicBezTo>
                  <a:cubicBezTo>
                    <a:pt x="8256" y="6524"/>
                    <a:pt x="8368" y="6812"/>
                    <a:pt x="8465" y="7106"/>
                  </a:cubicBezTo>
                  <a:cubicBezTo>
                    <a:pt x="8957" y="8593"/>
                    <a:pt x="9252" y="10137"/>
                    <a:pt x="9435" y="11690"/>
                  </a:cubicBezTo>
                  <a:cubicBezTo>
                    <a:pt x="9396" y="11679"/>
                    <a:pt x="9351" y="11675"/>
                    <a:pt x="9302" y="11675"/>
                  </a:cubicBezTo>
                  <a:cubicBezTo>
                    <a:pt x="9083" y="11675"/>
                    <a:pt x="8795" y="11765"/>
                    <a:pt x="8689" y="11817"/>
                  </a:cubicBezTo>
                  <a:cubicBezTo>
                    <a:pt x="8181" y="12043"/>
                    <a:pt x="7792" y="12422"/>
                    <a:pt x="7479" y="12864"/>
                  </a:cubicBezTo>
                  <a:cubicBezTo>
                    <a:pt x="7386" y="12824"/>
                    <a:pt x="7284" y="12804"/>
                    <a:pt x="7185" y="12790"/>
                  </a:cubicBezTo>
                  <a:cubicBezTo>
                    <a:pt x="7056" y="12775"/>
                    <a:pt x="6924" y="12766"/>
                    <a:pt x="6792" y="12766"/>
                  </a:cubicBezTo>
                  <a:cubicBezTo>
                    <a:pt x="6309" y="12766"/>
                    <a:pt x="5820" y="12883"/>
                    <a:pt x="5464" y="13223"/>
                  </a:cubicBezTo>
                  <a:cubicBezTo>
                    <a:pt x="5004" y="13616"/>
                    <a:pt x="4827" y="14470"/>
                    <a:pt x="5593" y="14602"/>
                  </a:cubicBezTo>
                  <a:cubicBezTo>
                    <a:pt x="5678" y="14616"/>
                    <a:pt x="5763" y="14623"/>
                    <a:pt x="5848" y="14623"/>
                  </a:cubicBezTo>
                  <a:cubicBezTo>
                    <a:pt x="6008" y="14623"/>
                    <a:pt x="6167" y="14600"/>
                    <a:pt x="6323" y="14564"/>
                  </a:cubicBezTo>
                  <a:cubicBezTo>
                    <a:pt x="6444" y="14536"/>
                    <a:pt x="6561" y="14497"/>
                    <a:pt x="6677" y="14455"/>
                  </a:cubicBezTo>
                  <a:lnTo>
                    <a:pt x="6677" y="14455"/>
                  </a:lnTo>
                  <a:cubicBezTo>
                    <a:pt x="6506" y="14900"/>
                    <a:pt x="6361" y="15355"/>
                    <a:pt x="6265" y="15823"/>
                  </a:cubicBezTo>
                  <a:cubicBezTo>
                    <a:pt x="6153" y="16362"/>
                    <a:pt x="6093" y="16909"/>
                    <a:pt x="6066" y="17460"/>
                  </a:cubicBezTo>
                  <a:cubicBezTo>
                    <a:pt x="6065" y="17460"/>
                    <a:pt x="6063" y="17460"/>
                    <a:pt x="6062" y="17461"/>
                  </a:cubicBezTo>
                  <a:cubicBezTo>
                    <a:pt x="5493" y="17713"/>
                    <a:pt x="5071" y="18359"/>
                    <a:pt x="4924" y="18945"/>
                  </a:cubicBezTo>
                  <a:cubicBezTo>
                    <a:pt x="4858" y="19215"/>
                    <a:pt x="4862" y="19558"/>
                    <a:pt x="5086" y="19754"/>
                  </a:cubicBezTo>
                  <a:cubicBezTo>
                    <a:pt x="5162" y="19799"/>
                    <a:pt x="5237" y="19819"/>
                    <a:pt x="5309" y="19819"/>
                  </a:cubicBezTo>
                  <a:cubicBezTo>
                    <a:pt x="5470" y="19819"/>
                    <a:pt x="5619" y="19722"/>
                    <a:pt x="5743" y="19594"/>
                  </a:cubicBezTo>
                  <a:lnTo>
                    <a:pt x="5743" y="19594"/>
                  </a:lnTo>
                  <a:cubicBezTo>
                    <a:pt x="5678" y="19869"/>
                    <a:pt x="5585" y="20472"/>
                    <a:pt x="5939" y="20577"/>
                  </a:cubicBezTo>
                  <a:cubicBezTo>
                    <a:pt x="5954" y="20579"/>
                    <a:pt x="5968" y="20579"/>
                    <a:pt x="5983" y="20579"/>
                  </a:cubicBezTo>
                  <a:cubicBezTo>
                    <a:pt x="6259" y="20579"/>
                    <a:pt x="6444" y="20295"/>
                    <a:pt x="6554" y="20069"/>
                  </a:cubicBezTo>
                  <a:cubicBezTo>
                    <a:pt x="6624" y="20264"/>
                    <a:pt x="6800" y="20529"/>
                    <a:pt x="7022" y="20529"/>
                  </a:cubicBezTo>
                  <a:cubicBezTo>
                    <a:pt x="7062" y="20529"/>
                    <a:pt x="7103" y="20521"/>
                    <a:pt x="7145" y="20502"/>
                  </a:cubicBezTo>
                  <a:cubicBezTo>
                    <a:pt x="7224" y="20471"/>
                    <a:pt x="7294" y="20422"/>
                    <a:pt x="7336" y="20348"/>
                  </a:cubicBezTo>
                  <a:cubicBezTo>
                    <a:pt x="7440" y="20184"/>
                    <a:pt x="7432" y="19982"/>
                    <a:pt x="7438" y="19795"/>
                  </a:cubicBezTo>
                  <a:lnTo>
                    <a:pt x="7438" y="19795"/>
                  </a:lnTo>
                  <a:cubicBezTo>
                    <a:pt x="7516" y="19839"/>
                    <a:pt x="7587" y="19859"/>
                    <a:pt x="7652" y="19859"/>
                  </a:cubicBezTo>
                  <a:cubicBezTo>
                    <a:pt x="7985" y="19859"/>
                    <a:pt x="8138" y="19341"/>
                    <a:pt x="8142" y="19030"/>
                  </a:cubicBezTo>
                  <a:cubicBezTo>
                    <a:pt x="8133" y="18702"/>
                    <a:pt x="8158" y="18339"/>
                    <a:pt x="7944" y="18068"/>
                  </a:cubicBezTo>
                  <a:cubicBezTo>
                    <a:pt x="7798" y="17862"/>
                    <a:pt x="7498" y="17662"/>
                    <a:pt x="7185" y="17532"/>
                  </a:cubicBezTo>
                  <a:cubicBezTo>
                    <a:pt x="7226" y="17211"/>
                    <a:pt x="7272" y="16891"/>
                    <a:pt x="7332" y="16572"/>
                  </a:cubicBezTo>
                  <a:cubicBezTo>
                    <a:pt x="7358" y="16434"/>
                    <a:pt x="7390" y="16295"/>
                    <a:pt x="7425" y="16158"/>
                  </a:cubicBezTo>
                  <a:cubicBezTo>
                    <a:pt x="7602" y="16483"/>
                    <a:pt x="7843" y="16786"/>
                    <a:pt x="8181" y="16945"/>
                  </a:cubicBezTo>
                  <a:cubicBezTo>
                    <a:pt x="8292" y="16996"/>
                    <a:pt x="8395" y="17020"/>
                    <a:pt x="8487" y="17020"/>
                  </a:cubicBezTo>
                  <a:cubicBezTo>
                    <a:pt x="8781" y="17020"/>
                    <a:pt x="8973" y="16778"/>
                    <a:pt x="9018" y="16417"/>
                  </a:cubicBezTo>
                  <a:cubicBezTo>
                    <a:pt x="9060" y="16154"/>
                    <a:pt x="9069" y="15876"/>
                    <a:pt x="8985" y="15619"/>
                  </a:cubicBezTo>
                  <a:cubicBezTo>
                    <a:pt x="8860" y="15237"/>
                    <a:pt x="8558" y="14949"/>
                    <a:pt x="8230" y="14730"/>
                  </a:cubicBezTo>
                  <a:cubicBezTo>
                    <a:pt x="8179" y="14699"/>
                    <a:pt x="8122" y="14661"/>
                    <a:pt x="8062" y="14640"/>
                  </a:cubicBezTo>
                  <a:cubicBezTo>
                    <a:pt x="8314" y="14188"/>
                    <a:pt x="8626" y="13730"/>
                    <a:pt x="9062" y="13500"/>
                  </a:cubicBezTo>
                  <a:cubicBezTo>
                    <a:pt x="9158" y="13461"/>
                    <a:pt x="9261" y="13437"/>
                    <a:pt x="9364" y="13437"/>
                  </a:cubicBezTo>
                  <a:cubicBezTo>
                    <a:pt x="9429" y="13437"/>
                    <a:pt x="9493" y="13446"/>
                    <a:pt x="9555" y="13467"/>
                  </a:cubicBezTo>
                  <a:cubicBezTo>
                    <a:pt x="9583" y="13475"/>
                    <a:pt x="9613" y="13490"/>
                    <a:pt x="9643" y="13499"/>
                  </a:cubicBezTo>
                  <a:cubicBezTo>
                    <a:pt x="9769" y="14664"/>
                    <a:pt x="9873" y="15831"/>
                    <a:pt x="9915" y="17002"/>
                  </a:cubicBezTo>
                  <a:cubicBezTo>
                    <a:pt x="9936" y="17497"/>
                    <a:pt x="9946" y="17994"/>
                    <a:pt x="9949" y="18489"/>
                  </a:cubicBezTo>
                  <a:cubicBezTo>
                    <a:pt x="9935" y="18496"/>
                    <a:pt x="9920" y="18503"/>
                    <a:pt x="9908" y="18511"/>
                  </a:cubicBezTo>
                  <a:cubicBezTo>
                    <a:pt x="9358" y="18837"/>
                    <a:pt x="8887" y="19294"/>
                    <a:pt x="8536" y="19829"/>
                  </a:cubicBezTo>
                  <a:cubicBezTo>
                    <a:pt x="8416" y="20026"/>
                    <a:pt x="8319" y="20261"/>
                    <a:pt x="8361" y="20496"/>
                  </a:cubicBezTo>
                  <a:cubicBezTo>
                    <a:pt x="8367" y="20527"/>
                    <a:pt x="8376" y="20558"/>
                    <a:pt x="8387" y="20590"/>
                  </a:cubicBezTo>
                  <a:cubicBezTo>
                    <a:pt x="8388" y="20598"/>
                    <a:pt x="8391" y="20606"/>
                    <a:pt x="8396" y="20615"/>
                  </a:cubicBezTo>
                  <a:cubicBezTo>
                    <a:pt x="8469" y="20804"/>
                    <a:pt x="8621" y="20968"/>
                    <a:pt x="8826" y="21002"/>
                  </a:cubicBezTo>
                  <a:cubicBezTo>
                    <a:pt x="8878" y="21006"/>
                    <a:pt x="8931" y="21009"/>
                    <a:pt x="8985" y="21009"/>
                  </a:cubicBezTo>
                  <a:cubicBezTo>
                    <a:pt x="9295" y="21009"/>
                    <a:pt x="9609" y="20934"/>
                    <a:pt x="9881" y="20787"/>
                  </a:cubicBezTo>
                  <a:cubicBezTo>
                    <a:pt x="9897" y="20778"/>
                    <a:pt x="9912" y="20767"/>
                    <a:pt x="9927" y="20758"/>
                  </a:cubicBezTo>
                  <a:lnTo>
                    <a:pt x="9927" y="20758"/>
                  </a:lnTo>
                  <a:cubicBezTo>
                    <a:pt x="9921" y="21083"/>
                    <a:pt x="9916" y="21407"/>
                    <a:pt x="9911" y="21732"/>
                  </a:cubicBezTo>
                  <a:lnTo>
                    <a:pt x="10084" y="21732"/>
                  </a:lnTo>
                  <a:cubicBezTo>
                    <a:pt x="10092" y="21035"/>
                    <a:pt x="10119" y="20337"/>
                    <a:pt x="10130" y="19638"/>
                  </a:cubicBezTo>
                  <a:lnTo>
                    <a:pt x="10130" y="19636"/>
                  </a:lnTo>
                  <a:cubicBezTo>
                    <a:pt x="10132" y="19620"/>
                    <a:pt x="10132" y="19602"/>
                    <a:pt x="10132" y="19586"/>
                  </a:cubicBezTo>
                  <a:cubicBezTo>
                    <a:pt x="10133" y="19533"/>
                    <a:pt x="10133" y="19481"/>
                    <a:pt x="10134" y="19429"/>
                  </a:cubicBezTo>
                  <a:lnTo>
                    <a:pt x="10133" y="19429"/>
                  </a:lnTo>
                  <a:cubicBezTo>
                    <a:pt x="10135" y="19254"/>
                    <a:pt x="10137" y="19078"/>
                    <a:pt x="10136" y="18904"/>
                  </a:cubicBezTo>
                  <a:cubicBezTo>
                    <a:pt x="10134" y="18801"/>
                    <a:pt x="10130" y="18698"/>
                    <a:pt x="10128" y="18595"/>
                  </a:cubicBezTo>
                  <a:cubicBezTo>
                    <a:pt x="10129" y="18594"/>
                    <a:pt x="10129" y="18594"/>
                    <a:pt x="10130" y="18594"/>
                  </a:cubicBezTo>
                  <a:cubicBezTo>
                    <a:pt x="10129" y="18527"/>
                    <a:pt x="10128" y="18461"/>
                    <a:pt x="10126" y="18396"/>
                  </a:cubicBezTo>
                  <a:cubicBezTo>
                    <a:pt x="10125" y="18396"/>
                    <a:pt x="10125" y="18396"/>
                    <a:pt x="10124" y="18397"/>
                  </a:cubicBezTo>
                  <a:cubicBezTo>
                    <a:pt x="10092" y="17163"/>
                    <a:pt x="10017" y="15931"/>
                    <a:pt x="9935" y="14700"/>
                  </a:cubicBezTo>
                  <a:cubicBezTo>
                    <a:pt x="9799" y="12977"/>
                    <a:pt x="9572" y="11261"/>
                    <a:pt x="9268" y="9559"/>
                  </a:cubicBezTo>
                  <a:cubicBezTo>
                    <a:pt x="9139" y="8847"/>
                    <a:pt x="8988" y="8138"/>
                    <a:pt x="8772" y="7446"/>
                  </a:cubicBezTo>
                  <a:cubicBezTo>
                    <a:pt x="8585" y="6856"/>
                    <a:pt x="8351" y="6282"/>
                    <a:pt x="8095" y="5718"/>
                  </a:cubicBezTo>
                  <a:cubicBezTo>
                    <a:pt x="7777" y="5030"/>
                    <a:pt x="7409" y="4364"/>
                    <a:pt x="6951" y="3757"/>
                  </a:cubicBezTo>
                  <a:cubicBezTo>
                    <a:pt x="6614" y="3311"/>
                    <a:pt x="6249" y="2871"/>
                    <a:pt x="5794" y="2539"/>
                  </a:cubicBezTo>
                  <a:cubicBezTo>
                    <a:pt x="5538" y="2362"/>
                    <a:pt x="5247" y="2246"/>
                    <a:pt x="4951" y="2145"/>
                  </a:cubicBezTo>
                  <a:lnTo>
                    <a:pt x="4951" y="2144"/>
                  </a:lnTo>
                  <a:cubicBezTo>
                    <a:pt x="4896" y="2126"/>
                    <a:pt x="4840" y="2107"/>
                    <a:pt x="4785" y="2090"/>
                  </a:cubicBezTo>
                  <a:cubicBezTo>
                    <a:pt x="4784" y="2149"/>
                    <a:pt x="4777" y="2207"/>
                    <a:pt x="4769" y="2265"/>
                  </a:cubicBezTo>
                  <a:cubicBezTo>
                    <a:pt x="4763" y="2314"/>
                    <a:pt x="4755" y="2362"/>
                    <a:pt x="4747" y="2412"/>
                  </a:cubicBezTo>
                  <a:cubicBezTo>
                    <a:pt x="4652" y="2914"/>
                    <a:pt x="4343" y="3341"/>
                    <a:pt x="4031" y="3734"/>
                  </a:cubicBezTo>
                  <a:cubicBezTo>
                    <a:pt x="3675" y="4172"/>
                    <a:pt x="3157" y="4714"/>
                    <a:pt x="2567" y="4774"/>
                  </a:cubicBezTo>
                  <a:cubicBezTo>
                    <a:pt x="2550" y="4775"/>
                    <a:pt x="2533" y="4776"/>
                    <a:pt x="2515" y="4776"/>
                  </a:cubicBezTo>
                  <a:cubicBezTo>
                    <a:pt x="2362" y="4776"/>
                    <a:pt x="2198" y="4707"/>
                    <a:pt x="2146" y="4553"/>
                  </a:cubicBezTo>
                  <a:cubicBezTo>
                    <a:pt x="2120" y="4478"/>
                    <a:pt x="2132" y="4397"/>
                    <a:pt x="2141" y="4320"/>
                  </a:cubicBezTo>
                  <a:cubicBezTo>
                    <a:pt x="2147" y="4266"/>
                    <a:pt x="2152" y="4195"/>
                    <a:pt x="2097" y="4165"/>
                  </a:cubicBezTo>
                  <a:cubicBezTo>
                    <a:pt x="2083" y="4157"/>
                    <a:pt x="2069" y="4153"/>
                    <a:pt x="2054" y="4153"/>
                  </a:cubicBezTo>
                  <a:cubicBezTo>
                    <a:pt x="2015" y="4153"/>
                    <a:pt x="1975" y="4179"/>
                    <a:pt x="1943" y="4200"/>
                  </a:cubicBezTo>
                  <a:cubicBezTo>
                    <a:pt x="1794" y="4284"/>
                    <a:pt x="1624" y="4436"/>
                    <a:pt x="1449" y="4436"/>
                  </a:cubicBezTo>
                  <a:cubicBezTo>
                    <a:pt x="1395" y="4436"/>
                    <a:pt x="1341" y="4422"/>
                    <a:pt x="1287" y="4387"/>
                  </a:cubicBezTo>
                  <a:cubicBezTo>
                    <a:pt x="1150" y="4266"/>
                    <a:pt x="1276" y="4009"/>
                    <a:pt x="1336" y="3872"/>
                  </a:cubicBezTo>
                  <a:cubicBezTo>
                    <a:pt x="1377" y="3789"/>
                    <a:pt x="1423" y="3707"/>
                    <a:pt x="1470" y="3626"/>
                  </a:cubicBezTo>
                  <a:cubicBezTo>
                    <a:pt x="1509" y="3566"/>
                    <a:pt x="1524" y="3473"/>
                    <a:pt x="1453" y="3430"/>
                  </a:cubicBezTo>
                  <a:cubicBezTo>
                    <a:pt x="1437" y="3419"/>
                    <a:pt x="1420" y="3416"/>
                    <a:pt x="1402" y="3416"/>
                  </a:cubicBezTo>
                  <a:cubicBezTo>
                    <a:pt x="1384" y="3416"/>
                    <a:pt x="1365" y="3420"/>
                    <a:pt x="1346" y="3424"/>
                  </a:cubicBezTo>
                  <a:cubicBezTo>
                    <a:pt x="1272" y="3438"/>
                    <a:pt x="1196" y="3445"/>
                    <a:pt x="1121" y="3450"/>
                  </a:cubicBezTo>
                  <a:cubicBezTo>
                    <a:pt x="1093" y="3454"/>
                    <a:pt x="1064" y="3455"/>
                    <a:pt x="1035" y="3455"/>
                  </a:cubicBezTo>
                  <a:cubicBezTo>
                    <a:pt x="799" y="3455"/>
                    <a:pt x="543" y="3344"/>
                    <a:pt x="496" y="3093"/>
                  </a:cubicBezTo>
                  <a:cubicBezTo>
                    <a:pt x="451" y="2811"/>
                    <a:pt x="654" y="2570"/>
                    <a:pt x="817" y="2362"/>
                  </a:cubicBezTo>
                  <a:cubicBezTo>
                    <a:pt x="859" y="2313"/>
                    <a:pt x="901" y="2263"/>
                    <a:pt x="943" y="2212"/>
                  </a:cubicBezTo>
                  <a:cubicBezTo>
                    <a:pt x="981" y="2167"/>
                    <a:pt x="1030" y="2121"/>
                    <a:pt x="1030" y="2058"/>
                  </a:cubicBezTo>
                  <a:cubicBezTo>
                    <a:pt x="1030" y="2011"/>
                    <a:pt x="989" y="1956"/>
                    <a:pt x="938" y="1956"/>
                  </a:cubicBezTo>
                  <a:cubicBezTo>
                    <a:pt x="937" y="1956"/>
                    <a:pt x="935" y="1956"/>
                    <a:pt x="934" y="1956"/>
                  </a:cubicBezTo>
                  <a:cubicBezTo>
                    <a:pt x="883" y="1958"/>
                    <a:pt x="843" y="1992"/>
                    <a:pt x="795" y="2006"/>
                  </a:cubicBezTo>
                  <a:cubicBezTo>
                    <a:pt x="704" y="2036"/>
                    <a:pt x="595" y="2068"/>
                    <a:pt x="491" y="2068"/>
                  </a:cubicBezTo>
                  <a:cubicBezTo>
                    <a:pt x="414" y="2068"/>
                    <a:pt x="340" y="2050"/>
                    <a:pt x="278" y="2001"/>
                  </a:cubicBezTo>
                  <a:cubicBezTo>
                    <a:pt x="194" y="1905"/>
                    <a:pt x="179" y="1801"/>
                    <a:pt x="226" y="1681"/>
                  </a:cubicBezTo>
                  <a:cubicBezTo>
                    <a:pt x="294" y="1484"/>
                    <a:pt x="411" y="1306"/>
                    <a:pt x="541" y="1144"/>
                  </a:cubicBezTo>
                  <a:cubicBezTo>
                    <a:pt x="1011" y="585"/>
                    <a:pt x="1723" y="180"/>
                    <a:pt x="2464" y="180"/>
                  </a:cubicBezTo>
                  <a:cubicBezTo>
                    <a:pt x="2486" y="180"/>
                    <a:pt x="2508" y="180"/>
                    <a:pt x="2531" y="181"/>
                  </a:cubicBezTo>
                  <a:cubicBezTo>
                    <a:pt x="2957" y="215"/>
                    <a:pt x="3557" y="449"/>
                    <a:pt x="3813" y="804"/>
                  </a:cubicBezTo>
                  <a:cubicBezTo>
                    <a:pt x="3831" y="835"/>
                    <a:pt x="3848" y="866"/>
                    <a:pt x="3863" y="898"/>
                  </a:cubicBezTo>
                  <a:cubicBezTo>
                    <a:pt x="3860" y="934"/>
                    <a:pt x="3876" y="971"/>
                    <a:pt x="3906" y="989"/>
                  </a:cubicBezTo>
                  <a:cubicBezTo>
                    <a:pt x="3923" y="1014"/>
                    <a:pt x="3946" y="1032"/>
                    <a:pt x="3976" y="1032"/>
                  </a:cubicBezTo>
                  <a:cubicBezTo>
                    <a:pt x="3980" y="1032"/>
                    <a:pt x="3984" y="1032"/>
                    <a:pt x="3988" y="1031"/>
                  </a:cubicBezTo>
                  <a:cubicBezTo>
                    <a:pt x="4049" y="1015"/>
                    <a:pt x="4063" y="974"/>
                    <a:pt x="4059" y="926"/>
                  </a:cubicBezTo>
                  <a:cubicBezTo>
                    <a:pt x="4084" y="910"/>
                    <a:pt x="4114" y="899"/>
                    <a:pt x="4141" y="886"/>
                  </a:cubicBezTo>
                  <a:cubicBezTo>
                    <a:pt x="4429" y="783"/>
                    <a:pt x="4734" y="735"/>
                    <a:pt x="5040" y="735"/>
                  </a:cubicBezTo>
                  <a:cubicBezTo>
                    <a:pt x="5498" y="735"/>
                    <a:pt x="5960" y="842"/>
                    <a:pt x="6375" y="1030"/>
                  </a:cubicBezTo>
                  <a:cubicBezTo>
                    <a:pt x="7292" y="1470"/>
                    <a:pt x="7866" y="2144"/>
                    <a:pt x="8405" y="2987"/>
                  </a:cubicBezTo>
                  <a:cubicBezTo>
                    <a:pt x="8554" y="3212"/>
                    <a:pt x="8688" y="3447"/>
                    <a:pt x="8815" y="3685"/>
                  </a:cubicBezTo>
                  <a:cubicBezTo>
                    <a:pt x="8822" y="3696"/>
                    <a:pt x="8829" y="3709"/>
                    <a:pt x="8835" y="3721"/>
                  </a:cubicBezTo>
                  <a:cubicBezTo>
                    <a:pt x="8958" y="3953"/>
                    <a:pt x="9074" y="4187"/>
                    <a:pt x="9189" y="4423"/>
                  </a:cubicBezTo>
                  <a:cubicBezTo>
                    <a:pt x="9191" y="4426"/>
                    <a:pt x="9193" y="4428"/>
                    <a:pt x="9194" y="4432"/>
                  </a:cubicBezTo>
                  <a:cubicBezTo>
                    <a:pt x="9202" y="4450"/>
                    <a:pt x="9211" y="4468"/>
                    <a:pt x="9219" y="4485"/>
                  </a:cubicBezTo>
                  <a:cubicBezTo>
                    <a:pt x="9417" y="4898"/>
                    <a:pt x="9614" y="5312"/>
                    <a:pt x="9785" y="5737"/>
                  </a:cubicBezTo>
                  <a:cubicBezTo>
                    <a:pt x="9786" y="5739"/>
                    <a:pt x="9788" y="5740"/>
                    <a:pt x="9789" y="5743"/>
                  </a:cubicBezTo>
                  <a:cubicBezTo>
                    <a:pt x="9789" y="5744"/>
                    <a:pt x="9789" y="5745"/>
                    <a:pt x="9790" y="5746"/>
                  </a:cubicBezTo>
                  <a:cubicBezTo>
                    <a:pt x="10121" y="6566"/>
                    <a:pt x="10326" y="7433"/>
                    <a:pt x="10503" y="8297"/>
                  </a:cubicBezTo>
                  <a:cubicBezTo>
                    <a:pt x="10716" y="9366"/>
                    <a:pt x="10863" y="10447"/>
                    <a:pt x="10989" y="11529"/>
                  </a:cubicBezTo>
                  <a:cubicBezTo>
                    <a:pt x="11105" y="12832"/>
                    <a:pt x="11171" y="14139"/>
                    <a:pt x="11213" y="15445"/>
                  </a:cubicBezTo>
                  <a:cubicBezTo>
                    <a:pt x="11246" y="17541"/>
                    <a:pt x="11251" y="19637"/>
                    <a:pt x="11319" y="21732"/>
                  </a:cubicBezTo>
                  <a:lnTo>
                    <a:pt x="11490" y="21732"/>
                  </a:lnTo>
                  <a:cubicBezTo>
                    <a:pt x="11460" y="20661"/>
                    <a:pt x="11434" y="19591"/>
                    <a:pt x="11427" y="18520"/>
                  </a:cubicBezTo>
                  <a:cubicBezTo>
                    <a:pt x="11402" y="17137"/>
                    <a:pt x="11420" y="15752"/>
                    <a:pt x="11356" y="14370"/>
                  </a:cubicBezTo>
                  <a:cubicBezTo>
                    <a:pt x="11320" y="13662"/>
                    <a:pt x="11267" y="12955"/>
                    <a:pt x="11203" y="12249"/>
                  </a:cubicBezTo>
                  <a:cubicBezTo>
                    <a:pt x="11149" y="11555"/>
                    <a:pt x="11080" y="10861"/>
                    <a:pt x="10991" y="10170"/>
                  </a:cubicBezTo>
                  <a:lnTo>
                    <a:pt x="10991" y="10170"/>
                  </a:lnTo>
                  <a:cubicBezTo>
                    <a:pt x="11181" y="10215"/>
                    <a:pt x="11364" y="10294"/>
                    <a:pt x="11528" y="10402"/>
                  </a:cubicBezTo>
                  <a:cubicBezTo>
                    <a:pt x="11945" y="10686"/>
                    <a:pt x="12188" y="11068"/>
                    <a:pt x="12367" y="11527"/>
                  </a:cubicBezTo>
                  <a:cubicBezTo>
                    <a:pt x="12166" y="11678"/>
                    <a:pt x="11998" y="11885"/>
                    <a:pt x="11888" y="12097"/>
                  </a:cubicBezTo>
                  <a:cubicBezTo>
                    <a:pt x="11721" y="12428"/>
                    <a:pt x="11579" y="12801"/>
                    <a:pt x="11641" y="13177"/>
                  </a:cubicBezTo>
                  <a:cubicBezTo>
                    <a:pt x="11669" y="13418"/>
                    <a:pt x="11844" y="13649"/>
                    <a:pt x="12102" y="13659"/>
                  </a:cubicBezTo>
                  <a:cubicBezTo>
                    <a:pt x="12114" y="13659"/>
                    <a:pt x="12126" y="13660"/>
                    <a:pt x="12139" y="13660"/>
                  </a:cubicBezTo>
                  <a:cubicBezTo>
                    <a:pt x="12383" y="13660"/>
                    <a:pt x="12608" y="13531"/>
                    <a:pt x="12807" y="13398"/>
                  </a:cubicBezTo>
                  <a:cubicBezTo>
                    <a:pt x="12815" y="13488"/>
                    <a:pt x="12821" y="13578"/>
                    <a:pt x="12826" y="13668"/>
                  </a:cubicBezTo>
                  <a:cubicBezTo>
                    <a:pt x="12835" y="13931"/>
                    <a:pt x="12835" y="14191"/>
                    <a:pt x="12834" y="14450"/>
                  </a:cubicBezTo>
                  <a:cubicBezTo>
                    <a:pt x="12562" y="14609"/>
                    <a:pt x="12342" y="14895"/>
                    <a:pt x="12191" y="15158"/>
                  </a:cubicBezTo>
                  <a:cubicBezTo>
                    <a:pt x="12004" y="15485"/>
                    <a:pt x="11872" y="15864"/>
                    <a:pt x="11879" y="16245"/>
                  </a:cubicBezTo>
                  <a:cubicBezTo>
                    <a:pt x="11882" y="16413"/>
                    <a:pt x="11938" y="16615"/>
                    <a:pt x="12116" y="16671"/>
                  </a:cubicBezTo>
                  <a:cubicBezTo>
                    <a:pt x="12142" y="16680"/>
                    <a:pt x="12168" y="16683"/>
                    <a:pt x="12194" y="16683"/>
                  </a:cubicBezTo>
                  <a:cubicBezTo>
                    <a:pt x="12319" y="16683"/>
                    <a:pt x="12434" y="16597"/>
                    <a:pt x="12539" y="16534"/>
                  </a:cubicBezTo>
                  <a:lnTo>
                    <a:pt x="12539" y="16534"/>
                  </a:lnTo>
                  <a:cubicBezTo>
                    <a:pt x="12492" y="16845"/>
                    <a:pt x="12409" y="17422"/>
                    <a:pt x="12748" y="17592"/>
                  </a:cubicBezTo>
                  <a:cubicBezTo>
                    <a:pt x="12772" y="17598"/>
                    <a:pt x="12795" y="17601"/>
                    <a:pt x="12817" y="17601"/>
                  </a:cubicBezTo>
                  <a:cubicBezTo>
                    <a:pt x="13050" y="17601"/>
                    <a:pt x="13195" y="17281"/>
                    <a:pt x="13300" y="17106"/>
                  </a:cubicBezTo>
                  <a:cubicBezTo>
                    <a:pt x="13373" y="17287"/>
                    <a:pt x="13521" y="17498"/>
                    <a:pt x="13729" y="17498"/>
                  </a:cubicBezTo>
                  <a:cubicBezTo>
                    <a:pt x="13752" y="17498"/>
                    <a:pt x="13775" y="17496"/>
                    <a:pt x="13799" y="17490"/>
                  </a:cubicBezTo>
                  <a:cubicBezTo>
                    <a:pt x="14021" y="17420"/>
                    <a:pt x="14074" y="17151"/>
                    <a:pt x="14127" y="16953"/>
                  </a:cubicBezTo>
                  <a:cubicBezTo>
                    <a:pt x="14264" y="17075"/>
                    <a:pt x="14387" y="17127"/>
                    <a:pt x="14496" y="17127"/>
                  </a:cubicBezTo>
                  <a:cubicBezTo>
                    <a:pt x="14889" y="17127"/>
                    <a:pt x="15088" y="16451"/>
                    <a:pt x="15024" y="16036"/>
                  </a:cubicBezTo>
                  <a:cubicBezTo>
                    <a:pt x="14977" y="15582"/>
                    <a:pt x="14750" y="15149"/>
                    <a:pt x="14425" y="14827"/>
                  </a:cubicBezTo>
                  <a:cubicBezTo>
                    <a:pt x="14293" y="14714"/>
                    <a:pt x="14147" y="14616"/>
                    <a:pt x="13991" y="14534"/>
                  </a:cubicBezTo>
                  <a:cubicBezTo>
                    <a:pt x="13990" y="14534"/>
                    <a:pt x="13990" y="14533"/>
                    <a:pt x="13990" y="14533"/>
                  </a:cubicBezTo>
                  <a:cubicBezTo>
                    <a:pt x="13981" y="14086"/>
                    <a:pt x="13955" y="13638"/>
                    <a:pt x="13918" y="13192"/>
                  </a:cubicBezTo>
                  <a:cubicBezTo>
                    <a:pt x="13895" y="12953"/>
                    <a:pt x="13869" y="12705"/>
                    <a:pt x="13837" y="12454"/>
                  </a:cubicBezTo>
                  <a:lnTo>
                    <a:pt x="13837" y="12454"/>
                  </a:lnTo>
                  <a:cubicBezTo>
                    <a:pt x="14011" y="12587"/>
                    <a:pt x="14205" y="12696"/>
                    <a:pt x="14404" y="12780"/>
                  </a:cubicBezTo>
                  <a:cubicBezTo>
                    <a:pt x="14529" y="12836"/>
                    <a:pt x="14681" y="12871"/>
                    <a:pt x="14827" y="12871"/>
                  </a:cubicBezTo>
                  <a:cubicBezTo>
                    <a:pt x="15065" y="12871"/>
                    <a:pt x="15287" y="12779"/>
                    <a:pt x="15349" y="12538"/>
                  </a:cubicBezTo>
                  <a:lnTo>
                    <a:pt x="15350" y="12538"/>
                  </a:lnTo>
                  <a:cubicBezTo>
                    <a:pt x="15351" y="12536"/>
                    <a:pt x="15351" y="12532"/>
                    <a:pt x="15351" y="12528"/>
                  </a:cubicBezTo>
                  <a:cubicBezTo>
                    <a:pt x="15359" y="12496"/>
                    <a:pt x="15365" y="12462"/>
                    <a:pt x="15366" y="12424"/>
                  </a:cubicBezTo>
                  <a:cubicBezTo>
                    <a:pt x="15367" y="12394"/>
                    <a:pt x="15369" y="12365"/>
                    <a:pt x="15369" y="12335"/>
                  </a:cubicBezTo>
                  <a:cubicBezTo>
                    <a:pt x="15369" y="12335"/>
                    <a:pt x="15369" y="12335"/>
                    <a:pt x="15367" y="12334"/>
                  </a:cubicBezTo>
                  <a:cubicBezTo>
                    <a:pt x="15366" y="12042"/>
                    <a:pt x="15268" y="11749"/>
                    <a:pt x="15075" y="11528"/>
                  </a:cubicBezTo>
                  <a:cubicBezTo>
                    <a:pt x="14824" y="11259"/>
                    <a:pt x="14493" y="11073"/>
                    <a:pt x="14161" y="10924"/>
                  </a:cubicBezTo>
                  <a:cubicBezTo>
                    <a:pt x="14011" y="10863"/>
                    <a:pt x="13857" y="10809"/>
                    <a:pt x="13695" y="10792"/>
                  </a:cubicBezTo>
                  <a:cubicBezTo>
                    <a:pt x="13650" y="10790"/>
                    <a:pt x="13596" y="10780"/>
                    <a:pt x="13545" y="10780"/>
                  </a:cubicBezTo>
                  <a:cubicBezTo>
                    <a:pt x="13529" y="10780"/>
                    <a:pt x="13513" y="10781"/>
                    <a:pt x="13498" y="10783"/>
                  </a:cubicBezTo>
                  <a:cubicBezTo>
                    <a:pt x="13180" y="9736"/>
                    <a:pt x="12628" y="8797"/>
                    <a:pt x="11603" y="8297"/>
                  </a:cubicBezTo>
                  <a:cubicBezTo>
                    <a:pt x="11407" y="8209"/>
                    <a:pt x="11194" y="8155"/>
                    <a:pt x="10979" y="8155"/>
                  </a:cubicBezTo>
                  <a:cubicBezTo>
                    <a:pt x="10922" y="8155"/>
                    <a:pt x="10866" y="8159"/>
                    <a:pt x="10810" y="8166"/>
                  </a:cubicBezTo>
                  <a:cubicBezTo>
                    <a:pt x="10771" y="8175"/>
                    <a:pt x="10715" y="8184"/>
                    <a:pt x="10664" y="8200"/>
                  </a:cubicBezTo>
                  <a:cubicBezTo>
                    <a:pt x="10483" y="7384"/>
                    <a:pt x="10268" y="6572"/>
                    <a:pt x="9982" y="5785"/>
                  </a:cubicBezTo>
                  <a:lnTo>
                    <a:pt x="9982" y="5785"/>
                  </a:lnTo>
                  <a:cubicBezTo>
                    <a:pt x="10120" y="5803"/>
                    <a:pt x="10259" y="5816"/>
                    <a:pt x="10398" y="5822"/>
                  </a:cubicBezTo>
                  <a:cubicBezTo>
                    <a:pt x="10652" y="5819"/>
                    <a:pt x="10917" y="5797"/>
                    <a:pt x="11148" y="5681"/>
                  </a:cubicBezTo>
                  <a:cubicBezTo>
                    <a:pt x="11334" y="5587"/>
                    <a:pt x="11483" y="5415"/>
                    <a:pt x="11549" y="5218"/>
                  </a:cubicBezTo>
                  <a:lnTo>
                    <a:pt x="11552" y="5218"/>
                  </a:lnTo>
                  <a:cubicBezTo>
                    <a:pt x="11554" y="5209"/>
                    <a:pt x="11557" y="5200"/>
                    <a:pt x="11559" y="5191"/>
                  </a:cubicBezTo>
                  <a:cubicBezTo>
                    <a:pt x="11562" y="5179"/>
                    <a:pt x="11565" y="5169"/>
                    <a:pt x="11568" y="5157"/>
                  </a:cubicBezTo>
                  <a:cubicBezTo>
                    <a:pt x="11576" y="5122"/>
                    <a:pt x="11582" y="5088"/>
                    <a:pt x="11584" y="5052"/>
                  </a:cubicBezTo>
                  <a:cubicBezTo>
                    <a:pt x="11586" y="5049"/>
                    <a:pt x="11586" y="5044"/>
                    <a:pt x="11587" y="5039"/>
                  </a:cubicBezTo>
                  <a:cubicBezTo>
                    <a:pt x="11587" y="5039"/>
                    <a:pt x="11587" y="5039"/>
                    <a:pt x="11587" y="5038"/>
                  </a:cubicBezTo>
                  <a:cubicBezTo>
                    <a:pt x="11591" y="4950"/>
                    <a:pt x="11577" y="4861"/>
                    <a:pt x="11542" y="4776"/>
                  </a:cubicBezTo>
                  <a:cubicBezTo>
                    <a:pt x="11269" y="4007"/>
                    <a:pt x="10079" y="3701"/>
                    <a:pt x="9346" y="3622"/>
                  </a:cubicBezTo>
                  <a:cubicBezTo>
                    <a:pt x="9276" y="3617"/>
                    <a:pt x="9204" y="3614"/>
                    <a:pt x="9132" y="3614"/>
                  </a:cubicBezTo>
                  <a:cubicBezTo>
                    <a:pt x="9085" y="3614"/>
                    <a:pt x="9039" y="3615"/>
                    <a:pt x="8993" y="3619"/>
                  </a:cubicBezTo>
                  <a:cubicBezTo>
                    <a:pt x="8754" y="3182"/>
                    <a:pt x="8478" y="2767"/>
                    <a:pt x="8189" y="2361"/>
                  </a:cubicBezTo>
                  <a:cubicBezTo>
                    <a:pt x="7842" y="1845"/>
                    <a:pt x="7391" y="1398"/>
                    <a:pt x="6849" y="1090"/>
                  </a:cubicBezTo>
                  <a:cubicBezTo>
                    <a:pt x="6301" y="763"/>
                    <a:pt x="5661" y="558"/>
                    <a:pt x="5020" y="558"/>
                  </a:cubicBezTo>
                  <a:cubicBezTo>
                    <a:pt x="4903" y="558"/>
                    <a:pt x="4787" y="564"/>
                    <a:pt x="4671" y="578"/>
                  </a:cubicBezTo>
                  <a:cubicBezTo>
                    <a:pt x="4515" y="603"/>
                    <a:pt x="4179" y="643"/>
                    <a:pt x="3989" y="753"/>
                  </a:cubicBezTo>
                  <a:cubicBezTo>
                    <a:pt x="3989" y="752"/>
                    <a:pt x="3988" y="750"/>
                    <a:pt x="3987" y="748"/>
                  </a:cubicBezTo>
                  <a:cubicBezTo>
                    <a:pt x="3818" y="458"/>
                    <a:pt x="3508" y="293"/>
                    <a:pt x="3209" y="163"/>
                  </a:cubicBezTo>
                  <a:cubicBezTo>
                    <a:pt x="2963" y="51"/>
                    <a:pt x="2703" y="1"/>
                    <a:pt x="2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1"/>
            <p:cNvSpPr/>
            <p:nvPr/>
          </p:nvSpPr>
          <p:spPr>
            <a:xfrm>
              <a:off x="8389314" y="4253971"/>
              <a:ext cx="684346" cy="908417"/>
            </a:xfrm>
            <a:custGeom>
              <a:rect b="b" l="l" r="r" t="t"/>
              <a:pathLst>
                <a:path extrusionOk="0" h="17968" w="13536">
                  <a:moveTo>
                    <a:pt x="6157" y="787"/>
                  </a:moveTo>
                  <a:cubicBezTo>
                    <a:pt x="6484" y="787"/>
                    <a:pt x="6812" y="868"/>
                    <a:pt x="7098" y="1032"/>
                  </a:cubicBezTo>
                  <a:cubicBezTo>
                    <a:pt x="7188" y="1086"/>
                    <a:pt x="7273" y="1140"/>
                    <a:pt x="7362" y="1198"/>
                  </a:cubicBezTo>
                  <a:cubicBezTo>
                    <a:pt x="7356" y="1207"/>
                    <a:pt x="7348" y="1215"/>
                    <a:pt x="7341" y="1224"/>
                  </a:cubicBezTo>
                  <a:lnTo>
                    <a:pt x="7341" y="1226"/>
                  </a:lnTo>
                  <a:cubicBezTo>
                    <a:pt x="7340" y="1226"/>
                    <a:pt x="7338" y="1224"/>
                    <a:pt x="7336" y="1224"/>
                  </a:cubicBezTo>
                  <a:cubicBezTo>
                    <a:pt x="6614" y="1267"/>
                    <a:pt x="5903" y="1416"/>
                    <a:pt x="5214" y="1629"/>
                  </a:cubicBezTo>
                  <a:cubicBezTo>
                    <a:pt x="5001" y="1694"/>
                    <a:pt x="4790" y="1766"/>
                    <a:pt x="4581" y="1843"/>
                  </a:cubicBezTo>
                  <a:cubicBezTo>
                    <a:pt x="4563" y="1850"/>
                    <a:pt x="4543" y="1857"/>
                    <a:pt x="4522" y="1864"/>
                  </a:cubicBezTo>
                  <a:cubicBezTo>
                    <a:pt x="4529" y="1758"/>
                    <a:pt x="4574" y="1653"/>
                    <a:pt x="4626" y="1562"/>
                  </a:cubicBezTo>
                  <a:cubicBezTo>
                    <a:pt x="4741" y="1357"/>
                    <a:pt x="4925" y="1205"/>
                    <a:pt x="5126" y="1088"/>
                  </a:cubicBezTo>
                  <a:cubicBezTo>
                    <a:pt x="5432" y="887"/>
                    <a:pt x="5794" y="787"/>
                    <a:pt x="6157" y="787"/>
                  </a:cubicBezTo>
                  <a:close/>
                  <a:moveTo>
                    <a:pt x="7196" y="1418"/>
                  </a:moveTo>
                  <a:cubicBezTo>
                    <a:pt x="7141" y="1496"/>
                    <a:pt x="7088" y="1573"/>
                    <a:pt x="7037" y="1652"/>
                  </a:cubicBezTo>
                  <a:cubicBezTo>
                    <a:pt x="7037" y="1652"/>
                    <a:pt x="7036" y="1653"/>
                    <a:pt x="7036" y="1653"/>
                  </a:cubicBezTo>
                  <a:cubicBezTo>
                    <a:pt x="7023" y="1653"/>
                    <a:pt x="7010" y="1655"/>
                    <a:pt x="6998" y="1662"/>
                  </a:cubicBezTo>
                  <a:cubicBezTo>
                    <a:pt x="6886" y="1714"/>
                    <a:pt x="6774" y="1765"/>
                    <a:pt x="6661" y="1814"/>
                  </a:cubicBezTo>
                  <a:cubicBezTo>
                    <a:pt x="6418" y="1917"/>
                    <a:pt x="6169" y="2000"/>
                    <a:pt x="5917" y="2078"/>
                  </a:cubicBezTo>
                  <a:cubicBezTo>
                    <a:pt x="5631" y="2155"/>
                    <a:pt x="5335" y="2199"/>
                    <a:pt x="5038" y="2204"/>
                  </a:cubicBezTo>
                  <a:cubicBezTo>
                    <a:pt x="4906" y="2201"/>
                    <a:pt x="4664" y="2163"/>
                    <a:pt x="4567" y="2047"/>
                  </a:cubicBezTo>
                  <a:cubicBezTo>
                    <a:pt x="4575" y="2043"/>
                    <a:pt x="4583" y="2040"/>
                    <a:pt x="4591" y="2037"/>
                  </a:cubicBezTo>
                  <a:cubicBezTo>
                    <a:pt x="4751" y="1978"/>
                    <a:pt x="4911" y="1922"/>
                    <a:pt x="5072" y="1868"/>
                  </a:cubicBezTo>
                  <a:cubicBezTo>
                    <a:pt x="5462" y="1738"/>
                    <a:pt x="5859" y="1630"/>
                    <a:pt x="6262" y="1547"/>
                  </a:cubicBezTo>
                  <a:cubicBezTo>
                    <a:pt x="6571" y="1487"/>
                    <a:pt x="6883" y="1443"/>
                    <a:pt x="7196" y="1418"/>
                  </a:cubicBezTo>
                  <a:close/>
                  <a:moveTo>
                    <a:pt x="10172" y="1832"/>
                  </a:moveTo>
                  <a:cubicBezTo>
                    <a:pt x="10178" y="1836"/>
                    <a:pt x="10184" y="1841"/>
                    <a:pt x="10190" y="1847"/>
                  </a:cubicBezTo>
                  <a:cubicBezTo>
                    <a:pt x="10296" y="1962"/>
                    <a:pt x="10386" y="2093"/>
                    <a:pt x="10463" y="2229"/>
                  </a:cubicBezTo>
                  <a:cubicBezTo>
                    <a:pt x="10431" y="2271"/>
                    <a:pt x="10403" y="2318"/>
                    <a:pt x="10371" y="2355"/>
                  </a:cubicBezTo>
                  <a:cubicBezTo>
                    <a:pt x="10248" y="2519"/>
                    <a:pt x="10126" y="2683"/>
                    <a:pt x="10006" y="2847"/>
                  </a:cubicBezTo>
                  <a:cubicBezTo>
                    <a:pt x="9911" y="2973"/>
                    <a:pt x="9811" y="3093"/>
                    <a:pt x="9713" y="3214"/>
                  </a:cubicBezTo>
                  <a:cubicBezTo>
                    <a:pt x="9668" y="3270"/>
                    <a:pt x="9623" y="3327"/>
                    <a:pt x="9583" y="3387"/>
                  </a:cubicBezTo>
                  <a:cubicBezTo>
                    <a:pt x="9582" y="3388"/>
                    <a:pt x="9580" y="3392"/>
                    <a:pt x="9579" y="3393"/>
                  </a:cubicBezTo>
                  <a:cubicBezTo>
                    <a:pt x="9559" y="3356"/>
                    <a:pt x="9544" y="3315"/>
                    <a:pt x="9539" y="3265"/>
                  </a:cubicBezTo>
                  <a:cubicBezTo>
                    <a:pt x="9530" y="2915"/>
                    <a:pt x="9859" y="2123"/>
                    <a:pt x="10106" y="1876"/>
                  </a:cubicBezTo>
                  <a:cubicBezTo>
                    <a:pt x="10140" y="1866"/>
                    <a:pt x="10161" y="1850"/>
                    <a:pt x="10172" y="1832"/>
                  </a:cubicBezTo>
                  <a:close/>
                  <a:moveTo>
                    <a:pt x="10554" y="2408"/>
                  </a:moveTo>
                  <a:cubicBezTo>
                    <a:pt x="10559" y="2418"/>
                    <a:pt x="10566" y="2430"/>
                    <a:pt x="10571" y="2442"/>
                  </a:cubicBezTo>
                  <a:cubicBezTo>
                    <a:pt x="10627" y="2560"/>
                    <a:pt x="10673" y="2683"/>
                    <a:pt x="10716" y="2808"/>
                  </a:cubicBezTo>
                  <a:lnTo>
                    <a:pt x="10716" y="2809"/>
                  </a:lnTo>
                  <a:cubicBezTo>
                    <a:pt x="10713" y="2808"/>
                    <a:pt x="10709" y="2808"/>
                    <a:pt x="10705" y="2808"/>
                  </a:cubicBezTo>
                  <a:cubicBezTo>
                    <a:pt x="10683" y="2808"/>
                    <a:pt x="10660" y="2817"/>
                    <a:pt x="10642" y="2842"/>
                  </a:cubicBezTo>
                  <a:lnTo>
                    <a:pt x="10642" y="2843"/>
                  </a:lnTo>
                  <a:cubicBezTo>
                    <a:pt x="10528" y="3015"/>
                    <a:pt x="10393" y="3174"/>
                    <a:pt x="10250" y="3324"/>
                  </a:cubicBezTo>
                  <a:cubicBezTo>
                    <a:pt x="10169" y="3402"/>
                    <a:pt x="10086" y="3481"/>
                    <a:pt x="9979" y="3525"/>
                  </a:cubicBezTo>
                  <a:cubicBezTo>
                    <a:pt x="9934" y="3542"/>
                    <a:pt x="9890" y="3550"/>
                    <a:pt x="9847" y="3550"/>
                  </a:cubicBezTo>
                  <a:cubicBezTo>
                    <a:pt x="9798" y="3550"/>
                    <a:pt x="9751" y="3540"/>
                    <a:pt x="9710" y="3520"/>
                  </a:cubicBezTo>
                  <a:cubicBezTo>
                    <a:pt x="9710" y="3520"/>
                    <a:pt x="9710" y="3519"/>
                    <a:pt x="9710" y="3519"/>
                  </a:cubicBezTo>
                  <a:cubicBezTo>
                    <a:pt x="9732" y="3487"/>
                    <a:pt x="9752" y="3452"/>
                    <a:pt x="9777" y="3423"/>
                  </a:cubicBezTo>
                  <a:cubicBezTo>
                    <a:pt x="9908" y="3258"/>
                    <a:pt x="10043" y="3100"/>
                    <a:pt x="10168" y="2929"/>
                  </a:cubicBezTo>
                  <a:cubicBezTo>
                    <a:pt x="10297" y="2753"/>
                    <a:pt x="10422" y="2582"/>
                    <a:pt x="10554" y="2408"/>
                  </a:cubicBezTo>
                  <a:close/>
                  <a:moveTo>
                    <a:pt x="7625" y="3198"/>
                  </a:moveTo>
                  <a:cubicBezTo>
                    <a:pt x="7678" y="3213"/>
                    <a:pt x="7729" y="3237"/>
                    <a:pt x="7776" y="3266"/>
                  </a:cubicBezTo>
                  <a:cubicBezTo>
                    <a:pt x="8452" y="3705"/>
                    <a:pt x="8643" y="4867"/>
                    <a:pt x="8609" y="5618"/>
                  </a:cubicBezTo>
                  <a:cubicBezTo>
                    <a:pt x="8597" y="5743"/>
                    <a:pt x="8581" y="5898"/>
                    <a:pt x="8524" y="6021"/>
                  </a:cubicBezTo>
                  <a:cubicBezTo>
                    <a:pt x="8416" y="5662"/>
                    <a:pt x="8285" y="5311"/>
                    <a:pt x="8142" y="4965"/>
                  </a:cubicBezTo>
                  <a:cubicBezTo>
                    <a:pt x="7972" y="4581"/>
                    <a:pt x="7804" y="4167"/>
                    <a:pt x="7482" y="3886"/>
                  </a:cubicBezTo>
                  <a:cubicBezTo>
                    <a:pt x="7467" y="3872"/>
                    <a:pt x="7450" y="3865"/>
                    <a:pt x="7435" y="3860"/>
                  </a:cubicBezTo>
                  <a:cubicBezTo>
                    <a:pt x="7456" y="3776"/>
                    <a:pt x="7479" y="3692"/>
                    <a:pt x="7501" y="3611"/>
                  </a:cubicBezTo>
                  <a:cubicBezTo>
                    <a:pt x="7538" y="3473"/>
                    <a:pt x="7579" y="3334"/>
                    <a:pt x="7625" y="3198"/>
                  </a:cubicBezTo>
                  <a:close/>
                  <a:moveTo>
                    <a:pt x="7390" y="4050"/>
                  </a:moveTo>
                  <a:cubicBezTo>
                    <a:pt x="7834" y="4449"/>
                    <a:pt x="8206" y="5583"/>
                    <a:pt x="8381" y="6138"/>
                  </a:cubicBezTo>
                  <a:cubicBezTo>
                    <a:pt x="8387" y="6153"/>
                    <a:pt x="8393" y="6165"/>
                    <a:pt x="8401" y="6174"/>
                  </a:cubicBezTo>
                  <a:cubicBezTo>
                    <a:pt x="8365" y="6198"/>
                    <a:pt x="8325" y="6218"/>
                    <a:pt x="8273" y="6226"/>
                  </a:cubicBezTo>
                  <a:cubicBezTo>
                    <a:pt x="8038" y="6214"/>
                    <a:pt x="7843" y="5913"/>
                    <a:pt x="7736" y="5726"/>
                  </a:cubicBezTo>
                  <a:cubicBezTo>
                    <a:pt x="7531" y="5334"/>
                    <a:pt x="7413" y="4890"/>
                    <a:pt x="7408" y="4443"/>
                  </a:cubicBezTo>
                  <a:cubicBezTo>
                    <a:pt x="7405" y="4397"/>
                    <a:pt x="7370" y="4357"/>
                    <a:pt x="7325" y="4352"/>
                  </a:cubicBezTo>
                  <a:lnTo>
                    <a:pt x="7325" y="4350"/>
                  </a:lnTo>
                  <a:cubicBezTo>
                    <a:pt x="7345" y="4251"/>
                    <a:pt x="7367" y="4151"/>
                    <a:pt x="7390" y="4050"/>
                  </a:cubicBezTo>
                  <a:close/>
                  <a:moveTo>
                    <a:pt x="1869" y="6614"/>
                  </a:moveTo>
                  <a:cubicBezTo>
                    <a:pt x="1935" y="6614"/>
                    <a:pt x="1999" y="6628"/>
                    <a:pt x="2060" y="6650"/>
                  </a:cubicBezTo>
                  <a:cubicBezTo>
                    <a:pt x="2007" y="6837"/>
                    <a:pt x="1965" y="7025"/>
                    <a:pt x="1931" y="7214"/>
                  </a:cubicBezTo>
                  <a:cubicBezTo>
                    <a:pt x="1931" y="7215"/>
                    <a:pt x="1931" y="7215"/>
                    <a:pt x="1931" y="7217"/>
                  </a:cubicBezTo>
                  <a:cubicBezTo>
                    <a:pt x="1924" y="7218"/>
                    <a:pt x="1916" y="7217"/>
                    <a:pt x="1909" y="7220"/>
                  </a:cubicBezTo>
                  <a:cubicBezTo>
                    <a:pt x="1807" y="7258"/>
                    <a:pt x="1710" y="7305"/>
                    <a:pt x="1613" y="7354"/>
                  </a:cubicBezTo>
                  <a:cubicBezTo>
                    <a:pt x="1454" y="7433"/>
                    <a:pt x="1294" y="7513"/>
                    <a:pt x="1136" y="7595"/>
                  </a:cubicBezTo>
                  <a:cubicBezTo>
                    <a:pt x="884" y="7728"/>
                    <a:pt x="634" y="7862"/>
                    <a:pt x="389" y="8005"/>
                  </a:cubicBezTo>
                  <a:cubicBezTo>
                    <a:pt x="351" y="8032"/>
                    <a:pt x="290" y="8056"/>
                    <a:pt x="247" y="8088"/>
                  </a:cubicBezTo>
                  <a:cubicBezTo>
                    <a:pt x="234" y="8062"/>
                    <a:pt x="224" y="8033"/>
                    <a:pt x="216" y="8004"/>
                  </a:cubicBezTo>
                  <a:cubicBezTo>
                    <a:pt x="181" y="7860"/>
                    <a:pt x="239" y="7715"/>
                    <a:pt x="292" y="7583"/>
                  </a:cubicBezTo>
                  <a:cubicBezTo>
                    <a:pt x="345" y="7445"/>
                    <a:pt x="434" y="7326"/>
                    <a:pt x="532" y="7218"/>
                  </a:cubicBezTo>
                  <a:cubicBezTo>
                    <a:pt x="873" y="6856"/>
                    <a:pt x="1356" y="6614"/>
                    <a:pt x="1858" y="6614"/>
                  </a:cubicBezTo>
                  <a:cubicBezTo>
                    <a:pt x="1859" y="6614"/>
                    <a:pt x="1860" y="6614"/>
                    <a:pt x="1861" y="6614"/>
                  </a:cubicBezTo>
                  <a:cubicBezTo>
                    <a:pt x="1864" y="6614"/>
                    <a:pt x="1866" y="6614"/>
                    <a:pt x="1869" y="6614"/>
                  </a:cubicBezTo>
                  <a:close/>
                  <a:moveTo>
                    <a:pt x="1897" y="7421"/>
                  </a:moveTo>
                  <a:cubicBezTo>
                    <a:pt x="1868" y="7594"/>
                    <a:pt x="1843" y="7767"/>
                    <a:pt x="1820" y="7942"/>
                  </a:cubicBezTo>
                  <a:cubicBezTo>
                    <a:pt x="1820" y="7942"/>
                    <a:pt x="1820" y="7943"/>
                    <a:pt x="1820" y="7943"/>
                  </a:cubicBezTo>
                  <a:cubicBezTo>
                    <a:pt x="1812" y="7946"/>
                    <a:pt x="1804" y="7951"/>
                    <a:pt x="1797" y="7957"/>
                  </a:cubicBezTo>
                  <a:cubicBezTo>
                    <a:pt x="1509" y="8190"/>
                    <a:pt x="1148" y="8401"/>
                    <a:pt x="770" y="8401"/>
                  </a:cubicBezTo>
                  <a:cubicBezTo>
                    <a:pt x="729" y="8401"/>
                    <a:pt x="688" y="8399"/>
                    <a:pt x="646" y="8393"/>
                  </a:cubicBezTo>
                  <a:lnTo>
                    <a:pt x="645" y="8393"/>
                  </a:lnTo>
                  <a:cubicBezTo>
                    <a:pt x="531" y="8378"/>
                    <a:pt x="428" y="8321"/>
                    <a:pt x="351" y="8240"/>
                  </a:cubicBezTo>
                  <a:cubicBezTo>
                    <a:pt x="390" y="8219"/>
                    <a:pt x="431" y="8189"/>
                    <a:pt x="465" y="8174"/>
                  </a:cubicBezTo>
                  <a:cubicBezTo>
                    <a:pt x="680" y="8048"/>
                    <a:pt x="901" y="7930"/>
                    <a:pt x="1120" y="7811"/>
                  </a:cubicBezTo>
                  <a:cubicBezTo>
                    <a:pt x="1377" y="7677"/>
                    <a:pt x="1634" y="7541"/>
                    <a:pt x="1897" y="7421"/>
                  </a:cubicBezTo>
                  <a:close/>
                  <a:moveTo>
                    <a:pt x="3257" y="6353"/>
                  </a:moveTo>
                  <a:cubicBezTo>
                    <a:pt x="3542" y="6617"/>
                    <a:pt x="3685" y="7004"/>
                    <a:pt x="3778" y="7377"/>
                  </a:cubicBezTo>
                  <a:cubicBezTo>
                    <a:pt x="3857" y="7747"/>
                    <a:pt x="4002" y="8426"/>
                    <a:pt x="3761" y="8742"/>
                  </a:cubicBezTo>
                  <a:cubicBezTo>
                    <a:pt x="3754" y="8750"/>
                    <a:pt x="3747" y="8759"/>
                    <a:pt x="3740" y="8767"/>
                  </a:cubicBezTo>
                  <a:cubicBezTo>
                    <a:pt x="3639" y="8450"/>
                    <a:pt x="3546" y="8130"/>
                    <a:pt x="3458" y="7808"/>
                  </a:cubicBezTo>
                  <a:cubicBezTo>
                    <a:pt x="3358" y="7446"/>
                    <a:pt x="3268" y="7083"/>
                    <a:pt x="3150" y="6726"/>
                  </a:cubicBezTo>
                  <a:cubicBezTo>
                    <a:pt x="3140" y="6696"/>
                    <a:pt x="3119" y="6680"/>
                    <a:pt x="3095" y="6672"/>
                  </a:cubicBezTo>
                  <a:cubicBezTo>
                    <a:pt x="3096" y="6672"/>
                    <a:pt x="3096" y="6672"/>
                    <a:pt x="3096" y="6670"/>
                  </a:cubicBezTo>
                  <a:cubicBezTo>
                    <a:pt x="3142" y="6561"/>
                    <a:pt x="3195" y="6453"/>
                    <a:pt x="3257" y="6353"/>
                  </a:cubicBezTo>
                  <a:close/>
                  <a:moveTo>
                    <a:pt x="3016" y="6869"/>
                  </a:moveTo>
                  <a:cubicBezTo>
                    <a:pt x="3200" y="7535"/>
                    <a:pt x="3382" y="8206"/>
                    <a:pt x="3590" y="8867"/>
                  </a:cubicBezTo>
                  <a:cubicBezTo>
                    <a:pt x="3591" y="8870"/>
                    <a:pt x="3593" y="8871"/>
                    <a:pt x="3595" y="8875"/>
                  </a:cubicBezTo>
                  <a:cubicBezTo>
                    <a:pt x="3577" y="8880"/>
                    <a:pt x="3559" y="8883"/>
                    <a:pt x="3539" y="8883"/>
                  </a:cubicBezTo>
                  <a:cubicBezTo>
                    <a:pt x="3529" y="8883"/>
                    <a:pt x="3519" y="8883"/>
                    <a:pt x="3508" y="8881"/>
                  </a:cubicBezTo>
                  <a:cubicBezTo>
                    <a:pt x="3013" y="8706"/>
                    <a:pt x="2912" y="7496"/>
                    <a:pt x="3016" y="7051"/>
                  </a:cubicBezTo>
                  <a:cubicBezTo>
                    <a:pt x="3023" y="7033"/>
                    <a:pt x="3017" y="6982"/>
                    <a:pt x="2984" y="6954"/>
                  </a:cubicBezTo>
                  <a:cubicBezTo>
                    <a:pt x="2984" y="6953"/>
                    <a:pt x="2984" y="6953"/>
                    <a:pt x="2985" y="6952"/>
                  </a:cubicBezTo>
                  <a:cubicBezTo>
                    <a:pt x="2995" y="6924"/>
                    <a:pt x="3006" y="6896"/>
                    <a:pt x="3016" y="6869"/>
                  </a:cubicBezTo>
                  <a:close/>
                  <a:moveTo>
                    <a:pt x="8609" y="11164"/>
                  </a:moveTo>
                  <a:cubicBezTo>
                    <a:pt x="8646" y="11164"/>
                    <a:pt x="8679" y="11168"/>
                    <a:pt x="8715" y="11173"/>
                  </a:cubicBezTo>
                  <a:cubicBezTo>
                    <a:pt x="9345" y="11284"/>
                    <a:pt x="9728" y="12032"/>
                    <a:pt x="9731" y="12627"/>
                  </a:cubicBezTo>
                  <a:lnTo>
                    <a:pt x="9731" y="12634"/>
                  </a:lnTo>
                  <a:cubicBezTo>
                    <a:pt x="9421" y="12303"/>
                    <a:pt x="9099" y="11978"/>
                    <a:pt x="8732" y="11712"/>
                  </a:cubicBezTo>
                  <a:cubicBezTo>
                    <a:pt x="8702" y="11527"/>
                    <a:pt x="8662" y="11344"/>
                    <a:pt x="8609" y="11164"/>
                  </a:cubicBezTo>
                  <a:close/>
                  <a:moveTo>
                    <a:pt x="8772" y="11973"/>
                  </a:moveTo>
                  <a:cubicBezTo>
                    <a:pt x="8835" y="12024"/>
                    <a:pt x="8899" y="12079"/>
                    <a:pt x="8962" y="12129"/>
                  </a:cubicBezTo>
                  <a:cubicBezTo>
                    <a:pt x="9222" y="12351"/>
                    <a:pt x="9456" y="12600"/>
                    <a:pt x="9690" y="12850"/>
                  </a:cubicBezTo>
                  <a:cubicBezTo>
                    <a:pt x="9642" y="12969"/>
                    <a:pt x="9552" y="13055"/>
                    <a:pt x="9427" y="13055"/>
                  </a:cubicBezTo>
                  <a:cubicBezTo>
                    <a:pt x="9379" y="13055"/>
                    <a:pt x="9327" y="13043"/>
                    <a:pt x="9269" y="13015"/>
                  </a:cubicBezTo>
                  <a:cubicBezTo>
                    <a:pt x="9093" y="12928"/>
                    <a:pt x="8959" y="12778"/>
                    <a:pt x="8822" y="12641"/>
                  </a:cubicBezTo>
                  <a:lnTo>
                    <a:pt x="8819" y="12637"/>
                  </a:lnTo>
                  <a:cubicBezTo>
                    <a:pt x="8813" y="12415"/>
                    <a:pt x="8797" y="12193"/>
                    <a:pt x="8772" y="11973"/>
                  </a:cubicBezTo>
                  <a:close/>
                  <a:moveTo>
                    <a:pt x="4459" y="4458"/>
                  </a:moveTo>
                  <a:cubicBezTo>
                    <a:pt x="4605" y="4458"/>
                    <a:pt x="4753" y="4480"/>
                    <a:pt x="4900" y="4528"/>
                  </a:cubicBezTo>
                  <a:cubicBezTo>
                    <a:pt x="5180" y="4633"/>
                    <a:pt x="5442" y="4825"/>
                    <a:pt x="5598" y="5086"/>
                  </a:cubicBezTo>
                  <a:cubicBezTo>
                    <a:pt x="5480" y="5488"/>
                    <a:pt x="5374" y="5893"/>
                    <a:pt x="5283" y="6301"/>
                  </a:cubicBezTo>
                  <a:cubicBezTo>
                    <a:pt x="5095" y="5949"/>
                    <a:pt x="4791" y="5651"/>
                    <a:pt x="4394" y="5578"/>
                  </a:cubicBezTo>
                  <a:cubicBezTo>
                    <a:pt x="4363" y="5575"/>
                    <a:pt x="4333" y="5574"/>
                    <a:pt x="4303" y="5574"/>
                  </a:cubicBezTo>
                  <a:cubicBezTo>
                    <a:pt x="4039" y="5574"/>
                    <a:pt x="3779" y="5674"/>
                    <a:pt x="3555" y="5805"/>
                  </a:cubicBezTo>
                  <a:cubicBezTo>
                    <a:pt x="3235" y="6010"/>
                    <a:pt x="3046" y="6360"/>
                    <a:pt x="2908" y="6704"/>
                  </a:cubicBezTo>
                  <a:cubicBezTo>
                    <a:pt x="2553" y="7531"/>
                    <a:pt x="2334" y="8414"/>
                    <a:pt x="2261" y="9311"/>
                  </a:cubicBezTo>
                  <a:cubicBezTo>
                    <a:pt x="2237" y="9577"/>
                    <a:pt x="2201" y="9847"/>
                    <a:pt x="2216" y="10113"/>
                  </a:cubicBezTo>
                  <a:cubicBezTo>
                    <a:pt x="2229" y="10153"/>
                    <a:pt x="2260" y="10173"/>
                    <a:pt x="2291" y="10174"/>
                  </a:cubicBezTo>
                  <a:lnTo>
                    <a:pt x="2292" y="10174"/>
                  </a:lnTo>
                  <a:cubicBezTo>
                    <a:pt x="2295" y="10177"/>
                    <a:pt x="2299" y="10181"/>
                    <a:pt x="2304" y="10184"/>
                  </a:cubicBezTo>
                  <a:cubicBezTo>
                    <a:pt x="2490" y="10286"/>
                    <a:pt x="2625" y="10459"/>
                    <a:pt x="2752" y="10624"/>
                  </a:cubicBezTo>
                  <a:cubicBezTo>
                    <a:pt x="2934" y="10880"/>
                    <a:pt x="3028" y="11186"/>
                    <a:pt x="3067" y="11494"/>
                  </a:cubicBezTo>
                  <a:cubicBezTo>
                    <a:pt x="3095" y="11666"/>
                    <a:pt x="3112" y="12411"/>
                    <a:pt x="2861" y="12411"/>
                  </a:cubicBezTo>
                  <a:cubicBezTo>
                    <a:pt x="2825" y="12411"/>
                    <a:pt x="2784" y="12396"/>
                    <a:pt x="2737" y="12362"/>
                  </a:cubicBezTo>
                  <a:cubicBezTo>
                    <a:pt x="2623" y="12258"/>
                    <a:pt x="2576" y="12129"/>
                    <a:pt x="2516" y="11986"/>
                  </a:cubicBezTo>
                  <a:cubicBezTo>
                    <a:pt x="2500" y="11924"/>
                    <a:pt x="2445" y="11861"/>
                    <a:pt x="2391" y="11861"/>
                  </a:cubicBezTo>
                  <a:cubicBezTo>
                    <a:pt x="2365" y="11861"/>
                    <a:pt x="2339" y="11875"/>
                    <a:pt x="2317" y="11911"/>
                  </a:cubicBezTo>
                  <a:cubicBezTo>
                    <a:pt x="2283" y="11984"/>
                    <a:pt x="2295" y="12070"/>
                    <a:pt x="2284" y="12149"/>
                  </a:cubicBezTo>
                  <a:cubicBezTo>
                    <a:pt x="2268" y="12335"/>
                    <a:pt x="2250" y="12522"/>
                    <a:pt x="2203" y="12702"/>
                  </a:cubicBezTo>
                  <a:cubicBezTo>
                    <a:pt x="2166" y="12821"/>
                    <a:pt x="2082" y="13047"/>
                    <a:pt x="1939" y="13057"/>
                  </a:cubicBezTo>
                  <a:cubicBezTo>
                    <a:pt x="1829" y="13012"/>
                    <a:pt x="1789" y="12889"/>
                    <a:pt x="1761" y="12779"/>
                  </a:cubicBezTo>
                  <a:cubicBezTo>
                    <a:pt x="1708" y="12553"/>
                    <a:pt x="1710" y="12317"/>
                    <a:pt x="1726" y="12086"/>
                  </a:cubicBezTo>
                  <a:cubicBezTo>
                    <a:pt x="1731" y="11989"/>
                    <a:pt x="1746" y="11891"/>
                    <a:pt x="1739" y="11794"/>
                  </a:cubicBezTo>
                  <a:cubicBezTo>
                    <a:pt x="1734" y="11755"/>
                    <a:pt x="1696" y="11725"/>
                    <a:pt x="1658" y="11725"/>
                  </a:cubicBezTo>
                  <a:cubicBezTo>
                    <a:pt x="1647" y="11725"/>
                    <a:pt x="1636" y="11727"/>
                    <a:pt x="1626" y="11733"/>
                  </a:cubicBezTo>
                  <a:cubicBezTo>
                    <a:pt x="1561" y="11772"/>
                    <a:pt x="1561" y="11862"/>
                    <a:pt x="1526" y="11923"/>
                  </a:cubicBezTo>
                  <a:cubicBezTo>
                    <a:pt x="1432" y="12117"/>
                    <a:pt x="1347" y="12457"/>
                    <a:pt x="1093" y="12497"/>
                  </a:cubicBezTo>
                  <a:cubicBezTo>
                    <a:pt x="747" y="12475"/>
                    <a:pt x="804" y="11808"/>
                    <a:pt x="813" y="11561"/>
                  </a:cubicBezTo>
                  <a:cubicBezTo>
                    <a:pt x="855" y="11085"/>
                    <a:pt x="987" y="10583"/>
                    <a:pt x="1337" y="10240"/>
                  </a:cubicBezTo>
                  <a:cubicBezTo>
                    <a:pt x="1436" y="10141"/>
                    <a:pt x="1551" y="10042"/>
                    <a:pt x="1692" y="10011"/>
                  </a:cubicBezTo>
                  <a:cubicBezTo>
                    <a:pt x="1700" y="10013"/>
                    <a:pt x="1708" y="10013"/>
                    <a:pt x="1716" y="10013"/>
                  </a:cubicBezTo>
                  <a:cubicBezTo>
                    <a:pt x="1769" y="10013"/>
                    <a:pt x="1808" y="9981"/>
                    <a:pt x="1815" y="9940"/>
                  </a:cubicBezTo>
                  <a:cubicBezTo>
                    <a:pt x="1844" y="9925"/>
                    <a:pt x="1865" y="9896"/>
                    <a:pt x="1862" y="9852"/>
                  </a:cubicBezTo>
                  <a:cubicBezTo>
                    <a:pt x="1867" y="9555"/>
                    <a:pt x="1879" y="9254"/>
                    <a:pt x="1897" y="8955"/>
                  </a:cubicBezTo>
                  <a:cubicBezTo>
                    <a:pt x="1935" y="8292"/>
                    <a:pt x="2030" y="7632"/>
                    <a:pt x="2170" y="6984"/>
                  </a:cubicBezTo>
                  <a:cubicBezTo>
                    <a:pt x="2353" y="6122"/>
                    <a:pt x="2718" y="5210"/>
                    <a:pt x="3516" y="4750"/>
                  </a:cubicBezTo>
                  <a:cubicBezTo>
                    <a:pt x="3805" y="4571"/>
                    <a:pt x="4128" y="4458"/>
                    <a:pt x="4459" y="4458"/>
                  </a:cubicBezTo>
                  <a:close/>
                  <a:moveTo>
                    <a:pt x="7671" y="12440"/>
                  </a:moveTo>
                  <a:cubicBezTo>
                    <a:pt x="7729" y="12734"/>
                    <a:pt x="7759" y="13044"/>
                    <a:pt x="7774" y="13325"/>
                  </a:cubicBezTo>
                  <a:lnTo>
                    <a:pt x="7774" y="13327"/>
                  </a:lnTo>
                  <a:cubicBezTo>
                    <a:pt x="7763" y="13330"/>
                    <a:pt x="7753" y="13335"/>
                    <a:pt x="7744" y="13343"/>
                  </a:cubicBezTo>
                  <a:cubicBezTo>
                    <a:pt x="7581" y="13510"/>
                    <a:pt x="7433" y="13690"/>
                    <a:pt x="7269" y="13857"/>
                  </a:cubicBezTo>
                  <a:cubicBezTo>
                    <a:pt x="7153" y="13976"/>
                    <a:pt x="7032" y="14091"/>
                    <a:pt x="6912" y="14207"/>
                  </a:cubicBezTo>
                  <a:cubicBezTo>
                    <a:pt x="6853" y="14262"/>
                    <a:pt x="6793" y="14316"/>
                    <a:pt x="6739" y="14375"/>
                  </a:cubicBezTo>
                  <a:cubicBezTo>
                    <a:pt x="6737" y="14377"/>
                    <a:pt x="6736" y="14381"/>
                    <a:pt x="6733" y="14383"/>
                  </a:cubicBezTo>
                  <a:lnTo>
                    <a:pt x="6732" y="14383"/>
                  </a:lnTo>
                  <a:cubicBezTo>
                    <a:pt x="6648" y="14217"/>
                    <a:pt x="6665" y="13987"/>
                    <a:pt x="6680" y="13809"/>
                  </a:cubicBezTo>
                  <a:cubicBezTo>
                    <a:pt x="6758" y="13213"/>
                    <a:pt x="7139" y="12746"/>
                    <a:pt x="7650" y="12451"/>
                  </a:cubicBezTo>
                  <a:cubicBezTo>
                    <a:pt x="7657" y="12448"/>
                    <a:pt x="7664" y="12444"/>
                    <a:pt x="7671" y="12440"/>
                  </a:cubicBezTo>
                  <a:close/>
                  <a:moveTo>
                    <a:pt x="7786" y="13561"/>
                  </a:moveTo>
                  <a:cubicBezTo>
                    <a:pt x="7792" y="13742"/>
                    <a:pt x="7795" y="13905"/>
                    <a:pt x="7798" y="14033"/>
                  </a:cubicBezTo>
                  <a:lnTo>
                    <a:pt x="7798" y="14067"/>
                  </a:lnTo>
                  <a:cubicBezTo>
                    <a:pt x="7767" y="14069"/>
                    <a:pt x="7739" y="14090"/>
                    <a:pt x="7728" y="14121"/>
                  </a:cubicBezTo>
                  <a:cubicBezTo>
                    <a:pt x="7649" y="14375"/>
                    <a:pt x="7370" y="14593"/>
                    <a:pt x="7097" y="14593"/>
                  </a:cubicBezTo>
                  <a:cubicBezTo>
                    <a:pt x="7031" y="14593"/>
                    <a:pt x="6965" y="14580"/>
                    <a:pt x="6903" y="14552"/>
                  </a:cubicBezTo>
                  <a:cubicBezTo>
                    <a:pt x="6883" y="14543"/>
                    <a:pt x="6868" y="14530"/>
                    <a:pt x="6852" y="14518"/>
                  </a:cubicBezTo>
                  <a:cubicBezTo>
                    <a:pt x="6856" y="14514"/>
                    <a:pt x="6860" y="14508"/>
                    <a:pt x="6866" y="14503"/>
                  </a:cubicBezTo>
                  <a:cubicBezTo>
                    <a:pt x="7051" y="14319"/>
                    <a:pt x="7247" y="14145"/>
                    <a:pt x="7426" y="13954"/>
                  </a:cubicBezTo>
                  <a:cubicBezTo>
                    <a:pt x="7552" y="13828"/>
                    <a:pt x="7666" y="13691"/>
                    <a:pt x="7786" y="13561"/>
                  </a:cubicBezTo>
                  <a:close/>
                  <a:moveTo>
                    <a:pt x="4545" y="12547"/>
                  </a:moveTo>
                  <a:lnTo>
                    <a:pt x="4545" y="12547"/>
                  </a:lnTo>
                  <a:cubicBezTo>
                    <a:pt x="4542" y="12679"/>
                    <a:pt x="4538" y="12812"/>
                    <a:pt x="4537" y="12944"/>
                  </a:cubicBezTo>
                  <a:cubicBezTo>
                    <a:pt x="4533" y="13128"/>
                    <a:pt x="4530" y="13310"/>
                    <a:pt x="4528" y="13494"/>
                  </a:cubicBezTo>
                  <a:lnTo>
                    <a:pt x="4528" y="13496"/>
                  </a:lnTo>
                  <a:cubicBezTo>
                    <a:pt x="4257" y="13724"/>
                    <a:pt x="3992" y="13956"/>
                    <a:pt x="3715" y="14176"/>
                  </a:cubicBezTo>
                  <a:cubicBezTo>
                    <a:pt x="3460" y="14377"/>
                    <a:pt x="3208" y="14580"/>
                    <a:pt x="2977" y="14807"/>
                  </a:cubicBezTo>
                  <a:cubicBezTo>
                    <a:pt x="2953" y="14834"/>
                    <a:pt x="2911" y="14866"/>
                    <a:pt x="2874" y="14902"/>
                  </a:cubicBezTo>
                  <a:cubicBezTo>
                    <a:pt x="2811" y="14700"/>
                    <a:pt x="2862" y="14458"/>
                    <a:pt x="2912" y="14256"/>
                  </a:cubicBezTo>
                  <a:cubicBezTo>
                    <a:pt x="3025" y="13873"/>
                    <a:pt x="3227" y="13514"/>
                    <a:pt x="3525" y="13241"/>
                  </a:cubicBezTo>
                  <a:cubicBezTo>
                    <a:pt x="3796" y="12973"/>
                    <a:pt x="4106" y="12738"/>
                    <a:pt x="4454" y="12581"/>
                  </a:cubicBezTo>
                  <a:cubicBezTo>
                    <a:pt x="4483" y="12564"/>
                    <a:pt x="4513" y="12555"/>
                    <a:pt x="4545" y="12547"/>
                  </a:cubicBezTo>
                  <a:close/>
                  <a:moveTo>
                    <a:pt x="4524" y="13732"/>
                  </a:moveTo>
                  <a:cubicBezTo>
                    <a:pt x="4521" y="13949"/>
                    <a:pt x="4520" y="14165"/>
                    <a:pt x="4520" y="14382"/>
                  </a:cubicBezTo>
                  <a:cubicBezTo>
                    <a:pt x="4418" y="14528"/>
                    <a:pt x="4307" y="14667"/>
                    <a:pt x="4181" y="14791"/>
                  </a:cubicBezTo>
                  <a:cubicBezTo>
                    <a:pt x="4042" y="14914"/>
                    <a:pt x="3879" y="15010"/>
                    <a:pt x="3710" y="15086"/>
                  </a:cubicBezTo>
                  <a:cubicBezTo>
                    <a:pt x="3575" y="15134"/>
                    <a:pt x="3414" y="15193"/>
                    <a:pt x="3263" y="15193"/>
                  </a:cubicBezTo>
                  <a:cubicBezTo>
                    <a:pt x="3167" y="15193"/>
                    <a:pt x="3075" y="15169"/>
                    <a:pt x="2996" y="15103"/>
                  </a:cubicBezTo>
                  <a:cubicBezTo>
                    <a:pt x="2985" y="15091"/>
                    <a:pt x="2973" y="15081"/>
                    <a:pt x="2965" y="15068"/>
                  </a:cubicBezTo>
                  <a:cubicBezTo>
                    <a:pt x="2994" y="15040"/>
                    <a:pt x="3022" y="15007"/>
                    <a:pt x="3048" y="14987"/>
                  </a:cubicBezTo>
                  <a:cubicBezTo>
                    <a:pt x="3165" y="14880"/>
                    <a:pt x="3279" y="14771"/>
                    <a:pt x="3396" y="14668"/>
                  </a:cubicBezTo>
                  <a:cubicBezTo>
                    <a:pt x="3775" y="14358"/>
                    <a:pt x="4152" y="14049"/>
                    <a:pt x="4524" y="13732"/>
                  </a:cubicBezTo>
                  <a:close/>
                  <a:moveTo>
                    <a:pt x="7071" y="9716"/>
                  </a:moveTo>
                  <a:cubicBezTo>
                    <a:pt x="7320" y="9716"/>
                    <a:pt x="7569" y="9844"/>
                    <a:pt x="7759" y="9997"/>
                  </a:cubicBezTo>
                  <a:cubicBezTo>
                    <a:pt x="8087" y="10280"/>
                    <a:pt x="8285" y="10623"/>
                    <a:pt x="8400" y="11038"/>
                  </a:cubicBezTo>
                  <a:cubicBezTo>
                    <a:pt x="8454" y="11214"/>
                    <a:pt x="8498" y="11393"/>
                    <a:pt x="8530" y="11575"/>
                  </a:cubicBezTo>
                  <a:lnTo>
                    <a:pt x="8531" y="11577"/>
                  </a:lnTo>
                  <a:cubicBezTo>
                    <a:pt x="8545" y="11656"/>
                    <a:pt x="8559" y="11736"/>
                    <a:pt x="8568" y="11816"/>
                  </a:cubicBezTo>
                  <a:cubicBezTo>
                    <a:pt x="8593" y="11984"/>
                    <a:pt x="8609" y="12151"/>
                    <a:pt x="8618" y="12320"/>
                  </a:cubicBezTo>
                  <a:cubicBezTo>
                    <a:pt x="8626" y="12436"/>
                    <a:pt x="8631" y="12553"/>
                    <a:pt x="8634" y="12669"/>
                  </a:cubicBezTo>
                  <a:cubicBezTo>
                    <a:pt x="8642" y="12902"/>
                    <a:pt x="8642" y="13134"/>
                    <a:pt x="8640" y="13366"/>
                  </a:cubicBezTo>
                  <a:cubicBezTo>
                    <a:pt x="8635" y="13589"/>
                    <a:pt x="8629" y="13813"/>
                    <a:pt x="8621" y="14036"/>
                  </a:cubicBezTo>
                  <a:cubicBezTo>
                    <a:pt x="8613" y="14242"/>
                    <a:pt x="8603" y="14448"/>
                    <a:pt x="8587" y="14653"/>
                  </a:cubicBezTo>
                  <a:cubicBezTo>
                    <a:pt x="8586" y="14674"/>
                    <a:pt x="8590" y="14694"/>
                    <a:pt x="8602" y="14712"/>
                  </a:cubicBezTo>
                  <a:cubicBezTo>
                    <a:pt x="8601" y="14712"/>
                    <a:pt x="8601" y="14713"/>
                    <a:pt x="8601" y="14713"/>
                  </a:cubicBezTo>
                  <a:cubicBezTo>
                    <a:pt x="8576" y="14763"/>
                    <a:pt x="8595" y="14820"/>
                    <a:pt x="8642" y="14849"/>
                  </a:cubicBezTo>
                  <a:cubicBezTo>
                    <a:pt x="9200" y="15179"/>
                    <a:pt x="9552" y="15934"/>
                    <a:pt x="9250" y="16547"/>
                  </a:cubicBezTo>
                  <a:cubicBezTo>
                    <a:pt x="9197" y="16640"/>
                    <a:pt x="9133" y="16677"/>
                    <a:pt x="9068" y="16677"/>
                  </a:cubicBezTo>
                  <a:cubicBezTo>
                    <a:pt x="8964" y="16677"/>
                    <a:pt x="8856" y="16583"/>
                    <a:pt x="8785" y="16475"/>
                  </a:cubicBezTo>
                  <a:cubicBezTo>
                    <a:pt x="8737" y="16416"/>
                    <a:pt x="8705" y="16311"/>
                    <a:pt x="8616" y="16311"/>
                  </a:cubicBezTo>
                  <a:cubicBezTo>
                    <a:pt x="8579" y="16312"/>
                    <a:pt x="8545" y="16330"/>
                    <a:pt x="8531" y="16364"/>
                  </a:cubicBezTo>
                  <a:cubicBezTo>
                    <a:pt x="8472" y="16545"/>
                    <a:pt x="8425" y="17247"/>
                    <a:pt x="8192" y="17271"/>
                  </a:cubicBezTo>
                  <a:cubicBezTo>
                    <a:pt x="8189" y="17271"/>
                    <a:pt x="8187" y="17271"/>
                    <a:pt x="8185" y="17271"/>
                  </a:cubicBezTo>
                  <a:cubicBezTo>
                    <a:pt x="7949" y="17271"/>
                    <a:pt x="7866" y="16989"/>
                    <a:pt x="7833" y="16798"/>
                  </a:cubicBezTo>
                  <a:cubicBezTo>
                    <a:pt x="7808" y="16701"/>
                    <a:pt x="7829" y="16589"/>
                    <a:pt x="7775" y="16506"/>
                  </a:cubicBezTo>
                  <a:cubicBezTo>
                    <a:pt x="7753" y="16483"/>
                    <a:pt x="7732" y="16474"/>
                    <a:pt x="7713" y="16474"/>
                  </a:cubicBezTo>
                  <a:cubicBezTo>
                    <a:pt x="7664" y="16474"/>
                    <a:pt x="7625" y="16532"/>
                    <a:pt x="7595" y="16580"/>
                  </a:cubicBezTo>
                  <a:cubicBezTo>
                    <a:pt x="7476" y="16710"/>
                    <a:pt x="7349" y="16912"/>
                    <a:pt x="7158" y="16921"/>
                  </a:cubicBezTo>
                  <a:cubicBezTo>
                    <a:pt x="7157" y="16921"/>
                    <a:pt x="7156" y="16920"/>
                    <a:pt x="7154" y="16920"/>
                  </a:cubicBezTo>
                  <a:cubicBezTo>
                    <a:pt x="6992" y="16837"/>
                    <a:pt x="7165" y="16068"/>
                    <a:pt x="7230" y="15933"/>
                  </a:cubicBezTo>
                  <a:cubicBezTo>
                    <a:pt x="7332" y="15682"/>
                    <a:pt x="7492" y="15462"/>
                    <a:pt x="7709" y="15298"/>
                  </a:cubicBezTo>
                  <a:cubicBezTo>
                    <a:pt x="7739" y="15274"/>
                    <a:pt x="7771" y="15247"/>
                    <a:pt x="7811" y="15237"/>
                  </a:cubicBezTo>
                  <a:cubicBezTo>
                    <a:pt x="7812" y="15237"/>
                    <a:pt x="7814" y="15237"/>
                    <a:pt x="7816" y="15237"/>
                  </a:cubicBezTo>
                  <a:cubicBezTo>
                    <a:pt x="7830" y="15237"/>
                    <a:pt x="7845" y="15232"/>
                    <a:pt x="7858" y="15224"/>
                  </a:cubicBezTo>
                  <a:cubicBezTo>
                    <a:pt x="7882" y="15208"/>
                    <a:pt x="7894" y="15180"/>
                    <a:pt x="7895" y="15152"/>
                  </a:cubicBezTo>
                  <a:cubicBezTo>
                    <a:pt x="7932" y="15140"/>
                    <a:pt x="7960" y="15106"/>
                    <a:pt x="7962" y="15067"/>
                  </a:cubicBezTo>
                  <a:cubicBezTo>
                    <a:pt x="7977" y="14635"/>
                    <a:pt x="7989" y="14201"/>
                    <a:pt x="7977" y="13768"/>
                  </a:cubicBezTo>
                  <a:cubicBezTo>
                    <a:pt x="7944" y="12995"/>
                    <a:pt x="7844" y="11467"/>
                    <a:pt x="7074" y="11084"/>
                  </a:cubicBezTo>
                  <a:cubicBezTo>
                    <a:pt x="6959" y="11024"/>
                    <a:pt x="6838" y="10998"/>
                    <a:pt x="6717" y="10998"/>
                  </a:cubicBezTo>
                  <a:cubicBezTo>
                    <a:pt x="6559" y="10998"/>
                    <a:pt x="6402" y="11042"/>
                    <a:pt x="6256" y="11112"/>
                  </a:cubicBezTo>
                  <a:cubicBezTo>
                    <a:pt x="6298" y="10793"/>
                    <a:pt x="6343" y="10474"/>
                    <a:pt x="6387" y="10154"/>
                  </a:cubicBezTo>
                  <a:lnTo>
                    <a:pt x="6387" y="10153"/>
                  </a:lnTo>
                  <a:cubicBezTo>
                    <a:pt x="6502" y="9995"/>
                    <a:pt x="6633" y="9852"/>
                    <a:pt x="6810" y="9769"/>
                  </a:cubicBezTo>
                  <a:cubicBezTo>
                    <a:pt x="6895" y="9732"/>
                    <a:pt x="6983" y="9716"/>
                    <a:pt x="7071" y="9716"/>
                  </a:cubicBezTo>
                  <a:close/>
                  <a:moveTo>
                    <a:pt x="9185" y="1"/>
                  </a:moveTo>
                  <a:cubicBezTo>
                    <a:pt x="9060" y="1"/>
                    <a:pt x="8935" y="13"/>
                    <a:pt x="8811" y="38"/>
                  </a:cubicBezTo>
                  <a:cubicBezTo>
                    <a:pt x="8422" y="137"/>
                    <a:pt x="8105" y="415"/>
                    <a:pt x="7819" y="684"/>
                  </a:cubicBezTo>
                  <a:cubicBezTo>
                    <a:pt x="7698" y="804"/>
                    <a:pt x="7583" y="928"/>
                    <a:pt x="7477" y="1058"/>
                  </a:cubicBezTo>
                  <a:cubicBezTo>
                    <a:pt x="7462" y="1049"/>
                    <a:pt x="7447" y="1038"/>
                    <a:pt x="7433" y="1030"/>
                  </a:cubicBezTo>
                  <a:cubicBezTo>
                    <a:pt x="7065" y="752"/>
                    <a:pt x="6610" y="604"/>
                    <a:pt x="6153" y="604"/>
                  </a:cubicBezTo>
                  <a:cubicBezTo>
                    <a:pt x="6007" y="604"/>
                    <a:pt x="5861" y="619"/>
                    <a:pt x="5717" y="649"/>
                  </a:cubicBezTo>
                  <a:cubicBezTo>
                    <a:pt x="5394" y="715"/>
                    <a:pt x="5098" y="879"/>
                    <a:pt x="4833" y="1071"/>
                  </a:cubicBezTo>
                  <a:cubicBezTo>
                    <a:pt x="4544" y="1302"/>
                    <a:pt x="4237" y="1734"/>
                    <a:pt x="4416" y="2111"/>
                  </a:cubicBezTo>
                  <a:cubicBezTo>
                    <a:pt x="4527" y="2290"/>
                    <a:pt x="4764" y="2346"/>
                    <a:pt x="4962" y="2369"/>
                  </a:cubicBezTo>
                  <a:cubicBezTo>
                    <a:pt x="5009" y="2371"/>
                    <a:pt x="5057" y="2372"/>
                    <a:pt x="5104" y="2372"/>
                  </a:cubicBezTo>
                  <a:cubicBezTo>
                    <a:pt x="5543" y="2372"/>
                    <a:pt x="5979" y="2273"/>
                    <a:pt x="6390" y="2125"/>
                  </a:cubicBezTo>
                  <a:cubicBezTo>
                    <a:pt x="6550" y="2071"/>
                    <a:pt x="6706" y="2007"/>
                    <a:pt x="6859" y="1938"/>
                  </a:cubicBezTo>
                  <a:lnTo>
                    <a:pt x="6859" y="1938"/>
                  </a:lnTo>
                  <a:cubicBezTo>
                    <a:pt x="6859" y="1939"/>
                    <a:pt x="6858" y="1940"/>
                    <a:pt x="6858" y="1942"/>
                  </a:cubicBezTo>
                  <a:cubicBezTo>
                    <a:pt x="6477" y="2584"/>
                    <a:pt x="6191" y="3285"/>
                    <a:pt x="5950" y="3989"/>
                  </a:cubicBezTo>
                  <a:cubicBezTo>
                    <a:pt x="5850" y="4280"/>
                    <a:pt x="5753" y="4574"/>
                    <a:pt x="5663" y="4869"/>
                  </a:cubicBezTo>
                  <a:cubicBezTo>
                    <a:pt x="5513" y="4673"/>
                    <a:pt x="5307" y="4521"/>
                    <a:pt x="5085" y="4409"/>
                  </a:cubicBezTo>
                  <a:cubicBezTo>
                    <a:pt x="4887" y="4320"/>
                    <a:pt x="4667" y="4275"/>
                    <a:pt x="4448" y="4275"/>
                  </a:cubicBezTo>
                  <a:cubicBezTo>
                    <a:pt x="4328" y="4275"/>
                    <a:pt x="4208" y="4289"/>
                    <a:pt x="4091" y="4316"/>
                  </a:cubicBezTo>
                  <a:cubicBezTo>
                    <a:pt x="3010" y="4615"/>
                    <a:pt x="2420" y="5480"/>
                    <a:pt x="2111" y="6469"/>
                  </a:cubicBezTo>
                  <a:lnTo>
                    <a:pt x="2111" y="6471"/>
                  </a:lnTo>
                  <a:cubicBezTo>
                    <a:pt x="2027" y="6437"/>
                    <a:pt x="1920" y="6428"/>
                    <a:pt x="1829" y="6428"/>
                  </a:cubicBezTo>
                  <a:cubicBezTo>
                    <a:pt x="1795" y="6428"/>
                    <a:pt x="1762" y="6430"/>
                    <a:pt x="1734" y="6431"/>
                  </a:cubicBezTo>
                  <a:cubicBezTo>
                    <a:pt x="1193" y="6475"/>
                    <a:pt x="682" y="6758"/>
                    <a:pt x="336" y="7175"/>
                  </a:cubicBezTo>
                  <a:cubicBezTo>
                    <a:pt x="161" y="7390"/>
                    <a:pt x="1" y="7728"/>
                    <a:pt x="47" y="8010"/>
                  </a:cubicBezTo>
                  <a:cubicBezTo>
                    <a:pt x="107" y="8302"/>
                    <a:pt x="359" y="8538"/>
                    <a:pt x="659" y="8563"/>
                  </a:cubicBezTo>
                  <a:cubicBezTo>
                    <a:pt x="698" y="8568"/>
                    <a:pt x="737" y="8570"/>
                    <a:pt x="776" y="8570"/>
                  </a:cubicBezTo>
                  <a:cubicBezTo>
                    <a:pt x="997" y="8570"/>
                    <a:pt x="1215" y="8501"/>
                    <a:pt x="1412" y="8406"/>
                  </a:cubicBezTo>
                  <a:cubicBezTo>
                    <a:pt x="1543" y="8338"/>
                    <a:pt x="1673" y="8266"/>
                    <a:pt x="1792" y="8179"/>
                  </a:cubicBezTo>
                  <a:lnTo>
                    <a:pt x="1792" y="8179"/>
                  </a:lnTo>
                  <a:cubicBezTo>
                    <a:pt x="1730" y="8725"/>
                    <a:pt x="1697" y="9276"/>
                    <a:pt x="1688" y="9826"/>
                  </a:cubicBezTo>
                  <a:cubicBezTo>
                    <a:pt x="1622" y="9829"/>
                    <a:pt x="1553" y="9860"/>
                    <a:pt x="1499" y="9886"/>
                  </a:cubicBezTo>
                  <a:cubicBezTo>
                    <a:pt x="972" y="10186"/>
                    <a:pt x="735" y="10803"/>
                    <a:pt x="659" y="11378"/>
                  </a:cubicBezTo>
                  <a:cubicBezTo>
                    <a:pt x="623" y="11727"/>
                    <a:pt x="581" y="12240"/>
                    <a:pt x="802" y="12531"/>
                  </a:cubicBezTo>
                  <a:cubicBezTo>
                    <a:pt x="890" y="12628"/>
                    <a:pt x="984" y="12669"/>
                    <a:pt x="1076" y="12669"/>
                  </a:cubicBezTo>
                  <a:cubicBezTo>
                    <a:pt x="1270" y="12669"/>
                    <a:pt x="1455" y="12486"/>
                    <a:pt x="1540" y="12279"/>
                  </a:cubicBezTo>
                  <a:lnTo>
                    <a:pt x="1540" y="12279"/>
                  </a:lnTo>
                  <a:cubicBezTo>
                    <a:pt x="1533" y="12592"/>
                    <a:pt x="1541" y="13105"/>
                    <a:pt x="1880" y="13245"/>
                  </a:cubicBezTo>
                  <a:cubicBezTo>
                    <a:pt x="1902" y="13252"/>
                    <a:pt x="1925" y="13255"/>
                    <a:pt x="1948" y="13255"/>
                  </a:cubicBezTo>
                  <a:cubicBezTo>
                    <a:pt x="2042" y="13255"/>
                    <a:pt x="2130" y="13196"/>
                    <a:pt x="2189" y="13123"/>
                  </a:cubicBezTo>
                  <a:cubicBezTo>
                    <a:pt x="2388" y="12890"/>
                    <a:pt x="2414" y="12572"/>
                    <a:pt x="2446" y="12280"/>
                  </a:cubicBezTo>
                  <a:cubicBezTo>
                    <a:pt x="2529" y="12463"/>
                    <a:pt x="2692" y="12615"/>
                    <a:pt x="2861" y="12615"/>
                  </a:cubicBezTo>
                  <a:cubicBezTo>
                    <a:pt x="2950" y="12615"/>
                    <a:pt x="3041" y="12573"/>
                    <a:pt x="3122" y="12470"/>
                  </a:cubicBezTo>
                  <a:cubicBezTo>
                    <a:pt x="3317" y="12129"/>
                    <a:pt x="3272" y="11672"/>
                    <a:pt x="3203" y="11299"/>
                  </a:cubicBezTo>
                  <a:cubicBezTo>
                    <a:pt x="3133" y="10955"/>
                    <a:pt x="2983" y="10631"/>
                    <a:pt x="2748" y="10369"/>
                  </a:cubicBezTo>
                  <a:cubicBezTo>
                    <a:pt x="2642" y="10248"/>
                    <a:pt x="2528" y="10127"/>
                    <a:pt x="2384" y="10049"/>
                  </a:cubicBezTo>
                  <a:lnTo>
                    <a:pt x="2384" y="10048"/>
                  </a:lnTo>
                  <a:cubicBezTo>
                    <a:pt x="2389" y="9956"/>
                    <a:pt x="2391" y="9862"/>
                    <a:pt x="2397" y="9769"/>
                  </a:cubicBezTo>
                  <a:cubicBezTo>
                    <a:pt x="2421" y="9404"/>
                    <a:pt x="2463" y="9040"/>
                    <a:pt x="2511" y="8676"/>
                  </a:cubicBezTo>
                  <a:cubicBezTo>
                    <a:pt x="2570" y="8257"/>
                    <a:pt x="2679" y="7848"/>
                    <a:pt x="2811" y="7443"/>
                  </a:cubicBezTo>
                  <a:lnTo>
                    <a:pt x="2811" y="7439"/>
                  </a:lnTo>
                  <a:lnTo>
                    <a:pt x="2812" y="7437"/>
                  </a:lnTo>
                  <a:lnTo>
                    <a:pt x="2812" y="7437"/>
                  </a:lnTo>
                  <a:cubicBezTo>
                    <a:pt x="2811" y="8051"/>
                    <a:pt x="2996" y="8892"/>
                    <a:pt x="3470" y="9046"/>
                  </a:cubicBezTo>
                  <a:cubicBezTo>
                    <a:pt x="3496" y="9053"/>
                    <a:pt x="3523" y="9057"/>
                    <a:pt x="3549" y="9057"/>
                  </a:cubicBezTo>
                  <a:cubicBezTo>
                    <a:pt x="3693" y="9057"/>
                    <a:pt x="3825" y="8951"/>
                    <a:pt x="3906" y="8834"/>
                  </a:cubicBezTo>
                  <a:cubicBezTo>
                    <a:pt x="4249" y="8397"/>
                    <a:pt x="3956" y="7151"/>
                    <a:pt x="3718" y="6685"/>
                  </a:cubicBezTo>
                  <a:cubicBezTo>
                    <a:pt x="3632" y="6509"/>
                    <a:pt x="3522" y="6339"/>
                    <a:pt x="3371" y="6212"/>
                  </a:cubicBezTo>
                  <a:cubicBezTo>
                    <a:pt x="3367" y="6210"/>
                    <a:pt x="3364" y="6207"/>
                    <a:pt x="3360" y="6204"/>
                  </a:cubicBezTo>
                  <a:cubicBezTo>
                    <a:pt x="3445" y="6098"/>
                    <a:pt x="3544" y="6006"/>
                    <a:pt x="3666" y="5932"/>
                  </a:cubicBezTo>
                  <a:cubicBezTo>
                    <a:pt x="3851" y="5842"/>
                    <a:pt x="4060" y="5755"/>
                    <a:pt x="4270" y="5755"/>
                  </a:cubicBezTo>
                  <a:cubicBezTo>
                    <a:pt x="4329" y="5755"/>
                    <a:pt x="4388" y="5762"/>
                    <a:pt x="4447" y="5778"/>
                  </a:cubicBezTo>
                  <a:cubicBezTo>
                    <a:pt x="4807" y="5905"/>
                    <a:pt x="5067" y="6225"/>
                    <a:pt x="5204" y="6572"/>
                  </a:cubicBezTo>
                  <a:cubicBezTo>
                    <a:pt x="5209" y="6585"/>
                    <a:pt x="5214" y="6598"/>
                    <a:pt x="5218" y="6611"/>
                  </a:cubicBezTo>
                  <a:lnTo>
                    <a:pt x="5218" y="6613"/>
                  </a:lnTo>
                  <a:cubicBezTo>
                    <a:pt x="5188" y="6759"/>
                    <a:pt x="5159" y="6904"/>
                    <a:pt x="5133" y="7051"/>
                  </a:cubicBezTo>
                  <a:cubicBezTo>
                    <a:pt x="4930" y="8184"/>
                    <a:pt x="4760" y="9323"/>
                    <a:pt x="4648" y="10466"/>
                  </a:cubicBezTo>
                  <a:cubicBezTo>
                    <a:pt x="4595" y="11094"/>
                    <a:pt x="4567" y="11725"/>
                    <a:pt x="4551" y="12353"/>
                  </a:cubicBezTo>
                  <a:cubicBezTo>
                    <a:pt x="4539" y="12357"/>
                    <a:pt x="4529" y="12359"/>
                    <a:pt x="4517" y="12361"/>
                  </a:cubicBezTo>
                  <a:cubicBezTo>
                    <a:pt x="3940" y="12549"/>
                    <a:pt x="3167" y="13216"/>
                    <a:pt x="2917" y="13771"/>
                  </a:cubicBezTo>
                  <a:cubicBezTo>
                    <a:pt x="2745" y="14127"/>
                    <a:pt x="2562" y="14725"/>
                    <a:pt x="2783" y="15086"/>
                  </a:cubicBezTo>
                  <a:cubicBezTo>
                    <a:pt x="2872" y="15254"/>
                    <a:pt x="3048" y="15359"/>
                    <a:pt x="3237" y="15361"/>
                  </a:cubicBezTo>
                  <a:cubicBezTo>
                    <a:pt x="3650" y="15352"/>
                    <a:pt x="4052" y="15159"/>
                    <a:pt x="4353" y="14881"/>
                  </a:cubicBezTo>
                  <a:cubicBezTo>
                    <a:pt x="4412" y="14823"/>
                    <a:pt x="4465" y="14758"/>
                    <a:pt x="4517" y="14693"/>
                  </a:cubicBezTo>
                  <a:cubicBezTo>
                    <a:pt x="4517" y="15349"/>
                    <a:pt x="4527" y="16006"/>
                    <a:pt x="4558" y="16662"/>
                  </a:cubicBezTo>
                  <a:cubicBezTo>
                    <a:pt x="4574" y="17096"/>
                    <a:pt x="4588" y="17532"/>
                    <a:pt x="4610" y="17968"/>
                  </a:cubicBezTo>
                  <a:lnTo>
                    <a:pt x="4778" y="17968"/>
                  </a:lnTo>
                  <a:cubicBezTo>
                    <a:pt x="4770" y="17833"/>
                    <a:pt x="4760" y="17696"/>
                    <a:pt x="4753" y="17561"/>
                  </a:cubicBezTo>
                  <a:cubicBezTo>
                    <a:pt x="4704" y="16699"/>
                    <a:pt x="4710" y="15836"/>
                    <a:pt x="4700" y="14974"/>
                  </a:cubicBezTo>
                  <a:cubicBezTo>
                    <a:pt x="4696" y="14802"/>
                    <a:pt x="4696" y="14628"/>
                    <a:pt x="4696" y="14455"/>
                  </a:cubicBezTo>
                  <a:lnTo>
                    <a:pt x="4694" y="14151"/>
                  </a:lnTo>
                  <a:cubicBezTo>
                    <a:pt x="4694" y="13961"/>
                    <a:pt x="4697" y="13771"/>
                    <a:pt x="4700" y="13583"/>
                  </a:cubicBezTo>
                  <a:cubicBezTo>
                    <a:pt x="4701" y="13519"/>
                    <a:pt x="4701" y="13457"/>
                    <a:pt x="4702" y="13396"/>
                  </a:cubicBezTo>
                  <a:cubicBezTo>
                    <a:pt x="4717" y="12603"/>
                    <a:pt x="4751" y="11810"/>
                    <a:pt x="4796" y="11018"/>
                  </a:cubicBezTo>
                  <a:cubicBezTo>
                    <a:pt x="4872" y="9655"/>
                    <a:pt x="5045" y="8296"/>
                    <a:pt x="5324" y="6960"/>
                  </a:cubicBezTo>
                  <a:lnTo>
                    <a:pt x="5324" y="6958"/>
                  </a:lnTo>
                  <a:cubicBezTo>
                    <a:pt x="5351" y="6833"/>
                    <a:pt x="5378" y="6711"/>
                    <a:pt x="5406" y="6587"/>
                  </a:cubicBezTo>
                  <a:cubicBezTo>
                    <a:pt x="5497" y="6174"/>
                    <a:pt x="5599" y="5763"/>
                    <a:pt x="5712" y="5355"/>
                  </a:cubicBezTo>
                  <a:cubicBezTo>
                    <a:pt x="5738" y="5262"/>
                    <a:pt x="5766" y="5168"/>
                    <a:pt x="5793" y="5074"/>
                  </a:cubicBezTo>
                  <a:cubicBezTo>
                    <a:pt x="5957" y="4502"/>
                    <a:pt x="6142" y="3936"/>
                    <a:pt x="6348" y="3376"/>
                  </a:cubicBezTo>
                  <a:cubicBezTo>
                    <a:pt x="6613" y="2655"/>
                    <a:pt x="6964" y="1963"/>
                    <a:pt x="7445" y="1364"/>
                  </a:cubicBezTo>
                  <a:cubicBezTo>
                    <a:pt x="7762" y="969"/>
                    <a:pt x="8119" y="600"/>
                    <a:pt x="8561" y="346"/>
                  </a:cubicBezTo>
                  <a:cubicBezTo>
                    <a:pt x="8747" y="234"/>
                    <a:pt x="8961" y="196"/>
                    <a:pt x="9176" y="196"/>
                  </a:cubicBezTo>
                  <a:cubicBezTo>
                    <a:pt x="9253" y="196"/>
                    <a:pt x="9330" y="201"/>
                    <a:pt x="9405" y="209"/>
                  </a:cubicBezTo>
                  <a:cubicBezTo>
                    <a:pt x="9904" y="256"/>
                    <a:pt x="10363" y="493"/>
                    <a:pt x="10760" y="788"/>
                  </a:cubicBezTo>
                  <a:cubicBezTo>
                    <a:pt x="11135" y="1053"/>
                    <a:pt x="11379" y="1452"/>
                    <a:pt x="11565" y="1865"/>
                  </a:cubicBezTo>
                  <a:cubicBezTo>
                    <a:pt x="11907" y="2596"/>
                    <a:pt x="12004" y="3408"/>
                    <a:pt x="12066" y="4207"/>
                  </a:cubicBezTo>
                  <a:cubicBezTo>
                    <a:pt x="12070" y="4259"/>
                    <a:pt x="12108" y="4284"/>
                    <a:pt x="12145" y="4284"/>
                  </a:cubicBezTo>
                  <a:cubicBezTo>
                    <a:pt x="12151" y="4284"/>
                    <a:pt x="12156" y="4284"/>
                    <a:pt x="12162" y="4282"/>
                  </a:cubicBezTo>
                  <a:cubicBezTo>
                    <a:pt x="12172" y="4296"/>
                    <a:pt x="12186" y="4308"/>
                    <a:pt x="12208" y="4313"/>
                  </a:cubicBezTo>
                  <a:cubicBezTo>
                    <a:pt x="12363" y="4339"/>
                    <a:pt x="12500" y="4394"/>
                    <a:pt x="12646" y="4462"/>
                  </a:cubicBezTo>
                  <a:cubicBezTo>
                    <a:pt x="12963" y="4607"/>
                    <a:pt x="13428" y="4999"/>
                    <a:pt x="13273" y="5390"/>
                  </a:cubicBezTo>
                  <a:cubicBezTo>
                    <a:pt x="13214" y="5477"/>
                    <a:pt x="13128" y="5511"/>
                    <a:pt x="13036" y="5511"/>
                  </a:cubicBezTo>
                  <a:cubicBezTo>
                    <a:pt x="12910" y="5511"/>
                    <a:pt x="12772" y="5446"/>
                    <a:pt x="12680" y="5367"/>
                  </a:cubicBezTo>
                  <a:cubicBezTo>
                    <a:pt x="12646" y="5329"/>
                    <a:pt x="12598" y="5295"/>
                    <a:pt x="12554" y="5295"/>
                  </a:cubicBezTo>
                  <a:cubicBezTo>
                    <a:pt x="12525" y="5295"/>
                    <a:pt x="12498" y="5310"/>
                    <a:pt x="12477" y="5347"/>
                  </a:cubicBezTo>
                  <a:cubicBezTo>
                    <a:pt x="12451" y="5408"/>
                    <a:pt x="12481" y="5475"/>
                    <a:pt x="12488" y="5539"/>
                  </a:cubicBezTo>
                  <a:cubicBezTo>
                    <a:pt x="12506" y="5647"/>
                    <a:pt x="12522" y="5756"/>
                    <a:pt x="12537" y="5865"/>
                  </a:cubicBezTo>
                  <a:cubicBezTo>
                    <a:pt x="12551" y="6073"/>
                    <a:pt x="12603" y="6347"/>
                    <a:pt x="12469" y="6525"/>
                  </a:cubicBezTo>
                  <a:cubicBezTo>
                    <a:pt x="12411" y="6572"/>
                    <a:pt x="12346" y="6648"/>
                    <a:pt x="12267" y="6648"/>
                  </a:cubicBezTo>
                  <a:cubicBezTo>
                    <a:pt x="12260" y="6648"/>
                    <a:pt x="12254" y="6647"/>
                    <a:pt x="12247" y="6646"/>
                  </a:cubicBezTo>
                  <a:cubicBezTo>
                    <a:pt x="11978" y="6562"/>
                    <a:pt x="11804" y="6133"/>
                    <a:pt x="11766" y="5875"/>
                  </a:cubicBezTo>
                  <a:cubicBezTo>
                    <a:pt x="11762" y="5847"/>
                    <a:pt x="11759" y="5819"/>
                    <a:pt x="11753" y="5792"/>
                  </a:cubicBezTo>
                  <a:cubicBezTo>
                    <a:pt x="11746" y="5745"/>
                    <a:pt x="11705" y="5716"/>
                    <a:pt x="11664" y="5716"/>
                  </a:cubicBezTo>
                  <a:cubicBezTo>
                    <a:pt x="11641" y="5716"/>
                    <a:pt x="11618" y="5725"/>
                    <a:pt x="11601" y="5745"/>
                  </a:cubicBezTo>
                  <a:cubicBezTo>
                    <a:pt x="11477" y="5989"/>
                    <a:pt x="11373" y="6670"/>
                    <a:pt x="11067" y="6744"/>
                  </a:cubicBezTo>
                  <a:cubicBezTo>
                    <a:pt x="10865" y="6718"/>
                    <a:pt x="10772" y="6489"/>
                    <a:pt x="10760" y="6307"/>
                  </a:cubicBezTo>
                  <a:cubicBezTo>
                    <a:pt x="10743" y="6132"/>
                    <a:pt x="10740" y="5942"/>
                    <a:pt x="10755" y="5764"/>
                  </a:cubicBezTo>
                  <a:cubicBezTo>
                    <a:pt x="10759" y="5693"/>
                    <a:pt x="10768" y="5624"/>
                    <a:pt x="10768" y="5554"/>
                  </a:cubicBezTo>
                  <a:cubicBezTo>
                    <a:pt x="10768" y="5507"/>
                    <a:pt x="10727" y="5473"/>
                    <a:pt x="10685" y="5473"/>
                  </a:cubicBezTo>
                  <a:cubicBezTo>
                    <a:pt x="10670" y="5473"/>
                    <a:pt x="10655" y="5477"/>
                    <a:pt x="10642" y="5487"/>
                  </a:cubicBezTo>
                  <a:cubicBezTo>
                    <a:pt x="10511" y="5635"/>
                    <a:pt x="10400" y="5803"/>
                    <a:pt x="10248" y="5932"/>
                  </a:cubicBezTo>
                  <a:cubicBezTo>
                    <a:pt x="10189" y="5976"/>
                    <a:pt x="10113" y="6010"/>
                    <a:pt x="10038" y="6010"/>
                  </a:cubicBezTo>
                  <a:cubicBezTo>
                    <a:pt x="10025" y="6010"/>
                    <a:pt x="10012" y="6009"/>
                    <a:pt x="9999" y="6006"/>
                  </a:cubicBezTo>
                  <a:cubicBezTo>
                    <a:pt x="9946" y="5986"/>
                    <a:pt x="9922" y="5924"/>
                    <a:pt x="9907" y="5875"/>
                  </a:cubicBezTo>
                  <a:cubicBezTo>
                    <a:pt x="9857" y="5569"/>
                    <a:pt x="9947" y="5250"/>
                    <a:pt x="10088" y="4980"/>
                  </a:cubicBezTo>
                  <a:cubicBezTo>
                    <a:pt x="10289" y="4654"/>
                    <a:pt x="10581" y="4385"/>
                    <a:pt x="10896" y="4170"/>
                  </a:cubicBezTo>
                  <a:cubicBezTo>
                    <a:pt x="10936" y="4148"/>
                    <a:pt x="10977" y="4124"/>
                    <a:pt x="11022" y="4117"/>
                  </a:cubicBezTo>
                  <a:cubicBezTo>
                    <a:pt x="11072" y="4116"/>
                    <a:pt x="11110" y="4071"/>
                    <a:pt x="11108" y="4021"/>
                  </a:cubicBezTo>
                  <a:cubicBezTo>
                    <a:pt x="11106" y="4019"/>
                    <a:pt x="11106" y="4018"/>
                    <a:pt x="11105" y="4017"/>
                  </a:cubicBezTo>
                  <a:cubicBezTo>
                    <a:pt x="11108" y="4009"/>
                    <a:pt x="11109" y="4000"/>
                    <a:pt x="11108" y="3992"/>
                  </a:cubicBezTo>
                  <a:cubicBezTo>
                    <a:pt x="11082" y="3759"/>
                    <a:pt x="11055" y="3526"/>
                    <a:pt x="11014" y="3295"/>
                  </a:cubicBezTo>
                  <a:cubicBezTo>
                    <a:pt x="10953" y="2935"/>
                    <a:pt x="10851" y="2579"/>
                    <a:pt x="10686" y="2252"/>
                  </a:cubicBezTo>
                  <a:cubicBezTo>
                    <a:pt x="10682" y="2243"/>
                    <a:pt x="10677" y="2233"/>
                    <a:pt x="10671" y="2223"/>
                  </a:cubicBezTo>
                  <a:cubicBezTo>
                    <a:pt x="10656" y="2187"/>
                    <a:pt x="10638" y="2154"/>
                    <a:pt x="10617" y="2118"/>
                  </a:cubicBezTo>
                  <a:cubicBezTo>
                    <a:pt x="10352" y="1645"/>
                    <a:pt x="9784" y="1160"/>
                    <a:pt x="9232" y="1160"/>
                  </a:cubicBezTo>
                  <a:cubicBezTo>
                    <a:pt x="9067" y="1160"/>
                    <a:pt x="8903" y="1203"/>
                    <a:pt x="8750" y="1303"/>
                  </a:cubicBezTo>
                  <a:cubicBezTo>
                    <a:pt x="8284" y="1620"/>
                    <a:pt x="7939" y="2092"/>
                    <a:pt x="7681" y="2584"/>
                  </a:cubicBezTo>
                  <a:cubicBezTo>
                    <a:pt x="7616" y="2726"/>
                    <a:pt x="7556" y="2868"/>
                    <a:pt x="7501" y="3014"/>
                  </a:cubicBezTo>
                  <a:cubicBezTo>
                    <a:pt x="7500" y="3015"/>
                    <a:pt x="7500" y="3017"/>
                    <a:pt x="7500" y="3018"/>
                  </a:cubicBezTo>
                  <a:cubicBezTo>
                    <a:pt x="7477" y="3033"/>
                    <a:pt x="7461" y="3057"/>
                    <a:pt x="7459" y="3096"/>
                  </a:cubicBezTo>
                  <a:cubicBezTo>
                    <a:pt x="7459" y="3107"/>
                    <a:pt x="7463" y="3112"/>
                    <a:pt x="7465" y="3121"/>
                  </a:cubicBezTo>
                  <a:cubicBezTo>
                    <a:pt x="7464" y="3122"/>
                    <a:pt x="7464" y="3123"/>
                    <a:pt x="7464" y="3124"/>
                  </a:cubicBezTo>
                  <a:lnTo>
                    <a:pt x="7464" y="3125"/>
                  </a:lnTo>
                  <a:cubicBezTo>
                    <a:pt x="7329" y="3512"/>
                    <a:pt x="7231" y="3912"/>
                    <a:pt x="7144" y="4311"/>
                  </a:cubicBezTo>
                  <a:cubicBezTo>
                    <a:pt x="6991" y="5085"/>
                    <a:pt x="6888" y="5865"/>
                    <a:pt x="6762" y="6641"/>
                  </a:cubicBezTo>
                  <a:cubicBezTo>
                    <a:pt x="6566" y="7795"/>
                    <a:pt x="6365" y="8946"/>
                    <a:pt x="6201" y="10104"/>
                  </a:cubicBezTo>
                  <a:lnTo>
                    <a:pt x="6201" y="10105"/>
                  </a:lnTo>
                  <a:cubicBezTo>
                    <a:pt x="6185" y="10227"/>
                    <a:pt x="6167" y="10346"/>
                    <a:pt x="6154" y="10467"/>
                  </a:cubicBezTo>
                  <a:cubicBezTo>
                    <a:pt x="6121" y="10694"/>
                    <a:pt x="6094" y="10919"/>
                    <a:pt x="6066" y="11146"/>
                  </a:cubicBezTo>
                  <a:cubicBezTo>
                    <a:pt x="6064" y="11173"/>
                    <a:pt x="6060" y="11199"/>
                    <a:pt x="6057" y="11226"/>
                  </a:cubicBezTo>
                  <a:cubicBezTo>
                    <a:pt x="6047" y="11306"/>
                    <a:pt x="6037" y="11384"/>
                    <a:pt x="6028" y="11464"/>
                  </a:cubicBezTo>
                  <a:cubicBezTo>
                    <a:pt x="5931" y="12245"/>
                    <a:pt x="5833" y="13025"/>
                    <a:pt x="5770" y="13809"/>
                  </a:cubicBezTo>
                  <a:cubicBezTo>
                    <a:pt x="5726" y="14427"/>
                    <a:pt x="5724" y="15047"/>
                    <a:pt x="5704" y="15665"/>
                  </a:cubicBezTo>
                  <a:cubicBezTo>
                    <a:pt x="5679" y="16432"/>
                    <a:pt x="5659" y="17201"/>
                    <a:pt x="5636" y="17968"/>
                  </a:cubicBezTo>
                  <a:lnTo>
                    <a:pt x="5808" y="17968"/>
                  </a:lnTo>
                  <a:cubicBezTo>
                    <a:pt x="5812" y="17848"/>
                    <a:pt x="5815" y="17726"/>
                    <a:pt x="5819" y="17607"/>
                  </a:cubicBezTo>
                  <a:cubicBezTo>
                    <a:pt x="5840" y="16414"/>
                    <a:pt x="5861" y="15220"/>
                    <a:pt x="5938" y="14029"/>
                  </a:cubicBezTo>
                  <a:cubicBezTo>
                    <a:pt x="6002" y="13126"/>
                    <a:pt x="6107" y="12228"/>
                    <a:pt x="6228" y="11331"/>
                  </a:cubicBezTo>
                  <a:cubicBezTo>
                    <a:pt x="6351" y="11262"/>
                    <a:pt x="6484" y="11208"/>
                    <a:pt x="6625" y="11181"/>
                  </a:cubicBezTo>
                  <a:cubicBezTo>
                    <a:pt x="6643" y="11180"/>
                    <a:pt x="6662" y="11179"/>
                    <a:pt x="6680" y="11179"/>
                  </a:cubicBezTo>
                  <a:cubicBezTo>
                    <a:pt x="7211" y="11179"/>
                    <a:pt x="7486" y="11665"/>
                    <a:pt x="7629" y="12255"/>
                  </a:cubicBezTo>
                  <a:cubicBezTo>
                    <a:pt x="7618" y="12260"/>
                    <a:pt x="7606" y="12266"/>
                    <a:pt x="7592" y="12273"/>
                  </a:cubicBezTo>
                  <a:cubicBezTo>
                    <a:pt x="7146" y="12524"/>
                    <a:pt x="6788" y="12889"/>
                    <a:pt x="6610" y="13376"/>
                  </a:cubicBezTo>
                  <a:cubicBezTo>
                    <a:pt x="6439" y="13850"/>
                    <a:pt x="6364" y="14723"/>
                    <a:pt x="7054" y="14765"/>
                  </a:cubicBezTo>
                  <a:cubicBezTo>
                    <a:pt x="7065" y="14766"/>
                    <a:pt x="7076" y="14766"/>
                    <a:pt x="7087" y="14766"/>
                  </a:cubicBezTo>
                  <a:cubicBezTo>
                    <a:pt x="7358" y="14766"/>
                    <a:pt x="7606" y="14601"/>
                    <a:pt x="7770" y="14394"/>
                  </a:cubicBezTo>
                  <a:cubicBezTo>
                    <a:pt x="7777" y="14383"/>
                    <a:pt x="7785" y="14370"/>
                    <a:pt x="7793" y="14357"/>
                  </a:cubicBezTo>
                  <a:lnTo>
                    <a:pt x="7793" y="14359"/>
                  </a:lnTo>
                  <a:cubicBezTo>
                    <a:pt x="7791" y="14586"/>
                    <a:pt x="7785" y="14812"/>
                    <a:pt x="7777" y="15051"/>
                  </a:cubicBezTo>
                  <a:lnTo>
                    <a:pt x="7777" y="15056"/>
                  </a:lnTo>
                  <a:cubicBezTo>
                    <a:pt x="7617" y="15081"/>
                    <a:pt x="7364" y="15364"/>
                    <a:pt x="7300" y="15448"/>
                  </a:cubicBezTo>
                  <a:cubicBezTo>
                    <a:pt x="7219" y="15555"/>
                    <a:pt x="7154" y="15674"/>
                    <a:pt x="7099" y="15795"/>
                  </a:cubicBezTo>
                  <a:cubicBezTo>
                    <a:pt x="6985" y="16025"/>
                    <a:pt x="6834" y="16759"/>
                    <a:pt x="6970" y="16975"/>
                  </a:cubicBezTo>
                  <a:cubicBezTo>
                    <a:pt x="7028" y="17070"/>
                    <a:pt x="7098" y="17106"/>
                    <a:pt x="7173" y="17106"/>
                  </a:cubicBezTo>
                  <a:cubicBezTo>
                    <a:pt x="7353" y="17106"/>
                    <a:pt x="7559" y="16893"/>
                    <a:pt x="7669" y="16762"/>
                  </a:cubicBezTo>
                  <a:cubicBezTo>
                    <a:pt x="7702" y="16995"/>
                    <a:pt x="7771" y="17266"/>
                    <a:pt x="7989" y="17394"/>
                  </a:cubicBezTo>
                  <a:cubicBezTo>
                    <a:pt x="8062" y="17433"/>
                    <a:pt x="8128" y="17450"/>
                    <a:pt x="8187" y="17450"/>
                  </a:cubicBezTo>
                  <a:cubicBezTo>
                    <a:pt x="8511" y="17450"/>
                    <a:pt x="8613" y="16918"/>
                    <a:pt x="8664" y="16630"/>
                  </a:cubicBezTo>
                  <a:cubicBezTo>
                    <a:pt x="8762" y="16763"/>
                    <a:pt x="8911" y="16871"/>
                    <a:pt x="9064" y="16871"/>
                  </a:cubicBezTo>
                  <a:cubicBezTo>
                    <a:pt x="9139" y="16871"/>
                    <a:pt x="9215" y="16845"/>
                    <a:pt x="9287" y="16783"/>
                  </a:cubicBezTo>
                  <a:cubicBezTo>
                    <a:pt x="9476" y="16604"/>
                    <a:pt x="9521" y="16319"/>
                    <a:pt x="9531" y="16069"/>
                  </a:cubicBezTo>
                  <a:cubicBezTo>
                    <a:pt x="9545" y="15697"/>
                    <a:pt x="9389" y="15330"/>
                    <a:pt x="9161" y="15044"/>
                  </a:cubicBezTo>
                  <a:cubicBezTo>
                    <a:pt x="9045" y="14905"/>
                    <a:pt x="8907" y="14789"/>
                    <a:pt x="8755" y="14692"/>
                  </a:cubicBezTo>
                  <a:cubicBezTo>
                    <a:pt x="8759" y="14685"/>
                    <a:pt x="8761" y="14679"/>
                    <a:pt x="8761" y="14672"/>
                  </a:cubicBezTo>
                  <a:cubicBezTo>
                    <a:pt x="8780" y="14429"/>
                    <a:pt x="8791" y="14188"/>
                    <a:pt x="8799" y="13946"/>
                  </a:cubicBezTo>
                  <a:cubicBezTo>
                    <a:pt x="8808" y="13660"/>
                    <a:pt x="8820" y="13377"/>
                    <a:pt x="8823" y="13092"/>
                  </a:cubicBezTo>
                  <a:cubicBezTo>
                    <a:pt x="8825" y="13018"/>
                    <a:pt x="8825" y="12947"/>
                    <a:pt x="8821" y="12873"/>
                  </a:cubicBezTo>
                  <a:lnTo>
                    <a:pt x="8821" y="12873"/>
                  </a:lnTo>
                  <a:cubicBezTo>
                    <a:pt x="8840" y="12888"/>
                    <a:pt x="8857" y="12904"/>
                    <a:pt x="8873" y="12920"/>
                  </a:cubicBezTo>
                  <a:cubicBezTo>
                    <a:pt x="8991" y="13033"/>
                    <a:pt x="9116" y="13144"/>
                    <a:pt x="9270" y="13198"/>
                  </a:cubicBezTo>
                  <a:cubicBezTo>
                    <a:pt x="9333" y="13220"/>
                    <a:pt x="9391" y="13229"/>
                    <a:pt x="9445" y="13229"/>
                  </a:cubicBezTo>
                  <a:cubicBezTo>
                    <a:pt x="9798" y="13229"/>
                    <a:pt x="9945" y="12802"/>
                    <a:pt x="9895" y="12459"/>
                  </a:cubicBezTo>
                  <a:cubicBezTo>
                    <a:pt x="9815" y="11838"/>
                    <a:pt x="9439" y="11144"/>
                    <a:pt x="8787" y="10999"/>
                  </a:cubicBezTo>
                  <a:cubicBezTo>
                    <a:pt x="8741" y="10995"/>
                    <a:pt x="8659" y="10976"/>
                    <a:pt x="8587" y="10976"/>
                  </a:cubicBezTo>
                  <a:cubicBezTo>
                    <a:pt x="8575" y="10976"/>
                    <a:pt x="8563" y="10977"/>
                    <a:pt x="8552" y="10978"/>
                  </a:cubicBezTo>
                  <a:cubicBezTo>
                    <a:pt x="8550" y="10974"/>
                    <a:pt x="8550" y="10972"/>
                    <a:pt x="8549" y="10970"/>
                  </a:cubicBezTo>
                  <a:cubicBezTo>
                    <a:pt x="8463" y="10705"/>
                    <a:pt x="8358" y="10444"/>
                    <a:pt x="8190" y="10225"/>
                  </a:cubicBezTo>
                  <a:cubicBezTo>
                    <a:pt x="8024" y="10012"/>
                    <a:pt x="7837" y="9808"/>
                    <a:pt x="7596" y="9682"/>
                  </a:cubicBezTo>
                  <a:cubicBezTo>
                    <a:pt x="7427" y="9586"/>
                    <a:pt x="7250" y="9537"/>
                    <a:pt x="7079" y="9537"/>
                  </a:cubicBezTo>
                  <a:cubicBezTo>
                    <a:pt x="6842" y="9537"/>
                    <a:pt x="6615" y="9630"/>
                    <a:pt x="6433" y="9819"/>
                  </a:cubicBezTo>
                  <a:cubicBezTo>
                    <a:pt x="6448" y="9718"/>
                    <a:pt x="6461" y="9615"/>
                    <a:pt x="6475" y="9513"/>
                  </a:cubicBezTo>
                  <a:cubicBezTo>
                    <a:pt x="6652" y="8125"/>
                    <a:pt x="6908" y="6748"/>
                    <a:pt x="7137" y="5368"/>
                  </a:cubicBezTo>
                  <a:cubicBezTo>
                    <a:pt x="7173" y="5166"/>
                    <a:pt x="7207" y="4965"/>
                    <a:pt x="7245" y="4762"/>
                  </a:cubicBezTo>
                  <a:lnTo>
                    <a:pt x="7245" y="4760"/>
                  </a:lnTo>
                  <a:lnTo>
                    <a:pt x="7245" y="4759"/>
                  </a:lnTo>
                  <a:cubicBezTo>
                    <a:pt x="7327" y="5323"/>
                    <a:pt x="7582" y="6101"/>
                    <a:pt x="8121" y="6366"/>
                  </a:cubicBezTo>
                  <a:cubicBezTo>
                    <a:pt x="8175" y="6379"/>
                    <a:pt x="8225" y="6386"/>
                    <a:pt x="8271" y="6386"/>
                  </a:cubicBezTo>
                  <a:cubicBezTo>
                    <a:pt x="8875" y="6386"/>
                    <a:pt x="8805" y="5268"/>
                    <a:pt x="8739" y="4839"/>
                  </a:cubicBezTo>
                  <a:cubicBezTo>
                    <a:pt x="8684" y="4425"/>
                    <a:pt x="8567" y="4019"/>
                    <a:pt x="8366" y="3653"/>
                  </a:cubicBezTo>
                  <a:cubicBezTo>
                    <a:pt x="8239" y="3421"/>
                    <a:pt x="8053" y="3220"/>
                    <a:pt x="7827" y="3084"/>
                  </a:cubicBezTo>
                  <a:cubicBezTo>
                    <a:pt x="7795" y="3065"/>
                    <a:pt x="7740" y="3040"/>
                    <a:pt x="7685" y="3021"/>
                  </a:cubicBezTo>
                  <a:cubicBezTo>
                    <a:pt x="7743" y="2858"/>
                    <a:pt x="7810" y="2701"/>
                    <a:pt x="7889" y="2548"/>
                  </a:cubicBezTo>
                  <a:cubicBezTo>
                    <a:pt x="8072" y="2211"/>
                    <a:pt x="8300" y="1893"/>
                    <a:pt x="8582" y="1631"/>
                  </a:cubicBezTo>
                  <a:cubicBezTo>
                    <a:pt x="8778" y="1447"/>
                    <a:pt x="8981" y="1328"/>
                    <a:pt x="9220" y="1328"/>
                  </a:cubicBezTo>
                  <a:cubicBezTo>
                    <a:pt x="9303" y="1328"/>
                    <a:pt x="9391" y="1342"/>
                    <a:pt x="9484" y="1373"/>
                  </a:cubicBezTo>
                  <a:cubicBezTo>
                    <a:pt x="9687" y="1445"/>
                    <a:pt x="9869" y="1565"/>
                    <a:pt x="10033" y="1704"/>
                  </a:cubicBezTo>
                  <a:lnTo>
                    <a:pt x="10034" y="1704"/>
                  </a:lnTo>
                  <a:cubicBezTo>
                    <a:pt x="10015" y="1713"/>
                    <a:pt x="9997" y="1728"/>
                    <a:pt x="9978" y="1749"/>
                  </a:cubicBezTo>
                  <a:cubicBezTo>
                    <a:pt x="9855" y="1869"/>
                    <a:pt x="9774" y="2022"/>
                    <a:pt x="9696" y="2175"/>
                  </a:cubicBezTo>
                  <a:cubicBezTo>
                    <a:pt x="9611" y="2355"/>
                    <a:pt x="9530" y="2537"/>
                    <a:pt x="9471" y="2727"/>
                  </a:cubicBezTo>
                  <a:cubicBezTo>
                    <a:pt x="9416" y="2914"/>
                    <a:pt x="9348" y="3108"/>
                    <a:pt x="9372" y="3305"/>
                  </a:cubicBezTo>
                  <a:cubicBezTo>
                    <a:pt x="9400" y="3473"/>
                    <a:pt x="9498" y="3647"/>
                    <a:pt x="9669" y="3700"/>
                  </a:cubicBezTo>
                  <a:cubicBezTo>
                    <a:pt x="9725" y="3723"/>
                    <a:pt x="9782" y="3733"/>
                    <a:pt x="9837" y="3733"/>
                  </a:cubicBezTo>
                  <a:cubicBezTo>
                    <a:pt x="10030" y="3733"/>
                    <a:pt x="10213" y="3612"/>
                    <a:pt x="10344" y="3469"/>
                  </a:cubicBezTo>
                  <a:cubicBezTo>
                    <a:pt x="10497" y="3313"/>
                    <a:pt x="10636" y="3142"/>
                    <a:pt x="10759" y="2961"/>
                  </a:cubicBezTo>
                  <a:lnTo>
                    <a:pt x="10760" y="2963"/>
                  </a:lnTo>
                  <a:cubicBezTo>
                    <a:pt x="10848" y="3283"/>
                    <a:pt x="10893" y="3618"/>
                    <a:pt x="10930" y="3947"/>
                  </a:cubicBezTo>
                  <a:cubicBezTo>
                    <a:pt x="10930" y="3949"/>
                    <a:pt x="10931" y="3949"/>
                    <a:pt x="10931" y="3950"/>
                  </a:cubicBezTo>
                  <a:cubicBezTo>
                    <a:pt x="10843" y="3980"/>
                    <a:pt x="10747" y="4047"/>
                    <a:pt x="10700" y="4080"/>
                  </a:cubicBezTo>
                  <a:cubicBezTo>
                    <a:pt x="10370" y="4341"/>
                    <a:pt x="10042" y="4639"/>
                    <a:pt x="9870" y="5031"/>
                  </a:cubicBezTo>
                  <a:cubicBezTo>
                    <a:pt x="9752" y="5326"/>
                    <a:pt x="9599" y="5879"/>
                    <a:pt x="9863" y="6129"/>
                  </a:cubicBezTo>
                  <a:cubicBezTo>
                    <a:pt x="9912" y="6170"/>
                    <a:pt x="9972" y="6186"/>
                    <a:pt x="10033" y="6186"/>
                  </a:cubicBezTo>
                  <a:cubicBezTo>
                    <a:pt x="10091" y="6186"/>
                    <a:pt x="10149" y="6172"/>
                    <a:pt x="10202" y="6152"/>
                  </a:cubicBezTo>
                  <a:cubicBezTo>
                    <a:pt x="10370" y="6088"/>
                    <a:pt x="10476" y="5936"/>
                    <a:pt x="10590" y="5808"/>
                  </a:cubicBezTo>
                  <a:lnTo>
                    <a:pt x="10590" y="5808"/>
                  </a:lnTo>
                  <a:cubicBezTo>
                    <a:pt x="10561" y="6212"/>
                    <a:pt x="10536" y="6833"/>
                    <a:pt x="11040" y="6942"/>
                  </a:cubicBezTo>
                  <a:cubicBezTo>
                    <a:pt x="11425" y="6930"/>
                    <a:pt x="11544" y="6439"/>
                    <a:pt x="11654" y="6144"/>
                  </a:cubicBezTo>
                  <a:cubicBezTo>
                    <a:pt x="11736" y="6403"/>
                    <a:pt x="11971" y="6843"/>
                    <a:pt x="12270" y="6843"/>
                  </a:cubicBezTo>
                  <a:cubicBezTo>
                    <a:pt x="12335" y="6843"/>
                    <a:pt x="12403" y="6823"/>
                    <a:pt x="12473" y="6775"/>
                  </a:cubicBezTo>
                  <a:cubicBezTo>
                    <a:pt x="12567" y="6710"/>
                    <a:pt x="12661" y="6630"/>
                    <a:pt x="12695" y="6517"/>
                  </a:cubicBezTo>
                  <a:cubicBezTo>
                    <a:pt x="12794" y="6211"/>
                    <a:pt x="12722" y="5884"/>
                    <a:pt x="12678" y="5574"/>
                  </a:cubicBezTo>
                  <a:lnTo>
                    <a:pt x="12678" y="5574"/>
                  </a:lnTo>
                  <a:cubicBezTo>
                    <a:pt x="12792" y="5644"/>
                    <a:pt x="12910" y="5677"/>
                    <a:pt x="13019" y="5677"/>
                  </a:cubicBezTo>
                  <a:cubicBezTo>
                    <a:pt x="13310" y="5677"/>
                    <a:pt x="13535" y="5444"/>
                    <a:pt x="13433" y="5069"/>
                  </a:cubicBezTo>
                  <a:cubicBezTo>
                    <a:pt x="13277" y="4555"/>
                    <a:pt x="12745" y="4244"/>
                    <a:pt x="12245" y="4137"/>
                  </a:cubicBezTo>
                  <a:cubicBezTo>
                    <a:pt x="12240" y="4136"/>
                    <a:pt x="12236" y="4135"/>
                    <a:pt x="12231" y="4135"/>
                  </a:cubicBezTo>
                  <a:cubicBezTo>
                    <a:pt x="12225" y="4135"/>
                    <a:pt x="12219" y="4136"/>
                    <a:pt x="12213" y="4137"/>
                  </a:cubicBezTo>
                  <a:cubicBezTo>
                    <a:pt x="12163" y="3611"/>
                    <a:pt x="12127" y="3080"/>
                    <a:pt x="11999" y="2565"/>
                  </a:cubicBezTo>
                  <a:cubicBezTo>
                    <a:pt x="11802" y="1843"/>
                    <a:pt x="11491" y="1085"/>
                    <a:pt x="10858" y="637"/>
                  </a:cubicBezTo>
                  <a:cubicBezTo>
                    <a:pt x="10377" y="283"/>
                    <a:pt x="9788" y="1"/>
                    <a:pt x="9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1"/>
            <p:cNvSpPr/>
            <p:nvPr/>
          </p:nvSpPr>
          <p:spPr>
            <a:xfrm>
              <a:off x="5120569" y="36856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2346650" y="959600"/>
            <a:ext cx="44508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" type="subTitle"/>
          </p:nvPr>
        </p:nvSpPr>
        <p:spPr>
          <a:xfrm>
            <a:off x="2346675" y="2319700"/>
            <a:ext cx="4450800" cy="14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600">
                <a:solidFill>
                  <a:srgbClr val="33333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7" name="Google Shape;87;p22"/>
          <p:cNvGrpSpPr/>
          <p:nvPr/>
        </p:nvGrpSpPr>
        <p:grpSpPr>
          <a:xfrm>
            <a:off x="-1430" y="113445"/>
            <a:ext cx="9014638" cy="5370891"/>
            <a:chOff x="-1430" y="113445"/>
            <a:chExt cx="9014638" cy="5370891"/>
          </a:xfrm>
        </p:grpSpPr>
        <p:sp>
          <p:nvSpPr>
            <p:cNvPr id="88" name="Google Shape;88;p22"/>
            <p:cNvSpPr/>
            <p:nvPr/>
          </p:nvSpPr>
          <p:spPr>
            <a:xfrm>
              <a:off x="8736994" y="113445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8301466" y="307249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8736997" y="5293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-1430" y="4289700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213918" y="4790085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8883878" y="8194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8597650" y="80156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314569" y="394564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109541" y="36023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262947" y="2969746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496288" y="37496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>
            <a:off x="720000" y="539500"/>
            <a:ext cx="77040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1" name="Google Shape;101;p23"/>
          <p:cNvGrpSpPr/>
          <p:nvPr/>
        </p:nvGrpSpPr>
        <p:grpSpPr>
          <a:xfrm>
            <a:off x="-296271" y="219820"/>
            <a:ext cx="9697450" cy="4923598"/>
            <a:chOff x="-296271" y="219820"/>
            <a:chExt cx="9697450" cy="4923598"/>
          </a:xfrm>
        </p:grpSpPr>
        <p:sp>
          <p:nvSpPr>
            <p:cNvPr id="102" name="Google Shape;102;p23"/>
            <p:cNvSpPr/>
            <p:nvPr/>
          </p:nvSpPr>
          <p:spPr>
            <a:xfrm>
              <a:off x="8842085" y="8424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8624632" y="219820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8479103" y="6447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289069" y="3584674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84041" y="32414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3"/>
            <p:cNvSpPr/>
            <p:nvPr/>
          </p:nvSpPr>
          <p:spPr>
            <a:xfrm>
              <a:off x="289085" y="2756121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470788" y="33887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23"/>
            <p:cNvGrpSpPr/>
            <p:nvPr/>
          </p:nvGrpSpPr>
          <p:grpSpPr>
            <a:xfrm>
              <a:off x="-296271" y="2026697"/>
              <a:ext cx="889925" cy="418578"/>
              <a:chOff x="3949150" y="555600"/>
              <a:chExt cx="541350" cy="254625"/>
            </a:xfrm>
          </p:grpSpPr>
          <p:sp>
            <p:nvSpPr>
              <p:cNvPr id="110" name="Google Shape;110;p23"/>
              <p:cNvSpPr/>
              <p:nvPr/>
            </p:nvSpPr>
            <p:spPr>
              <a:xfrm>
                <a:off x="4192550" y="794775"/>
                <a:ext cx="62525" cy="8475"/>
              </a:xfrm>
              <a:custGeom>
                <a:rect b="b" l="l" r="r" t="t"/>
                <a:pathLst>
                  <a:path extrusionOk="0" h="339" w="2501">
                    <a:moveTo>
                      <a:pt x="47" y="132"/>
                    </a:moveTo>
                    <a:cubicBezTo>
                      <a:pt x="31" y="132"/>
                      <a:pt x="16" y="136"/>
                      <a:pt x="0" y="141"/>
                    </a:cubicBezTo>
                    <a:cubicBezTo>
                      <a:pt x="49" y="179"/>
                      <a:pt x="101" y="214"/>
                      <a:pt x="153" y="245"/>
                    </a:cubicBezTo>
                    <a:cubicBezTo>
                      <a:pt x="155" y="201"/>
                      <a:pt x="138" y="161"/>
                      <a:pt x="80" y="138"/>
                    </a:cubicBezTo>
                    <a:cubicBezTo>
                      <a:pt x="69" y="134"/>
                      <a:pt x="58" y="132"/>
                      <a:pt x="47" y="132"/>
                    </a:cubicBezTo>
                    <a:close/>
                    <a:moveTo>
                      <a:pt x="2368" y="0"/>
                    </a:moveTo>
                    <a:cubicBezTo>
                      <a:pt x="2327" y="0"/>
                      <a:pt x="2285" y="22"/>
                      <a:pt x="2259" y="72"/>
                    </a:cubicBezTo>
                    <a:cubicBezTo>
                      <a:pt x="2218" y="162"/>
                      <a:pt x="2177" y="251"/>
                      <a:pt x="2132" y="338"/>
                    </a:cubicBezTo>
                    <a:cubicBezTo>
                      <a:pt x="2253" y="285"/>
                      <a:pt x="2371" y="220"/>
                      <a:pt x="2481" y="145"/>
                    </a:cubicBezTo>
                    <a:cubicBezTo>
                      <a:pt x="2501" y="61"/>
                      <a:pt x="2436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3"/>
              <p:cNvSpPr/>
              <p:nvPr/>
            </p:nvSpPr>
            <p:spPr>
              <a:xfrm>
                <a:off x="3949150" y="555600"/>
                <a:ext cx="541350" cy="254625"/>
              </a:xfrm>
              <a:custGeom>
                <a:rect b="b" l="l" r="r" t="t"/>
                <a:pathLst>
                  <a:path extrusionOk="0" h="10185" w="21654">
                    <a:moveTo>
                      <a:pt x="14915" y="0"/>
                    </a:moveTo>
                    <a:cubicBezTo>
                      <a:pt x="14247" y="0"/>
                      <a:pt x="13520" y="266"/>
                      <a:pt x="13071" y="645"/>
                    </a:cubicBezTo>
                    <a:cubicBezTo>
                      <a:pt x="12891" y="813"/>
                      <a:pt x="12716" y="996"/>
                      <a:pt x="12594" y="1212"/>
                    </a:cubicBezTo>
                    <a:cubicBezTo>
                      <a:pt x="12405" y="1593"/>
                      <a:pt x="12369" y="2040"/>
                      <a:pt x="12352" y="2460"/>
                    </a:cubicBezTo>
                    <a:cubicBezTo>
                      <a:pt x="12359" y="2533"/>
                      <a:pt x="12316" y="2599"/>
                      <a:pt x="12257" y="2599"/>
                    </a:cubicBezTo>
                    <a:cubicBezTo>
                      <a:pt x="12236" y="2599"/>
                      <a:pt x="12214" y="2591"/>
                      <a:pt x="12190" y="2572"/>
                    </a:cubicBezTo>
                    <a:cubicBezTo>
                      <a:pt x="12142" y="2503"/>
                      <a:pt x="12134" y="2412"/>
                      <a:pt x="12104" y="2333"/>
                    </a:cubicBezTo>
                    <a:cubicBezTo>
                      <a:pt x="12063" y="2205"/>
                      <a:pt x="12009" y="2083"/>
                      <a:pt x="11954" y="1961"/>
                    </a:cubicBezTo>
                    <a:cubicBezTo>
                      <a:pt x="11713" y="1481"/>
                      <a:pt x="11393" y="1024"/>
                      <a:pt x="10961" y="700"/>
                    </a:cubicBezTo>
                    <a:cubicBezTo>
                      <a:pt x="10615" y="468"/>
                      <a:pt x="10199" y="309"/>
                      <a:pt x="9782" y="309"/>
                    </a:cubicBezTo>
                    <a:cubicBezTo>
                      <a:pt x="9660" y="309"/>
                      <a:pt x="9538" y="323"/>
                      <a:pt x="9417" y="352"/>
                    </a:cubicBezTo>
                    <a:cubicBezTo>
                      <a:pt x="8950" y="459"/>
                      <a:pt x="8509" y="678"/>
                      <a:pt x="8140" y="982"/>
                    </a:cubicBezTo>
                    <a:cubicBezTo>
                      <a:pt x="7901" y="1186"/>
                      <a:pt x="7725" y="1454"/>
                      <a:pt x="7599" y="1738"/>
                    </a:cubicBezTo>
                    <a:cubicBezTo>
                      <a:pt x="7511" y="1939"/>
                      <a:pt x="7451" y="2151"/>
                      <a:pt x="7410" y="2366"/>
                    </a:cubicBezTo>
                    <a:cubicBezTo>
                      <a:pt x="7381" y="2468"/>
                      <a:pt x="7398" y="2583"/>
                      <a:pt x="7352" y="2680"/>
                    </a:cubicBezTo>
                    <a:cubicBezTo>
                      <a:pt x="7334" y="2709"/>
                      <a:pt x="7303" y="2723"/>
                      <a:pt x="7271" y="2723"/>
                    </a:cubicBezTo>
                    <a:cubicBezTo>
                      <a:pt x="7245" y="2723"/>
                      <a:pt x="7219" y="2713"/>
                      <a:pt x="7199" y="2695"/>
                    </a:cubicBezTo>
                    <a:cubicBezTo>
                      <a:pt x="7127" y="2631"/>
                      <a:pt x="7070" y="2550"/>
                      <a:pt x="7003" y="2478"/>
                    </a:cubicBezTo>
                    <a:cubicBezTo>
                      <a:pt x="6915" y="2381"/>
                      <a:pt x="6819" y="2288"/>
                      <a:pt x="6720" y="2201"/>
                    </a:cubicBezTo>
                    <a:cubicBezTo>
                      <a:pt x="6472" y="1984"/>
                      <a:pt x="6151" y="1814"/>
                      <a:pt x="5816" y="1814"/>
                    </a:cubicBezTo>
                    <a:cubicBezTo>
                      <a:pt x="5796" y="1814"/>
                      <a:pt x="5776" y="1814"/>
                      <a:pt x="5756" y="1816"/>
                    </a:cubicBezTo>
                    <a:cubicBezTo>
                      <a:pt x="5190" y="1883"/>
                      <a:pt x="4740" y="2344"/>
                      <a:pt x="4530" y="2853"/>
                    </a:cubicBezTo>
                    <a:cubicBezTo>
                      <a:pt x="4431" y="3127"/>
                      <a:pt x="4440" y="3429"/>
                      <a:pt x="4453" y="3713"/>
                    </a:cubicBezTo>
                    <a:cubicBezTo>
                      <a:pt x="4449" y="3795"/>
                      <a:pt x="4485" y="3888"/>
                      <a:pt x="4438" y="3962"/>
                    </a:cubicBezTo>
                    <a:cubicBezTo>
                      <a:pt x="4410" y="3996"/>
                      <a:pt x="4377" y="4009"/>
                      <a:pt x="4343" y="4009"/>
                    </a:cubicBezTo>
                    <a:cubicBezTo>
                      <a:pt x="4259" y="4009"/>
                      <a:pt x="4162" y="3932"/>
                      <a:pt x="4096" y="3892"/>
                    </a:cubicBezTo>
                    <a:cubicBezTo>
                      <a:pt x="3897" y="3758"/>
                      <a:pt x="3695" y="3624"/>
                      <a:pt x="3472" y="3533"/>
                    </a:cubicBezTo>
                    <a:cubicBezTo>
                      <a:pt x="3165" y="3404"/>
                      <a:pt x="2853" y="3343"/>
                      <a:pt x="2546" y="3343"/>
                    </a:cubicBezTo>
                    <a:cubicBezTo>
                      <a:pt x="1854" y="3343"/>
                      <a:pt x="1188" y="3653"/>
                      <a:pt x="677" y="4182"/>
                    </a:cubicBezTo>
                    <a:cubicBezTo>
                      <a:pt x="1" y="4969"/>
                      <a:pt x="405" y="5632"/>
                      <a:pt x="1059" y="6249"/>
                    </a:cubicBezTo>
                    <a:cubicBezTo>
                      <a:pt x="1484" y="6630"/>
                      <a:pt x="2017" y="6900"/>
                      <a:pt x="2574" y="7017"/>
                    </a:cubicBezTo>
                    <a:cubicBezTo>
                      <a:pt x="2698" y="7040"/>
                      <a:pt x="2826" y="7053"/>
                      <a:pt x="2953" y="7053"/>
                    </a:cubicBezTo>
                    <a:cubicBezTo>
                      <a:pt x="3017" y="7053"/>
                      <a:pt x="3081" y="7049"/>
                      <a:pt x="3144" y="7042"/>
                    </a:cubicBezTo>
                    <a:cubicBezTo>
                      <a:pt x="3310" y="7033"/>
                      <a:pt x="3472" y="6988"/>
                      <a:pt x="3636" y="6976"/>
                    </a:cubicBezTo>
                    <a:cubicBezTo>
                      <a:pt x="3819" y="7011"/>
                      <a:pt x="3744" y="7248"/>
                      <a:pt x="3745" y="7379"/>
                    </a:cubicBezTo>
                    <a:cubicBezTo>
                      <a:pt x="3731" y="7569"/>
                      <a:pt x="3751" y="7761"/>
                      <a:pt x="3804" y="7945"/>
                    </a:cubicBezTo>
                    <a:cubicBezTo>
                      <a:pt x="3982" y="8505"/>
                      <a:pt x="4393" y="8972"/>
                      <a:pt x="4867" y="9306"/>
                    </a:cubicBezTo>
                    <a:cubicBezTo>
                      <a:pt x="5291" y="9588"/>
                      <a:pt x="5802" y="9781"/>
                      <a:pt x="6315" y="9781"/>
                    </a:cubicBezTo>
                    <a:cubicBezTo>
                      <a:pt x="6446" y="9781"/>
                      <a:pt x="6578" y="9769"/>
                      <a:pt x="6708" y="9742"/>
                    </a:cubicBezTo>
                    <a:cubicBezTo>
                      <a:pt x="7252" y="9612"/>
                      <a:pt x="7765" y="9343"/>
                      <a:pt x="8190" y="8984"/>
                    </a:cubicBezTo>
                    <a:cubicBezTo>
                      <a:pt x="8477" y="8735"/>
                      <a:pt x="8730" y="8448"/>
                      <a:pt x="8958" y="8145"/>
                    </a:cubicBezTo>
                    <a:cubicBezTo>
                      <a:pt x="8995" y="8053"/>
                      <a:pt x="9022" y="7930"/>
                      <a:pt x="9119" y="7882"/>
                    </a:cubicBezTo>
                    <a:cubicBezTo>
                      <a:pt x="9130" y="7876"/>
                      <a:pt x="9142" y="7873"/>
                      <a:pt x="9153" y="7873"/>
                    </a:cubicBezTo>
                    <a:cubicBezTo>
                      <a:pt x="9179" y="7873"/>
                      <a:pt x="9203" y="7888"/>
                      <a:pt x="9214" y="7916"/>
                    </a:cubicBezTo>
                    <a:cubicBezTo>
                      <a:pt x="9236" y="7958"/>
                      <a:pt x="9212" y="8001"/>
                      <a:pt x="9192" y="8041"/>
                    </a:cubicBezTo>
                    <a:cubicBezTo>
                      <a:pt x="9160" y="8101"/>
                      <a:pt x="9122" y="8159"/>
                      <a:pt x="9081" y="8213"/>
                    </a:cubicBezTo>
                    <a:cubicBezTo>
                      <a:pt x="9048" y="8332"/>
                      <a:pt x="9032" y="8455"/>
                      <a:pt x="9036" y="8577"/>
                    </a:cubicBezTo>
                    <a:cubicBezTo>
                      <a:pt x="9053" y="8968"/>
                      <a:pt x="9327" y="9287"/>
                      <a:pt x="9596" y="9548"/>
                    </a:cubicBezTo>
                    <a:cubicBezTo>
                      <a:pt x="9960" y="9893"/>
                      <a:pt x="10430" y="10117"/>
                      <a:pt x="10931" y="10167"/>
                    </a:cubicBezTo>
                    <a:cubicBezTo>
                      <a:pt x="11012" y="10179"/>
                      <a:pt x="11096" y="10184"/>
                      <a:pt x="11180" y="10184"/>
                    </a:cubicBezTo>
                    <a:cubicBezTo>
                      <a:pt x="11652" y="10184"/>
                      <a:pt x="12157" y="10012"/>
                      <a:pt x="12566" y="9815"/>
                    </a:cubicBezTo>
                    <a:cubicBezTo>
                      <a:pt x="12942" y="9645"/>
                      <a:pt x="13174" y="9406"/>
                      <a:pt x="13386" y="9057"/>
                    </a:cubicBezTo>
                    <a:cubicBezTo>
                      <a:pt x="13555" y="8780"/>
                      <a:pt x="13710" y="8493"/>
                      <a:pt x="13848" y="8198"/>
                    </a:cubicBezTo>
                    <a:cubicBezTo>
                      <a:pt x="13911" y="8063"/>
                      <a:pt x="13971" y="7926"/>
                      <a:pt x="14026" y="7787"/>
                    </a:cubicBezTo>
                    <a:cubicBezTo>
                      <a:pt x="14045" y="7735"/>
                      <a:pt x="14049" y="7658"/>
                      <a:pt x="14111" y="7640"/>
                    </a:cubicBezTo>
                    <a:cubicBezTo>
                      <a:pt x="14118" y="7638"/>
                      <a:pt x="14125" y="7637"/>
                      <a:pt x="14132" y="7637"/>
                    </a:cubicBezTo>
                    <a:cubicBezTo>
                      <a:pt x="14155" y="7637"/>
                      <a:pt x="14178" y="7648"/>
                      <a:pt x="14190" y="7668"/>
                    </a:cubicBezTo>
                    <a:cubicBezTo>
                      <a:pt x="14228" y="7726"/>
                      <a:pt x="14220" y="7802"/>
                      <a:pt x="14245" y="7866"/>
                    </a:cubicBezTo>
                    <a:cubicBezTo>
                      <a:pt x="14275" y="7968"/>
                      <a:pt x="14319" y="8064"/>
                      <a:pt x="14374" y="8155"/>
                    </a:cubicBezTo>
                    <a:cubicBezTo>
                      <a:pt x="14739" y="8758"/>
                      <a:pt x="15485" y="9197"/>
                      <a:pt x="16207" y="9197"/>
                    </a:cubicBezTo>
                    <a:cubicBezTo>
                      <a:pt x="16437" y="9197"/>
                      <a:pt x="16663" y="9153"/>
                      <a:pt x="16875" y="9056"/>
                    </a:cubicBezTo>
                    <a:cubicBezTo>
                      <a:pt x="17218" y="8878"/>
                      <a:pt x="17463" y="8553"/>
                      <a:pt x="17643" y="8218"/>
                    </a:cubicBezTo>
                    <a:cubicBezTo>
                      <a:pt x="17791" y="7938"/>
                      <a:pt x="17915" y="7643"/>
                      <a:pt x="18014" y="7341"/>
                    </a:cubicBezTo>
                    <a:cubicBezTo>
                      <a:pt x="18039" y="7259"/>
                      <a:pt x="18061" y="7176"/>
                      <a:pt x="18076" y="7090"/>
                    </a:cubicBezTo>
                    <a:cubicBezTo>
                      <a:pt x="18082" y="7028"/>
                      <a:pt x="18100" y="6958"/>
                      <a:pt x="18168" y="6939"/>
                    </a:cubicBezTo>
                    <a:cubicBezTo>
                      <a:pt x="18182" y="6935"/>
                      <a:pt x="18196" y="6934"/>
                      <a:pt x="18210" y="6934"/>
                    </a:cubicBezTo>
                    <a:cubicBezTo>
                      <a:pt x="18272" y="6934"/>
                      <a:pt x="18334" y="6967"/>
                      <a:pt x="18392" y="6982"/>
                    </a:cubicBezTo>
                    <a:cubicBezTo>
                      <a:pt x="18556" y="7036"/>
                      <a:pt x="18701" y="7083"/>
                      <a:pt x="18863" y="7128"/>
                    </a:cubicBezTo>
                    <a:cubicBezTo>
                      <a:pt x="19128" y="7205"/>
                      <a:pt x="19366" y="7243"/>
                      <a:pt x="19592" y="7243"/>
                    </a:cubicBezTo>
                    <a:cubicBezTo>
                      <a:pt x="20037" y="7243"/>
                      <a:pt x="20432" y="7095"/>
                      <a:pt x="20883" y="6800"/>
                    </a:cubicBezTo>
                    <a:cubicBezTo>
                      <a:pt x="21128" y="6644"/>
                      <a:pt x="21308" y="6406"/>
                      <a:pt x="21438" y="6151"/>
                    </a:cubicBezTo>
                    <a:cubicBezTo>
                      <a:pt x="21621" y="5816"/>
                      <a:pt x="21654" y="5412"/>
                      <a:pt x="21550" y="5047"/>
                    </a:cubicBezTo>
                    <a:lnTo>
                      <a:pt x="21549" y="5046"/>
                    </a:lnTo>
                    <a:cubicBezTo>
                      <a:pt x="21445" y="4678"/>
                      <a:pt x="21237" y="4348"/>
                      <a:pt x="20973" y="4074"/>
                    </a:cubicBezTo>
                    <a:cubicBezTo>
                      <a:pt x="20727" y="3811"/>
                      <a:pt x="20457" y="3563"/>
                      <a:pt x="20135" y="3398"/>
                    </a:cubicBezTo>
                    <a:cubicBezTo>
                      <a:pt x="19828" y="3244"/>
                      <a:pt x="19496" y="3148"/>
                      <a:pt x="19161" y="3080"/>
                    </a:cubicBezTo>
                    <a:cubicBezTo>
                      <a:pt x="18864" y="3010"/>
                      <a:pt x="18561" y="2977"/>
                      <a:pt x="18258" y="2977"/>
                    </a:cubicBezTo>
                    <a:cubicBezTo>
                      <a:pt x="17962" y="2977"/>
                      <a:pt x="17667" y="3008"/>
                      <a:pt x="17378" y="3069"/>
                    </a:cubicBezTo>
                    <a:cubicBezTo>
                      <a:pt x="17227" y="3102"/>
                      <a:pt x="17077" y="3142"/>
                      <a:pt x="16934" y="3205"/>
                    </a:cubicBezTo>
                    <a:cubicBezTo>
                      <a:pt x="16886" y="3229"/>
                      <a:pt x="16840" y="3258"/>
                      <a:pt x="16793" y="3284"/>
                    </a:cubicBezTo>
                    <a:cubicBezTo>
                      <a:pt x="16782" y="3291"/>
                      <a:pt x="16770" y="3294"/>
                      <a:pt x="16758" y="3294"/>
                    </a:cubicBezTo>
                    <a:cubicBezTo>
                      <a:pt x="16738" y="3294"/>
                      <a:pt x="16717" y="3285"/>
                      <a:pt x="16704" y="3268"/>
                    </a:cubicBezTo>
                    <a:cubicBezTo>
                      <a:pt x="16696" y="3271"/>
                      <a:pt x="16687" y="3273"/>
                      <a:pt x="16679" y="3273"/>
                    </a:cubicBezTo>
                    <a:cubicBezTo>
                      <a:pt x="16636" y="3273"/>
                      <a:pt x="16599" y="3232"/>
                      <a:pt x="16608" y="3186"/>
                    </a:cubicBezTo>
                    <a:cubicBezTo>
                      <a:pt x="16623" y="3137"/>
                      <a:pt x="16666" y="3101"/>
                      <a:pt x="16687" y="3053"/>
                    </a:cubicBezTo>
                    <a:cubicBezTo>
                      <a:pt x="16785" y="2846"/>
                      <a:pt x="16857" y="2627"/>
                      <a:pt x="16916" y="2407"/>
                    </a:cubicBezTo>
                    <a:cubicBezTo>
                      <a:pt x="17135" y="1518"/>
                      <a:pt x="16584" y="564"/>
                      <a:pt x="15774" y="188"/>
                    </a:cubicBezTo>
                    <a:cubicBezTo>
                      <a:pt x="15524" y="58"/>
                      <a:pt x="15226" y="0"/>
                      <a:pt x="149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23"/>
            <p:cNvGrpSpPr/>
            <p:nvPr/>
          </p:nvGrpSpPr>
          <p:grpSpPr>
            <a:xfrm>
              <a:off x="8511254" y="1116147"/>
              <a:ext cx="889925" cy="418578"/>
              <a:chOff x="3949150" y="555600"/>
              <a:chExt cx="541350" cy="254625"/>
            </a:xfrm>
          </p:grpSpPr>
          <p:sp>
            <p:nvSpPr>
              <p:cNvPr id="113" name="Google Shape;113;p23"/>
              <p:cNvSpPr/>
              <p:nvPr/>
            </p:nvSpPr>
            <p:spPr>
              <a:xfrm>
                <a:off x="4192550" y="794775"/>
                <a:ext cx="62525" cy="8475"/>
              </a:xfrm>
              <a:custGeom>
                <a:rect b="b" l="l" r="r" t="t"/>
                <a:pathLst>
                  <a:path extrusionOk="0" h="339" w="2501">
                    <a:moveTo>
                      <a:pt x="47" y="132"/>
                    </a:moveTo>
                    <a:cubicBezTo>
                      <a:pt x="31" y="132"/>
                      <a:pt x="16" y="136"/>
                      <a:pt x="0" y="141"/>
                    </a:cubicBezTo>
                    <a:cubicBezTo>
                      <a:pt x="49" y="179"/>
                      <a:pt x="101" y="214"/>
                      <a:pt x="153" y="245"/>
                    </a:cubicBezTo>
                    <a:cubicBezTo>
                      <a:pt x="155" y="201"/>
                      <a:pt x="138" y="161"/>
                      <a:pt x="80" y="138"/>
                    </a:cubicBezTo>
                    <a:cubicBezTo>
                      <a:pt x="69" y="134"/>
                      <a:pt x="58" y="132"/>
                      <a:pt x="47" y="132"/>
                    </a:cubicBezTo>
                    <a:close/>
                    <a:moveTo>
                      <a:pt x="2368" y="0"/>
                    </a:moveTo>
                    <a:cubicBezTo>
                      <a:pt x="2327" y="0"/>
                      <a:pt x="2285" y="22"/>
                      <a:pt x="2259" y="72"/>
                    </a:cubicBezTo>
                    <a:cubicBezTo>
                      <a:pt x="2218" y="162"/>
                      <a:pt x="2177" y="251"/>
                      <a:pt x="2132" y="338"/>
                    </a:cubicBezTo>
                    <a:cubicBezTo>
                      <a:pt x="2253" y="285"/>
                      <a:pt x="2371" y="220"/>
                      <a:pt x="2481" y="145"/>
                    </a:cubicBezTo>
                    <a:cubicBezTo>
                      <a:pt x="2501" y="61"/>
                      <a:pt x="2436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3"/>
              <p:cNvSpPr/>
              <p:nvPr/>
            </p:nvSpPr>
            <p:spPr>
              <a:xfrm>
                <a:off x="3949150" y="555600"/>
                <a:ext cx="541350" cy="254625"/>
              </a:xfrm>
              <a:custGeom>
                <a:rect b="b" l="l" r="r" t="t"/>
                <a:pathLst>
                  <a:path extrusionOk="0" h="10185" w="21654">
                    <a:moveTo>
                      <a:pt x="14915" y="0"/>
                    </a:moveTo>
                    <a:cubicBezTo>
                      <a:pt x="14247" y="0"/>
                      <a:pt x="13520" y="266"/>
                      <a:pt x="13071" y="645"/>
                    </a:cubicBezTo>
                    <a:cubicBezTo>
                      <a:pt x="12891" y="813"/>
                      <a:pt x="12716" y="996"/>
                      <a:pt x="12594" y="1212"/>
                    </a:cubicBezTo>
                    <a:cubicBezTo>
                      <a:pt x="12405" y="1593"/>
                      <a:pt x="12369" y="2040"/>
                      <a:pt x="12352" y="2460"/>
                    </a:cubicBezTo>
                    <a:cubicBezTo>
                      <a:pt x="12359" y="2533"/>
                      <a:pt x="12316" y="2599"/>
                      <a:pt x="12257" y="2599"/>
                    </a:cubicBezTo>
                    <a:cubicBezTo>
                      <a:pt x="12236" y="2599"/>
                      <a:pt x="12214" y="2591"/>
                      <a:pt x="12190" y="2572"/>
                    </a:cubicBezTo>
                    <a:cubicBezTo>
                      <a:pt x="12142" y="2503"/>
                      <a:pt x="12134" y="2412"/>
                      <a:pt x="12104" y="2333"/>
                    </a:cubicBezTo>
                    <a:cubicBezTo>
                      <a:pt x="12063" y="2205"/>
                      <a:pt x="12009" y="2083"/>
                      <a:pt x="11954" y="1961"/>
                    </a:cubicBezTo>
                    <a:cubicBezTo>
                      <a:pt x="11713" y="1481"/>
                      <a:pt x="11393" y="1024"/>
                      <a:pt x="10961" y="700"/>
                    </a:cubicBezTo>
                    <a:cubicBezTo>
                      <a:pt x="10615" y="468"/>
                      <a:pt x="10199" y="309"/>
                      <a:pt x="9782" y="309"/>
                    </a:cubicBezTo>
                    <a:cubicBezTo>
                      <a:pt x="9660" y="309"/>
                      <a:pt x="9538" y="323"/>
                      <a:pt x="9417" y="352"/>
                    </a:cubicBezTo>
                    <a:cubicBezTo>
                      <a:pt x="8950" y="459"/>
                      <a:pt x="8509" y="678"/>
                      <a:pt x="8140" y="982"/>
                    </a:cubicBezTo>
                    <a:cubicBezTo>
                      <a:pt x="7901" y="1186"/>
                      <a:pt x="7725" y="1454"/>
                      <a:pt x="7599" y="1738"/>
                    </a:cubicBezTo>
                    <a:cubicBezTo>
                      <a:pt x="7511" y="1939"/>
                      <a:pt x="7451" y="2151"/>
                      <a:pt x="7410" y="2366"/>
                    </a:cubicBezTo>
                    <a:cubicBezTo>
                      <a:pt x="7381" y="2468"/>
                      <a:pt x="7398" y="2583"/>
                      <a:pt x="7352" y="2680"/>
                    </a:cubicBezTo>
                    <a:cubicBezTo>
                      <a:pt x="7334" y="2709"/>
                      <a:pt x="7303" y="2723"/>
                      <a:pt x="7271" y="2723"/>
                    </a:cubicBezTo>
                    <a:cubicBezTo>
                      <a:pt x="7245" y="2723"/>
                      <a:pt x="7219" y="2713"/>
                      <a:pt x="7199" y="2695"/>
                    </a:cubicBezTo>
                    <a:cubicBezTo>
                      <a:pt x="7127" y="2631"/>
                      <a:pt x="7070" y="2550"/>
                      <a:pt x="7003" y="2478"/>
                    </a:cubicBezTo>
                    <a:cubicBezTo>
                      <a:pt x="6915" y="2381"/>
                      <a:pt x="6819" y="2288"/>
                      <a:pt x="6720" y="2201"/>
                    </a:cubicBezTo>
                    <a:cubicBezTo>
                      <a:pt x="6472" y="1984"/>
                      <a:pt x="6151" y="1814"/>
                      <a:pt x="5816" y="1814"/>
                    </a:cubicBezTo>
                    <a:cubicBezTo>
                      <a:pt x="5796" y="1814"/>
                      <a:pt x="5776" y="1814"/>
                      <a:pt x="5756" y="1816"/>
                    </a:cubicBezTo>
                    <a:cubicBezTo>
                      <a:pt x="5190" y="1883"/>
                      <a:pt x="4740" y="2344"/>
                      <a:pt x="4530" y="2853"/>
                    </a:cubicBezTo>
                    <a:cubicBezTo>
                      <a:pt x="4431" y="3127"/>
                      <a:pt x="4440" y="3429"/>
                      <a:pt x="4453" y="3713"/>
                    </a:cubicBezTo>
                    <a:cubicBezTo>
                      <a:pt x="4449" y="3795"/>
                      <a:pt x="4485" y="3888"/>
                      <a:pt x="4438" y="3962"/>
                    </a:cubicBezTo>
                    <a:cubicBezTo>
                      <a:pt x="4410" y="3996"/>
                      <a:pt x="4377" y="4009"/>
                      <a:pt x="4343" y="4009"/>
                    </a:cubicBezTo>
                    <a:cubicBezTo>
                      <a:pt x="4259" y="4009"/>
                      <a:pt x="4162" y="3932"/>
                      <a:pt x="4096" y="3892"/>
                    </a:cubicBezTo>
                    <a:cubicBezTo>
                      <a:pt x="3897" y="3758"/>
                      <a:pt x="3695" y="3624"/>
                      <a:pt x="3472" y="3533"/>
                    </a:cubicBezTo>
                    <a:cubicBezTo>
                      <a:pt x="3165" y="3404"/>
                      <a:pt x="2853" y="3343"/>
                      <a:pt x="2546" y="3343"/>
                    </a:cubicBezTo>
                    <a:cubicBezTo>
                      <a:pt x="1854" y="3343"/>
                      <a:pt x="1188" y="3653"/>
                      <a:pt x="677" y="4182"/>
                    </a:cubicBezTo>
                    <a:cubicBezTo>
                      <a:pt x="1" y="4969"/>
                      <a:pt x="405" y="5632"/>
                      <a:pt x="1059" y="6249"/>
                    </a:cubicBezTo>
                    <a:cubicBezTo>
                      <a:pt x="1484" y="6630"/>
                      <a:pt x="2017" y="6900"/>
                      <a:pt x="2574" y="7017"/>
                    </a:cubicBezTo>
                    <a:cubicBezTo>
                      <a:pt x="2698" y="7040"/>
                      <a:pt x="2826" y="7053"/>
                      <a:pt x="2953" y="7053"/>
                    </a:cubicBezTo>
                    <a:cubicBezTo>
                      <a:pt x="3017" y="7053"/>
                      <a:pt x="3081" y="7049"/>
                      <a:pt x="3144" y="7042"/>
                    </a:cubicBezTo>
                    <a:cubicBezTo>
                      <a:pt x="3310" y="7033"/>
                      <a:pt x="3472" y="6988"/>
                      <a:pt x="3636" y="6976"/>
                    </a:cubicBezTo>
                    <a:cubicBezTo>
                      <a:pt x="3819" y="7011"/>
                      <a:pt x="3744" y="7248"/>
                      <a:pt x="3745" y="7379"/>
                    </a:cubicBezTo>
                    <a:cubicBezTo>
                      <a:pt x="3731" y="7569"/>
                      <a:pt x="3751" y="7761"/>
                      <a:pt x="3804" y="7945"/>
                    </a:cubicBezTo>
                    <a:cubicBezTo>
                      <a:pt x="3982" y="8505"/>
                      <a:pt x="4393" y="8972"/>
                      <a:pt x="4867" y="9306"/>
                    </a:cubicBezTo>
                    <a:cubicBezTo>
                      <a:pt x="5291" y="9588"/>
                      <a:pt x="5802" y="9781"/>
                      <a:pt x="6315" y="9781"/>
                    </a:cubicBezTo>
                    <a:cubicBezTo>
                      <a:pt x="6446" y="9781"/>
                      <a:pt x="6578" y="9769"/>
                      <a:pt x="6708" y="9742"/>
                    </a:cubicBezTo>
                    <a:cubicBezTo>
                      <a:pt x="7252" y="9612"/>
                      <a:pt x="7765" y="9343"/>
                      <a:pt x="8190" y="8984"/>
                    </a:cubicBezTo>
                    <a:cubicBezTo>
                      <a:pt x="8477" y="8735"/>
                      <a:pt x="8730" y="8448"/>
                      <a:pt x="8958" y="8145"/>
                    </a:cubicBezTo>
                    <a:cubicBezTo>
                      <a:pt x="8995" y="8053"/>
                      <a:pt x="9022" y="7930"/>
                      <a:pt x="9119" y="7882"/>
                    </a:cubicBezTo>
                    <a:cubicBezTo>
                      <a:pt x="9130" y="7876"/>
                      <a:pt x="9142" y="7873"/>
                      <a:pt x="9153" y="7873"/>
                    </a:cubicBezTo>
                    <a:cubicBezTo>
                      <a:pt x="9179" y="7873"/>
                      <a:pt x="9203" y="7888"/>
                      <a:pt x="9214" y="7916"/>
                    </a:cubicBezTo>
                    <a:cubicBezTo>
                      <a:pt x="9236" y="7958"/>
                      <a:pt x="9212" y="8001"/>
                      <a:pt x="9192" y="8041"/>
                    </a:cubicBezTo>
                    <a:cubicBezTo>
                      <a:pt x="9160" y="8101"/>
                      <a:pt x="9122" y="8159"/>
                      <a:pt x="9081" y="8213"/>
                    </a:cubicBezTo>
                    <a:cubicBezTo>
                      <a:pt x="9048" y="8332"/>
                      <a:pt x="9032" y="8455"/>
                      <a:pt x="9036" y="8577"/>
                    </a:cubicBezTo>
                    <a:cubicBezTo>
                      <a:pt x="9053" y="8968"/>
                      <a:pt x="9327" y="9287"/>
                      <a:pt x="9596" y="9548"/>
                    </a:cubicBezTo>
                    <a:cubicBezTo>
                      <a:pt x="9960" y="9893"/>
                      <a:pt x="10430" y="10117"/>
                      <a:pt x="10931" y="10167"/>
                    </a:cubicBezTo>
                    <a:cubicBezTo>
                      <a:pt x="11012" y="10179"/>
                      <a:pt x="11096" y="10184"/>
                      <a:pt x="11180" y="10184"/>
                    </a:cubicBezTo>
                    <a:cubicBezTo>
                      <a:pt x="11652" y="10184"/>
                      <a:pt x="12157" y="10012"/>
                      <a:pt x="12566" y="9815"/>
                    </a:cubicBezTo>
                    <a:cubicBezTo>
                      <a:pt x="12942" y="9645"/>
                      <a:pt x="13174" y="9406"/>
                      <a:pt x="13386" y="9057"/>
                    </a:cubicBezTo>
                    <a:cubicBezTo>
                      <a:pt x="13555" y="8780"/>
                      <a:pt x="13710" y="8493"/>
                      <a:pt x="13848" y="8198"/>
                    </a:cubicBezTo>
                    <a:cubicBezTo>
                      <a:pt x="13911" y="8063"/>
                      <a:pt x="13971" y="7926"/>
                      <a:pt x="14026" y="7787"/>
                    </a:cubicBezTo>
                    <a:cubicBezTo>
                      <a:pt x="14045" y="7735"/>
                      <a:pt x="14049" y="7658"/>
                      <a:pt x="14111" y="7640"/>
                    </a:cubicBezTo>
                    <a:cubicBezTo>
                      <a:pt x="14118" y="7638"/>
                      <a:pt x="14125" y="7637"/>
                      <a:pt x="14132" y="7637"/>
                    </a:cubicBezTo>
                    <a:cubicBezTo>
                      <a:pt x="14155" y="7637"/>
                      <a:pt x="14178" y="7648"/>
                      <a:pt x="14190" y="7668"/>
                    </a:cubicBezTo>
                    <a:cubicBezTo>
                      <a:pt x="14228" y="7726"/>
                      <a:pt x="14220" y="7802"/>
                      <a:pt x="14245" y="7866"/>
                    </a:cubicBezTo>
                    <a:cubicBezTo>
                      <a:pt x="14275" y="7968"/>
                      <a:pt x="14319" y="8064"/>
                      <a:pt x="14374" y="8155"/>
                    </a:cubicBezTo>
                    <a:cubicBezTo>
                      <a:pt x="14739" y="8758"/>
                      <a:pt x="15485" y="9197"/>
                      <a:pt x="16207" y="9197"/>
                    </a:cubicBezTo>
                    <a:cubicBezTo>
                      <a:pt x="16437" y="9197"/>
                      <a:pt x="16663" y="9153"/>
                      <a:pt x="16875" y="9056"/>
                    </a:cubicBezTo>
                    <a:cubicBezTo>
                      <a:pt x="17218" y="8878"/>
                      <a:pt x="17463" y="8553"/>
                      <a:pt x="17643" y="8218"/>
                    </a:cubicBezTo>
                    <a:cubicBezTo>
                      <a:pt x="17791" y="7938"/>
                      <a:pt x="17915" y="7643"/>
                      <a:pt x="18014" y="7341"/>
                    </a:cubicBezTo>
                    <a:cubicBezTo>
                      <a:pt x="18039" y="7259"/>
                      <a:pt x="18061" y="7176"/>
                      <a:pt x="18076" y="7090"/>
                    </a:cubicBezTo>
                    <a:cubicBezTo>
                      <a:pt x="18082" y="7028"/>
                      <a:pt x="18100" y="6958"/>
                      <a:pt x="18168" y="6939"/>
                    </a:cubicBezTo>
                    <a:cubicBezTo>
                      <a:pt x="18182" y="6935"/>
                      <a:pt x="18196" y="6934"/>
                      <a:pt x="18210" y="6934"/>
                    </a:cubicBezTo>
                    <a:cubicBezTo>
                      <a:pt x="18272" y="6934"/>
                      <a:pt x="18334" y="6967"/>
                      <a:pt x="18392" y="6982"/>
                    </a:cubicBezTo>
                    <a:cubicBezTo>
                      <a:pt x="18556" y="7036"/>
                      <a:pt x="18701" y="7083"/>
                      <a:pt x="18863" y="7128"/>
                    </a:cubicBezTo>
                    <a:cubicBezTo>
                      <a:pt x="19128" y="7205"/>
                      <a:pt x="19366" y="7243"/>
                      <a:pt x="19592" y="7243"/>
                    </a:cubicBezTo>
                    <a:cubicBezTo>
                      <a:pt x="20037" y="7243"/>
                      <a:pt x="20432" y="7095"/>
                      <a:pt x="20883" y="6800"/>
                    </a:cubicBezTo>
                    <a:cubicBezTo>
                      <a:pt x="21128" y="6644"/>
                      <a:pt x="21308" y="6406"/>
                      <a:pt x="21438" y="6151"/>
                    </a:cubicBezTo>
                    <a:cubicBezTo>
                      <a:pt x="21621" y="5816"/>
                      <a:pt x="21654" y="5412"/>
                      <a:pt x="21550" y="5047"/>
                    </a:cubicBezTo>
                    <a:lnTo>
                      <a:pt x="21549" y="5046"/>
                    </a:lnTo>
                    <a:cubicBezTo>
                      <a:pt x="21445" y="4678"/>
                      <a:pt x="21237" y="4348"/>
                      <a:pt x="20973" y="4074"/>
                    </a:cubicBezTo>
                    <a:cubicBezTo>
                      <a:pt x="20727" y="3811"/>
                      <a:pt x="20457" y="3563"/>
                      <a:pt x="20135" y="3398"/>
                    </a:cubicBezTo>
                    <a:cubicBezTo>
                      <a:pt x="19828" y="3244"/>
                      <a:pt x="19496" y="3148"/>
                      <a:pt x="19161" y="3080"/>
                    </a:cubicBezTo>
                    <a:cubicBezTo>
                      <a:pt x="18864" y="3010"/>
                      <a:pt x="18561" y="2977"/>
                      <a:pt x="18258" y="2977"/>
                    </a:cubicBezTo>
                    <a:cubicBezTo>
                      <a:pt x="17962" y="2977"/>
                      <a:pt x="17667" y="3008"/>
                      <a:pt x="17378" y="3069"/>
                    </a:cubicBezTo>
                    <a:cubicBezTo>
                      <a:pt x="17227" y="3102"/>
                      <a:pt x="17077" y="3142"/>
                      <a:pt x="16934" y="3205"/>
                    </a:cubicBezTo>
                    <a:cubicBezTo>
                      <a:pt x="16886" y="3229"/>
                      <a:pt x="16840" y="3258"/>
                      <a:pt x="16793" y="3284"/>
                    </a:cubicBezTo>
                    <a:cubicBezTo>
                      <a:pt x="16782" y="3291"/>
                      <a:pt x="16770" y="3294"/>
                      <a:pt x="16758" y="3294"/>
                    </a:cubicBezTo>
                    <a:cubicBezTo>
                      <a:pt x="16738" y="3294"/>
                      <a:pt x="16717" y="3285"/>
                      <a:pt x="16704" y="3268"/>
                    </a:cubicBezTo>
                    <a:cubicBezTo>
                      <a:pt x="16696" y="3271"/>
                      <a:pt x="16687" y="3273"/>
                      <a:pt x="16679" y="3273"/>
                    </a:cubicBezTo>
                    <a:cubicBezTo>
                      <a:pt x="16636" y="3273"/>
                      <a:pt x="16599" y="3232"/>
                      <a:pt x="16608" y="3186"/>
                    </a:cubicBezTo>
                    <a:cubicBezTo>
                      <a:pt x="16623" y="3137"/>
                      <a:pt x="16666" y="3101"/>
                      <a:pt x="16687" y="3053"/>
                    </a:cubicBezTo>
                    <a:cubicBezTo>
                      <a:pt x="16785" y="2846"/>
                      <a:pt x="16857" y="2627"/>
                      <a:pt x="16916" y="2407"/>
                    </a:cubicBezTo>
                    <a:cubicBezTo>
                      <a:pt x="17135" y="1518"/>
                      <a:pt x="16584" y="564"/>
                      <a:pt x="15774" y="188"/>
                    </a:cubicBezTo>
                    <a:cubicBezTo>
                      <a:pt x="15524" y="58"/>
                      <a:pt x="15226" y="0"/>
                      <a:pt x="149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115;p23"/>
            <p:cNvGrpSpPr/>
            <p:nvPr/>
          </p:nvGrpSpPr>
          <p:grpSpPr>
            <a:xfrm>
              <a:off x="8286461" y="4400141"/>
              <a:ext cx="293728" cy="743277"/>
              <a:chOff x="2016975" y="3284050"/>
              <a:chExt cx="127475" cy="322575"/>
            </a:xfrm>
          </p:grpSpPr>
          <p:sp>
            <p:nvSpPr>
              <p:cNvPr id="116" name="Google Shape;116;p23"/>
              <p:cNvSpPr/>
              <p:nvPr/>
            </p:nvSpPr>
            <p:spPr>
              <a:xfrm>
                <a:off x="2032625" y="3298600"/>
                <a:ext cx="91275" cy="307950"/>
              </a:xfrm>
              <a:custGeom>
                <a:rect b="b" l="l" r="r" t="t"/>
                <a:pathLst>
                  <a:path extrusionOk="0" h="12318" w="3651">
                    <a:moveTo>
                      <a:pt x="3555" y="1"/>
                    </a:moveTo>
                    <a:cubicBezTo>
                      <a:pt x="3541" y="1"/>
                      <a:pt x="3527" y="5"/>
                      <a:pt x="3515" y="14"/>
                    </a:cubicBezTo>
                    <a:cubicBezTo>
                      <a:pt x="3396" y="100"/>
                      <a:pt x="3287" y="199"/>
                      <a:pt x="3174" y="295"/>
                    </a:cubicBezTo>
                    <a:cubicBezTo>
                      <a:pt x="2851" y="568"/>
                      <a:pt x="2551" y="870"/>
                      <a:pt x="2304" y="1213"/>
                    </a:cubicBezTo>
                    <a:cubicBezTo>
                      <a:pt x="2037" y="1562"/>
                      <a:pt x="1800" y="1929"/>
                      <a:pt x="1606" y="2322"/>
                    </a:cubicBezTo>
                    <a:cubicBezTo>
                      <a:pt x="1343" y="2818"/>
                      <a:pt x="1107" y="3329"/>
                      <a:pt x="912" y="3854"/>
                    </a:cubicBezTo>
                    <a:cubicBezTo>
                      <a:pt x="682" y="4503"/>
                      <a:pt x="471" y="5161"/>
                      <a:pt x="320" y="5833"/>
                    </a:cubicBezTo>
                    <a:cubicBezTo>
                      <a:pt x="181" y="6598"/>
                      <a:pt x="89" y="7370"/>
                      <a:pt x="49" y="8146"/>
                    </a:cubicBezTo>
                    <a:cubicBezTo>
                      <a:pt x="0" y="8985"/>
                      <a:pt x="36" y="9826"/>
                      <a:pt x="97" y="10663"/>
                    </a:cubicBezTo>
                    <a:cubicBezTo>
                      <a:pt x="148" y="11215"/>
                      <a:pt x="202" y="11771"/>
                      <a:pt x="306" y="12317"/>
                    </a:cubicBezTo>
                    <a:cubicBezTo>
                      <a:pt x="372" y="12317"/>
                      <a:pt x="437" y="12316"/>
                      <a:pt x="503" y="12315"/>
                    </a:cubicBezTo>
                    <a:cubicBezTo>
                      <a:pt x="464" y="12117"/>
                      <a:pt x="430" y="11917"/>
                      <a:pt x="403" y="11718"/>
                    </a:cubicBezTo>
                    <a:cubicBezTo>
                      <a:pt x="308" y="11039"/>
                      <a:pt x="252" y="10355"/>
                      <a:pt x="216" y="9672"/>
                    </a:cubicBezTo>
                    <a:cubicBezTo>
                      <a:pt x="171" y="8823"/>
                      <a:pt x="228" y="7973"/>
                      <a:pt x="336" y="7130"/>
                    </a:cubicBezTo>
                    <a:cubicBezTo>
                      <a:pt x="405" y="6583"/>
                      <a:pt x="475" y="6034"/>
                      <a:pt x="601" y="5496"/>
                    </a:cubicBezTo>
                    <a:cubicBezTo>
                      <a:pt x="856" y="4499"/>
                      <a:pt x="1222" y="3530"/>
                      <a:pt x="1693" y="2615"/>
                    </a:cubicBezTo>
                    <a:cubicBezTo>
                      <a:pt x="1908" y="2186"/>
                      <a:pt x="2132" y="1760"/>
                      <a:pt x="2421" y="1375"/>
                    </a:cubicBezTo>
                    <a:cubicBezTo>
                      <a:pt x="2670" y="1012"/>
                      <a:pt x="2972" y="689"/>
                      <a:pt x="3311" y="408"/>
                    </a:cubicBezTo>
                    <a:cubicBezTo>
                      <a:pt x="3409" y="324"/>
                      <a:pt x="3505" y="238"/>
                      <a:pt x="3608" y="161"/>
                    </a:cubicBezTo>
                    <a:cubicBezTo>
                      <a:pt x="3648" y="133"/>
                      <a:pt x="3651" y="72"/>
                      <a:pt x="3624" y="35"/>
                    </a:cubicBezTo>
                    <a:cubicBezTo>
                      <a:pt x="3609" y="14"/>
                      <a:pt x="3582" y="1"/>
                      <a:pt x="3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3"/>
              <p:cNvSpPr/>
              <p:nvPr/>
            </p:nvSpPr>
            <p:spPr>
              <a:xfrm>
                <a:off x="2016975" y="3284050"/>
                <a:ext cx="127475" cy="322575"/>
              </a:xfrm>
              <a:custGeom>
                <a:rect b="b" l="l" r="r" t="t"/>
                <a:pathLst>
                  <a:path extrusionOk="0" h="12903" w="5099">
                    <a:moveTo>
                      <a:pt x="4517" y="0"/>
                    </a:moveTo>
                    <a:cubicBezTo>
                      <a:pt x="4487" y="0"/>
                      <a:pt x="4456" y="3"/>
                      <a:pt x="4425" y="8"/>
                    </a:cubicBezTo>
                    <a:cubicBezTo>
                      <a:pt x="3880" y="98"/>
                      <a:pt x="2848" y="909"/>
                      <a:pt x="2510" y="1351"/>
                    </a:cubicBezTo>
                    <a:cubicBezTo>
                      <a:pt x="1961" y="2140"/>
                      <a:pt x="1470" y="3037"/>
                      <a:pt x="1490" y="4025"/>
                    </a:cubicBezTo>
                    <a:cubicBezTo>
                      <a:pt x="1448" y="4011"/>
                      <a:pt x="1409" y="4005"/>
                      <a:pt x="1372" y="4005"/>
                    </a:cubicBezTo>
                    <a:cubicBezTo>
                      <a:pt x="1150" y="4005"/>
                      <a:pt x="1000" y="4222"/>
                      <a:pt x="907" y="4418"/>
                    </a:cubicBezTo>
                    <a:cubicBezTo>
                      <a:pt x="764" y="4708"/>
                      <a:pt x="674" y="5022"/>
                      <a:pt x="609" y="5338"/>
                    </a:cubicBezTo>
                    <a:cubicBezTo>
                      <a:pt x="514" y="5862"/>
                      <a:pt x="564" y="6397"/>
                      <a:pt x="585" y="6925"/>
                    </a:cubicBezTo>
                    <a:cubicBezTo>
                      <a:pt x="528" y="6902"/>
                      <a:pt x="476" y="6891"/>
                      <a:pt x="428" y="6891"/>
                    </a:cubicBezTo>
                    <a:cubicBezTo>
                      <a:pt x="224" y="6891"/>
                      <a:pt x="104" y="7086"/>
                      <a:pt x="71" y="7310"/>
                    </a:cubicBezTo>
                    <a:cubicBezTo>
                      <a:pt x="18" y="7572"/>
                      <a:pt x="1" y="7840"/>
                      <a:pt x="20" y="8108"/>
                    </a:cubicBezTo>
                    <a:cubicBezTo>
                      <a:pt x="82" y="8911"/>
                      <a:pt x="208" y="9711"/>
                      <a:pt x="398" y="10495"/>
                    </a:cubicBezTo>
                    <a:cubicBezTo>
                      <a:pt x="385" y="10493"/>
                      <a:pt x="373" y="10492"/>
                      <a:pt x="361" y="10492"/>
                    </a:cubicBezTo>
                    <a:cubicBezTo>
                      <a:pt x="193" y="10492"/>
                      <a:pt x="158" y="10691"/>
                      <a:pt x="165" y="10834"/>
                    </a:cubicBezTo>
                    <a:cubicBezTo>
                      <a:pt x="160" y="11155"/>
                      <a:pt x="201" y="11477"/>
                      <a:pt x="274" y="11790"/>
                    </a:cubicBezTo>
                    <a:cubicBezTo>
                      <a:pt x="366" y="12173"/>
                      <a:pt x="509" y="12540"/>
                      <a:pt x="660" y="12903"/>
                    </a:cubicBezTo>
                    <a:lnTo>
                      <a:pt x="711" y="12903"/>
                    </a:lnTo>
                    <a:cubicBezTo>
                      <a:pt x="764" y="12902"/>
                      <a:pt x="818" y="12902"/>
                      <a:pt x="871" y="12900"/>
                    </a:cubicBezTo>
                    <a:cubicBezTo>
                      <a:pt x="569" y="12197"/>
                      <a:pt x="291" y="11461"/>
                      <a:pt x="367" y="10692"/>
                    </a:cubicBezTo>
                    <a:lnTo>
                      <a:pt x="367" y="10692"/>
                    </a:lnTo>
                    <a:cubicBezTo>
                      <a:pt x="416" y="10696"/>
                      <a:pt x="457" y="10721"/>
                      <a:pt x="499" y="10744"/>
                    </a:cubicBezTo>
                    <a:cubicBezTo>
                      <a:pt x="510" y="10749"/>
                      <a:pt x="521" y="10752"/>
                      <a:pt x="533" y="10752"/>
                    </a:cubicBezTo>
                    <a:cubicBezTo>
                      <a:pt x="570" y="10752"/>
                      <a:pt x="606" y="10727"/>
                      <a:pt x="620" y="10691"/>
                    </a:cubicBezTo>
                    <a:cubicBezTo>
                      <a:pt x="647" y="10625"/>
                      <a:pt x="606" y="10559"/>
                      <a:pt x="586" y="10496"/>
                    </a:cubicBezTo>
                    <a:cubicBezTo>
                      <a:pt x="535" y="10333"/>
                      <a:pt x="499" y="10167"/>
                      <a:pt x="463" y="10000"/>
                    </a:cubicBezTo>
                    <a:cubicBezTo>
                      <a:pt x="348" y="9442"/>
                      <a:pt x="270" y="8865"/>
                      <a:pt x="228" y="8293"/>
                    </a:cubicBezTo>
                    <a:cubicBezTo>
                      <a:pt x="206" y="7996"/>
                      <a:pt x="205" y="7696"/>
                      <a:pt x="260" y="7402"/>
                    </a:cubicBezTo>
                    <a:cubicBezTo>
                      <a:pt x="289" y="7300"/>
                      <a:pt x="296" y="7110"/>
                      <a:pt x="434" y="7106"/>
                    </a:cubicBezTo>
                    <a:lnTo>
                      <a:pt x="434" y="7106"/>
                    </a:lnTo>
                    <a:cubicBezTo>
                      <a:pt x="434" y="7106"/>
                      <a:pt x="432" y="7107"/>
                      <a:pt x="432" y="7107"/>
                    </a:cubicBezTo>
                    <a:cubicBezTo>
                      <a:pt x="494" y="7115"/>
                      <a:pt x="563" y="7144"/>
                      <a:pt x="624" y="7173"/>
                    </a:cubicBezTo>
                    <a:cubicBezTo>
                      <a:pt x="635" y="7176"/>
                      <a:pt x="646" y="7178"/>
                      <a:pt x="657" y="7178"/>
                    </a:cubicBezTo>
                    <a:cubicBezTo>
                      <a:pt x="718" y="7178"/>
                      <a:pt x="773" y="7125"/>
                      <a:pt x="779" y="7063"/>
                    </a:cubicBezTo>
                    <a:cubicBezTo>
                      <a:pt x="781" y="7024"/>
                      <a:pt x="782" y="6986"/>
                      <a:pt x="782" y="6947"/>
                    </a:cubicBezTo>
                    <a:cubicBezTo>
                      <a:pt x="776" y="6815"/>
                      <a:pt x="764" y="6684"/>
                      <a:pt x="757" y="6554"/>
                    </a:cubicBezTo>
                    <a:cubicBezTo>
                      <a:pt x="739" y="6180"/>
                      <a:pt x="731" y="5777"/>
                      <a:pt x="803" y="5405"/>
                    </a:cubicBezTo>
                    <a:cubicBezTo>
                      <a:pt x="849" y="5169"/>
                      <a:pt x="1096" y="4237"/>
                      <a:pt x="1364" y="4225"/>
                    </a:cubicBezTo>
                    <a:cubicBezTo>
                      <a:pt x="1393" y="4226"/>
                      <a:pt x="1453" y="4236"/>
                      <a:pt x="1486" y="4253"/>
                    </a:cubicBezTo>
                    <a:cubicBezTo>
                      <a:pt x="1513" y="4278"/>
                      <a:pt x="1545" y="4291"/>
                      <a:pt x="1575" y="4291"/>
                    </a:cubicBezTo>
                    <a:cubicBezTo>
                      <a:pt x="1617" y="4291"/>
                      <a:pt x="1656" y="4266"/>
                      <a:pt x="1671" y="4214"/>
                    </a:cubicBezTo>
                    <a:cubicBezTo>
                      <a:pt x="1700" y="3981"/>
                      <a:pt x="1664" y="3741"/>
                      <a:pt x="1707" y="3508"/>
                    </a:cubicBezTo>
                    <a:cubicBezTo>
                      <a:pt x="1761" y="3078"/>
                      <a:pt x="1920" y="2673"/>
                      <a:pt x="2128" y="2295"/>
                    </a:cubicBezTo>
                    <a:cubicBezTo>
                      <a:pt x="2297" y="1991"/>
                      <a:pt x="2486" y="1697"/>
                      <a:pt x="2696" y="1422"/>
                    </a:cubicBezTo>
                    <a:cubicBezTo>
                      <a:pt x="2903" y="1181"/>
                      <a:pt x="3161" y="979"/>
                      <a:pt x="3415" y="782"/>
                    </a:cubicBezTo>
                    <a:cubicBezTo>
                      <a:pt x="3652" y="638"/>
                      <a:pt x="4163" y="218"/>
                      <a:pt x="4510" y="218"/>
                    </a:cubicBezTo>
                    <a:cubicBezTo>
                      <a:pt x="4578" y="218"/>
                      <a:pt x="4639" y="233"/>
                      <a:pt x="4691" y="270"/>
                    </a:cubicBezTo>
                    <a:cubicBezTo>
                      <a:pt x="5007" y="564"/>
                      <a:pt x="4548" y="1150"/>
                      <a:pt x="4365" y="1423"/>
                    </a:cubicBezTo>
                    <a:cubicBezTo>
                      <a:pt x="3997" y="1942"/>
                      <a:pt x="3580" y="2420"/>
                      <a:pt x="3176" y="2910"/>
                    </a:cubicBezTo>
                    <a:cubicBezTo>
                      <a:pt x="2948" y="3179"/>
                      <a:pt x="2694" y="3453"/>
                      <a:pt x="2470" y="3729"/>
                    </a:cubicBezTo>
                    <a:cubicBezTo>
                      <a:pt x="2410" y="3798"/>
                      <a:pt x="2353" y="3870"/>
                      <a:pt x="2289" y="3935"/>
                    </a:cubicBezTo>
                    <a:cubicBezTo>
                      <a:pt x="2206" y="4001"/>
                      <a:pt x="2265" y="4125"/>
                      <a:pt x="2350" y="4125"/>
                    </a:cubicBezTo>
                    <a:cubicBezTo>
                      <a:pt x="2369" y="4125"/>
                      <a:pt x="2390" y="4119"/>
                      <a:pt x="2411" y="4103"/>
                    </a:cubicBezTo>
                    <a:cubicBezTo>
                      <a:pt x="2672" y="3908"/>
                      <a:pt x="3008" y="3696"/>
                      <a:pt x="3340" y="3675"/>
                    </a:cubicBezTo>
                    <a:cubicBezTo>
                      <a:pt x="3365" y="3675"/>
                      <a:pt x="3411" y="3690"/>
                      <a:pt x="3434" y="3711"/>
                    </a:cubicBezTo>
                    <a:lnTo>
                      <a:pt x="3431" y="3709"/>
                    </a:lnTo>
                    <a:cubicBezTo>
                      <a:pt x="3429" y="3708"/>
                      <a:pt x="3426" y="3705"/>
                      <a:pt x="3424" y="3704"/>
                    </a:cubicBezTo>
                    <a:lnTo>
                      <a:pt x="3424" y="3704"/>
                    </a:lnTo>
                    <a:cubicBezTo>
                      <a:pt x="3676" y="3952"/>
                      <a:pt x="3091" y="4501"/>
                      <a:pt x="2925" y="4699"/>
                    </a:cubicBezTo>
                    <a:cubicBezTo>
                      <a:pt x="2646" y="5013"/>
                      <a:pt x="2360" y="5320"/>
                      <a:pt x="2058" y="5611"/>
                    </a:cubicBezTo>
                    <a:cubicBezTo>
                      <a:pt x="1860" y="5809"/>
                      <a:pt x="1674" y="6019"/>
                      <a:pt x="1484" y="6225"/>
                    </a:cubicBezTo>
                    <a:cubicBezTo>
                      <a:pt x="1407" y="6309"/>
                      <a:pt x="1326" y="6391"/>
                      <a:pt x="1254" y="6480"/>
                    </a:cubicBezTo>
                    <a:cubicBezTo>
                      <a:pt x="1203" y="6531"/>
                      <a:pt x="1162" y="6608"/>
                      <a:pt x="1213" y="6672"/>
                    </a:cubicBezTo>
                    <a:cubicBezTo>
                      <a:pt x="1236" y="6699"/>
                      <a:pt x="1261" y="6710"/>
                      <a:pt x="1288" y="6710"/>
                    </a:cubicBezTo>
                    <a:cubicBezTo>
                      <a:pt x="1363" y="6710"/>
                      <a:pt x="1448" y="6629"/>
                      <a:pt x="1514" y="6603"/>
                    </a:cubicBezTo>
                    <a:cubicBezTo>
                      <a:pt x="1606" y="6557"/>
                      <a:pt x="1711" y="6519"/>
                      <a:pt x="1814" y="6519"/>
                    </a:cubicBezTo>
                    <a:cubicBezTo>
                      <a:pt x="1856" y="6519"/>
                      <a:pt x="1897" y="6525"/>
                      <a:pt x="1937" y="6539"/>
                    </a:cubicBezTo>
                    <a:cubicBezTo>
                      <a:pt x="2104" y="6601"/>
                      <a:pt x="2210" y="6834"/>
                      <a:pt x="2172" y="7004"/>
                    </a:cubicBezTo>
                    <a:cubicBezTo>
                      <a:pt x="2083" y="7348"/>
                      <a:pt x="1874" y="7645"/>
                      <a:pt x="1708" y="7954"/>
                    </a:cubicBezTo>
                    <a:cubicBezTo>
                      <a:pt x="1441" y="8442"/>
                      <a:pt x="1197" y="8944"/>
                      <a:pt x="1036" y="9478"/>
                    </a:cubicBezTo>
                    <a:cubicBezTo>
                      <a:pt x="995" y="9607"/>
                      <a:pt x="954" y="9735"/>
                      <a:pt x="917" y="9864"/>
                    </a:cubicBezTo>
                    <a:cubicBezTo>
                      <a:pt x="894" y="9970"/>
                      <a:pt x="833" y="10080"/>
                      <a:pt x="857" y="10190"/>
                    </a:cubicBezTo>
                    <a:cubicBezTo>
                      <a:pt x="872" y="10243"/>
                      <a:pt x="908" y="10265"/>
                      <a:pt x="948" y="10265"/>
                    </a:cubicBezTo>
                    <a:cubicBezTo>
                      <a:pt x="985" y="10265"/>
                      <a:pt x="1024" y="10245"/>
                      <a:pt x="1052" y="10212"/>
                    </a:cubicBezTo>
                    <a:cubicBezTo>
                      <a:pt x="1142" y="10105"/>
                      <a:pt x="1250" y="9986"/>
                      <a:pt x="1400" y="9982"/>
                    </a:cubicBezTo>
                    <a:cubicBezTo>
                      <a:pt x="1507" y="9999"/>
                      <a:pt x="1532" y="10194"/>
                      <a:pt x="1557" y="10283"/>
                    </a:cubicBezTo>
                    <a:cubicBezTo>
                      <a:pt x="1654" y="10871"/>
                      <a:pt x="1460" y="11433"/>
                      <a:pt x="1371" y="12015"/>
                    </a:cubicBezTo>
                    <a:cubicBezTo>
                      <a:pt x="1317" y="12308"/>
                      <a:pt x="1273" y="12602"/>
                      <a:pt x="1242" y="12896"/>
                    </a:cubicBezTo>
                    <a:cubicBezTo>
                      <a:pt x="1304" y="12896"/>
                      <a:pt x="1365" y="12895"/>
                      <a:pt x="1428" y="12895"/>
                    </a:cubicBezTo>
                    <a:cubicBezTo>
                      <a:pt x="1473" y="12543"/>
                      <a:pt x="1536" y="12195"/>
                      <a:pt x="1602" y="11847"/>
                    </a:cubicBezTo>
                    <a:cubicBezTo>
                      <a:pt x="1673" y="11458"/>
                      <a:pt x="1779" y="11046"/>
                      <a:pt x="1779" y="10643"/>
                    </a:cubicBezTo>
                    <a:cubicBezTo>
                      <a:pt x="1787" y="10319"/>
                      <a:pt x="1710" y="9780"/>
                      <a:pt x="1385" y="9780"/>
                    </a:cubicBezTo>
                    <a:cubicBezTo>
                      <a:pt x="1311" y="9780"/>
                      <a:pt x="1224" y="9808"/>
                      <a:pt x="1122" y="9872"/>
                    </a:cubicBezTo>
                    <a:cubicBezTo>
                      <a:pt x="1283" y="9311"/>
                      <a:pt x="1493" y="8784"/>
                      <a:pt x="1762" y="8262"/>
                    </a:cubicBezTo>
                    <a:cubicBezTo>
                      <a:pt x="1958" y="7847"/>
                      <a:pt x="2248" y="7462"/>
                      <a:pt x="2341" y="7007"/>
                    </a:cubicBezTo>
                    <a:cubicBezTo>
                      <a:pt x="2362" y="6878"/>
                      <a:pt x="2329" y="6749"/>
                      <a:pt x="2267" y="6636"/>
                    </a:cubicBezTo>
                    <a:cubicBezTo>
                      <a:pt x="2186" y="6441"/>
                      <a:pt x="1991" y="6335"/>
                      <a:pt x="1791" y="6335"/>
                    </a:cubicBezTo>
                    <a:cubicBezTo>
                      <a:pt x="1739" y="6335"/>
                      <a:pt x="1686" y="6342"/>
                      <a:pt x="1635" y="6357"/>
                    </a:cubicBezTo>
                    <a:cubicBezTo>
                      <a:pt x="1985" y="5958"/>
                      <a:pt x="2377" y="5599"/>
                      <a:pt x="2737" y="5210"/>
                    </a:cubicBezTo>
                    <a:cubicBezTo>
                      <a:pt x="2881" y="5048"/>
                      <a:pt x="3025" y="4888"/>
                      <a:pt x="3168" y="4727"/>
                    </a:cubicBezTo>
                    <a:cubicBezTo>
                      <a:pt x="3335" y="4538"/>
                      <a:pt x="3512" y="4347"/>
                      <a:pt x="3612" y="4112"/>
                    </a:cubicBezTo>
                    <a:cubicBezTo>
                      <a:pt x="3723" y="3896"/>
                      <a:pt x="3709" y="3577"/>
                      <a:pt x="3447" y="3485"/>
                    </a:cubicBezTo>
                    <a:cubicBezTo>
                      <a:pt x="3400" y="3470"/>
                      <a:pt x="3352" y="3464"/>
                      <a:pt x="3304" y="3464"/>
                    </a:cubicBezTo>
                    <a:cubicBezTo>
                      <a:pt x="3144" y="3464"/>
                      <a:pt x="2983" y="3536"/>
                      <a:pt x="2838" y="3596"/>
                    </a:cubicBezTo>
                    <a:cubicBezTo>
                      <a:pt x="3265" y="3105"/>
                      <a:pt x="3661" y="2590"/>
                      <a:pt x="4075" y="2088"/>
                    </a:cubicBezTo>
                    <a:cubicBezTo>
                      <a:pt x="4381" y="1692"/>
                      <a:pt x="4725" y="1309"/>
                      <a:pt x="4923" y="843"/>
                    </a:cubicBezTo>
                    <a:cubicBezTo>
                      <a:pt x="5098" y="480"/>
                      <a:pt x="4937" y="0"/>
                      <a:pt x="4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" name="Google Shape;118;p23"/>
            <p:cNvGrpSpPr/>
            <p:nvPr/>
          </p:nvGrpSpPr>
          <p:grpSpPr>
            <a:xfrm>
              <a:off x="8454034" y="4345359"/>
              <a:ext cx="517984" cy="796735"/>
              <a:chOff x="2089700" y="3260275"/>
              <a:chExt cx="224800" cy="345775"/>
            </a:xfrm>
          </p:grpSpPr>
          <p:sp>
            <p:nvSpPr>
              <p:cNvPr id="119" name="Google Shape;119;p23"/>
              <p:cNvSpPr/>
              <p:nvPr/>
            </p:nvSpPr>
            <p:spPr>
              <a:xfrm>
                <a:off x="2125925" y="3316350"/>
                <a:ext cx="113025" cy="289650"/>
              </a:xfrm>
              <a:custGeom>
                <a:rect b="b" l="l" r="r" t="t"/>
                <a:pathLst>
                  <a:path extrusionOk="0" h="11586" w="4521">
                    <a:moveTo>
                      <a:pt x="4366" y="1"/>
                    </a:moveTo>
                    <a:cubicBezTo>
                      <a:pt x="4230" y="166"/>
                      <a:pt x="4101" y="337"/>
                      <a:pt x="3971" y="508"/>
                    </a:cubicBezTo>
                    <a:cubicBezTo>
                      <a:pt x="3814" y="710"/>
                      <a:pt x="3651" y="923"/>
                      <a:pt x="3487" y="1136"/>
                    </a:cubicBezTo>
                    <a:cubicBezTo>
                      <a:pt x="3039" y="1705"/>
                      <a:pt x="2647" y="2313"/>
                      <a:pt x="2306" y="2951"/>
                    </a:cubicBezTo>
                    <a:cubicBezTo>
                      <a:pt x="1853" y="3873"/>
                      <a:pt x="1472" y="4829"/>
                      <a:pt x="1135" y="5801"/>
                    </a:cubicBezTo>
                    <a:cubicBezTo>
                      <a:pt x="828" y="6716"/>
                      <a:pt x="541" y="7642"/>
                      <a:pt x="343" y="8588"/>
                    </a:cubicBezTo>
                    <a:cubicBezTo>
                      <a:pt x="144" y="9574"/>
                      <a:pt x="32" y="10580"/>
                      <a:pt x="1" y="11584"/>
                    </a:cubicBezTo>
                    <a:cubicBezTo>
                      <a:pt x="64" y="11585"/>
                      <a:pt x="129" y="11585"/>
                      <a:pt x="193" y="11585"/>
                    </a:cubicBezTo>
                    <a:cubicBezTo>
                      <a:pt x="208" y="11281"/>
                      <a:pt x="222" y="10976"/>
                      <a:pt x="241" y="10671"/>
                    </a:cubicBezTo>
                    <a:cubicBezTo>
                      <a:pt x="290" y="10017"/>
                      <a:pt x="382" y="9365"/>
                      <a:pt x="501" y="8720"/>
                    </a:cubicBezTo>
                    <a:cubicBezTo>
                      <a:pt x="687" y="7690"/>
                      <a:pt x="1049" y="6704"/>
                      <a:pt x="1379" y="5716"/>
                    </a:cubicBezTo>
                    <a:cubicBezTo>
                      <a:pt x="1640" y="4975"/>
                      <a:pt x="1910" y="4237"/>
                      <a:pt x="2244" y="3526"/>
                    </a:cubicBezTo>
                    <a:cubicBezTo>
                      <a:pt x="2616" y="2766"/>
                      <a:pt x="3059" y="2043"/>
                      <a:pt x="3565" y="1366"/>
                    </a:cubicBezTo>
                    <a:cubicBezTo>
                      <a:pt x="3831" y="1008"/>
                      <a:pt x="4099" y="652"/>
                      <a:pt x="4368" y="298"/>
                    </a:cubicBezTo>
                    <a:cubicBezTo>
                      <a:pt x="4399" y="243"/>
                      <a:pt x="4486" y="171"/>
                      <a:pt x="4521" y="100"/>
                    </a:cubicBezTo>
                    <a:cubicBezTo>
                      <a:pt x="4465" y="69"/>
                      <a:pt x="4413" y="37"/>
                      <a:pt x="4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3"/>
              <p:cNvSpPr/>
              <p:nvPr/>
            </p:nvSpPr>
            <p:spPr>
              <a:xfrm>
                <a:off x="2141200" y="3324225"/>
                <a:ext cx="116875" cy="281825"/>
              </a:xfrm>
              <a:custGeom>
                <a:rect b="b" l="l" r="r" t="t"/>
                <a:pathLst>
                  <a:path extrusionOk="0" h="11273" w="4675">
                    <a:moveTo>
                      <a:pt x="4486" y="1"/>
                    </a:moveTo>
                    <a:cubicBezTo>
                      <a:pt x="4472" y="16"/>
                      <a:pt x="4460" y="33"/>
                      <a:pt x="4448" y="48"/>
                    </a:cubicBezTo>
                    <a:cubicBezTo>
                      <a:pt x="4398" y="111"/>
                      <a:pt x="4350" y="175"/>
                      <a:pt x="4299" y="236"/>
                    </a:cubicBezTo>
                    <a:cubicBezTo>
                      <a:pt x="4017" y="565"/>
                      <a:pt x="3733" y="894"/>
                      <a:pt x="3506" y="1265"/>
                    </a:cubicBezTo>
                    <a:cubicBezTo>
                      <a:pt x="2861" y="2292"/>
                      <a:pt x="2163" y="3293"/>
                      <a:pt x="1641" y="4391"/>
                    </a:cubicBezTo>
                    <a:cubicBezTo>
                      <a:pt x="1196" y="5272"/>
                      <a:pt x="938" y="6227"/>
                      <a:pt x="679" y="7175"/>
                    </a:cubicBezTo>
                    <a:cubicBezTo>
                      <a:pt x="455" y="8046"/>
                      <a:pt x="214" y="8915"/>
                      <a:pt x="88" y="9808"/>
                    </a:cubicBezTo>
                    <a:cubicBezTo>
                      <a:pt x="22" y="10293"/>
                      <a:pt x="1" y="10783"/>
                      <a:pt x="18" y="11273"/>
                    </a:cubicBezTo>
                    <a:lnTo>
                      <a:pt x="202" y="11273"/>
                    </a:lnTo>
                    <a:cubicBezTo>
                      <a:pt x="189" y="10759"/>
                      <a:pt x="232" y="10244"/>
                      <a:pt x="307" y="9735"/>
                    </a:cubicBezTo>
                    <a:cubicBezTo>
                      <a:pt x="473" y="8755"/>
                      <a:pt x="698" y="7785"/>
                      <a:pt x="975" y="6829"/>
                    </a:cubicBezTo>
                    <a:cubicBezTo>
                      <a:pt x="1234" y="5936"/>
                      <a:pt x="1521" y="5018"/>
                      <a:pt x="1944" y="4181"/>
                    </a:cubicBezTo>
                    <a:cubicBezTo>
                      <a:pt x="2462" y="3136"/>
                      <a:pt x="3155" y="2188"/>
                      <a:pt x="3776" y="1204"/>
                    </a:cubicBezTo>
                    <a:cubicBezTo>
                      <a:pt x="4022" y="826"/>
                      <a:pt x="4348" y="509"/>
                      <a:pt x="4616" y="148"/>
                    </a:cubicBezTo>
                    <a:cubicBezTo>
                      <a:pt x="4646" y="118"/>
                      <a:pt x="4675" y="78"/>
                      <a:pt x="4675" y="36"/>
                    </a:cubicBezTo>
                    <a:cubicBezTo>
                      <a:pt x="4616" y="28"/>
                      <a:pt x="4552" y="16"/>
                      <a:pt x="4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3"/>
              <p:cNvSpPr/>
              <p:nvPr/>
            </p:nvSpPr>
            <p:spPr>
              <a:xfrm>
                <a:off x="2221375" y="3295025"/>
                <a:ext cx="52900" cy="35350"/>
              </a:xfrm>
              <a:custGeom>
                <a:rect b="b" l="l" r="r" t="t"/>
                <a:pathLst>
                  <a:path extrusionOk="0" h="1414" w="2116">
                    <a:moveTo>
                      <a:pt x="825" y="205"/>
                    </a:moveTo>
                    <a:cubicBezTo>
                      <a:pt x="914" y="205"/>
                      <a:pt x="1002" y="217"/>
                      <a:pt x="1084" y="241"/>
                    </a:cubicBezTo>
                    <a:cubicBezTo>
                      <a:pt x="1164" y="266"/>
                      <a:pt x="1237" y="302"/>
                      <a:pt x="1310" y="342"/>
                    </a:cubicBezTo>
                    <a:cubicBezTo>
                      <a:pt x="1327" y="354"/>
                      <a:pt x="1347" y="362"/>
                      <a:pt x="1367" y="362"/>
                    </a:cubicBezTo>
                    <a:cubicBezTo>
                      <a:pt x="1374" y="362"/>
                      <a:pt x="1381" y="361"/>
                      <a:pt x="1387" y="359"/>
                    </a:cubicBezTo>
                    <a:cubicBezTo>
                      <a:pt x="1436" y="425"/>
                      <a:pt x="1522" y="454"/>
                      <a:pt x="1581" y="510"/>
                    </a:cubicBezTo>
                    <a:cubicBezTo>
                      <a:pt x="1731" y="654"/>
                      <a:pt x="1911" y="863"/>
                      <a:pt x="1842" y="1085"/>
                    </a:cubicBezTo>
                    <a:lnTo>
                      <a:pt x="1842" y="1085"/>
                    </a:lnTo>
                    <a:cubicBezTo>
                      <a:pt x="1803" y="1174"/>
                      <a:pt x="1710" y="1217"/>
                      <a:pt x="1617" y="1217"/>
                    </a:cubicBezTo>
                    <a:cubicBezTo>
                      <a:pt x="1608" y="1217"/>
                      <a:pt x="1599" y="1217"/>
                      <a:pt x="1590" y="1216"/>
                    </a:cubicBezTo>
                    <a:cubicBezTo>
                      <a:pt x="1219" y="1199"/>
                      <a:pt x="496" y="967"/>
                      <a:pt x="331" y="608"/>
                    </a:cubicBezTo>
                    <a:cubicBezTo>
                      <a:pt x="289" y="505"/>
                      <a:pt x="313" y="381"/>
                      <a:pt x="409" y="316"/>
                    </a:cubicBezTo>
                    <a:cubicBezTo>
                      <a:pt x="531" y="239"/>
                      <a:pt x="678" y="205"/>
                      <a:pt x="825" y="205"/>
                    </a:cubicBezTo>
                    <a:close/>
                    <a:moveTo>
                      <a:pt x="837" y="0"/>
                    </a:moveTo>
                    <a:cubicBezTo>
                      <a:pt x="739" y="0"/>
                      <a:pt x="641" y="14"/>
                      <a:pt x="547" y="40"/>
                    </a:cubicBezTo>
                    <a:cubicBezTo>
                      <a:pt x="190" y="110"/>
                      <a:pt x="1" y="464"/>
                      <a:pt x="203" y="782"/>
                    </a:cubicBezTo>
                    <a:cubicBezTo>
                      <a:pt x="470" y="1158"/>
                      <a:pt x="1064" y="1359"/>
                      <a:pt x="1507" y="1408"/>
                    </a:cubicBezTo>
                    <a:cubicBezTo>
                      <a:pt x="1535" y="1412"/>
                      <a:pt x="1562" y="1414"/>
                      <a:pt x="1588" y="1414"/>
                    </a:cubicBezTo>
                    <a:cubicBezTo>
                      <a:pt x="1911" y="1414"/>
                      <a:pt x="2116" y="1136"/>
                      <a:pt x="2005" y="809"/>
                    </a:cubicBezTo>
                    <a:cubicBezTo>
                      <a:pt x="1934" y="624"/>
                      <a:pt x="1809" y="460"/>
                      <a:pt x="1653" y="336"/>
                    </a:cubicBezTo>
                    <a:cubicBezTo>
                      <a:pt x="1593" y="301"/>
                      <a:pt x="1530" y="226"/>
                      <a:pt x="1458" y="226"/>
                    </a:cubicBezTo>
                    <a:cubicBezTo>
                      <a:pt x="1457" y="226"/>
                      <a:pt x="1457" y="226"/>
                      <a:pt x="1456" y="226"/>
                    </a:cubicBezTo>
                    <a:cubicBezTo>
                      <a:pt x="1436" y="171"/>
                      <a:pt x="1376" y="148"/>
                      <a:pt x="1327" y="122"/>
                    </a:cubicBezTo>
                    <a:cubicBezTo>
                      <a:pt x="1176" y="41"/>
                      <a:pt x="1007" y="0"/>
                      <a:pt x="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3"/>
              <p:cNvSpPr/>
              <p:nvPr/>
            </p:nvSpPr>
            <p:spPr>
              <a:xfrm>
                <a:off x="2177550" y="3300975"/>
                <a:ext cx="54425" cy="43050"/>
              </a:xfrm>
              <a:custGeom>
                <a:rect b="b" l="l" r="r" t="t"/>
                <a:pathLst>
                  <a:path extrusionOk="0" h="1722" w="2177">
                    <a:moveTo>
                      <a:pt x="1442" y="0"/>
                    </a:moveTo>
                    <a:cubicBezTo>
                      <a:pt x="985" y="0"/>
                      <a:pt x="489" y="292"/>
                      <a:pt x="253" y="642"/>
                    </a:cubicBezTo>
                    <a:cubicBezTo>
                      <a:pt x="0" y="987"/>
                      <a:pt x="59" y="1490"/>
                      <a:pt x="474" y="1672"/>
                    </a:cubicBezTo>
                    <a:lnTo>
                      <a:pt x="473" y="1672"/>
                    </a:lnTo>
                    <a:cubicBezTo>
                      <a:pt x="563" y="1706"/>
                      <a:pt x="656" y="1722"/>
                      <a:pt x="748" y="1722"/>
                    </a:cubicBezTo>
                    <a:cubicBezTo>
                      <a:pt x="1200" y="1722"/>
                      <a:pt x="1659" y="1354"/>
                      <a:pt x="1955" y="1056"/>
                    </a:cubicBezTo>
                    <a:cubicBezTo>
                      <a:pt x="2026" y="982"/>
                      <a:pt x="2088" y="903"/>
                      <a:pt x="2149" y="821"/>
                    </a:cubicBezTo>
                    <a:cubicBezTo>
                      <a:pt x="2177" y="783"/>
                      <a:pt x="2167" y="723"/>
                      <a:pt x="2129" y="694"/>
                    </a:cubicBezTo>
                    <a:cubicBezTo>
                      <a:pt x="2112" y="683"/>
                      <a:pt x="2096" y="678"/>
                      <a:pt x="2082" y="678"/>
                    </a:cubicBezTo>
                    <a:cubicBezTo>
                      <a:pt x="2024" y="678"/>
                      <a:pt x="1983" y="754"/>
                      <a:pt x="1948" y="798"/>
                    </a:cubicBezTo>
                    <a:cubicBezTo>
                      <a:pt x="1906" y="852"/>
                      <a:pt x="1860" y="904"/>
                      <a:pt x="1811" y="952"/>
                    </a:cubicBezTo>
                    <a:cubicBezTo>
                      <a:pt x="1660" y="1097"/>
                      <a:pt x="1502" y="1234"/>
                      <a:pt x="1325" y="1343"/>
                    </a:cubicBezTo>
                    <a:cubicBezTo>
                      <a:pt x="1149" y="1439"/>
                      <a:pt x="951" y="1530"/>
                      <a:pt x="747" y="1530"/>
                    </a:cubicBezTo>
                    <a:cubicBezTo>
                      <a:pt x="724" y="1530"/>
                      <a:pt x="700" y="1529"/>
                      <a:pt x="677" y="1526"/>
                    </a:cubicBezTo>
                    <a:cubicBezTo>
                      <a:pt x="414" y="1497"/>
                      <a:pt x="220" y="1215"/>
                      <a:pt x="307" y="961"/>
                    </a:cubicBezTo>
                    <a:cubicBezTo>
                      <a:pt x="471" y="495"/>
                      <a:pt x="992" y="215"/>
                      <a:pt x="1468" y="206"/>
                    </a:cubicBezTo>
                    <a:cubicBezTo>
                      <a:pt x="1471" y="205"/>
                      <a:pt x="1475" y="205"/>
                      <a:pt x="1479" y="205"/>
                    </a:cubicBezTo>
                    <a:cubicBezTo>
                      <a:pt x="1592" y="205"/>
                      <a:pt x="1703" y="239"/>
                      <a:pt x="1804" y="291"/>
                    </a:cubicBezTo>
                    <a:cubicBezTo>
                      <a:pt x="1815" y="295"/>
                      <a:pt x="1826" y="297"/>
                      <a:pt x="1837" y="297"/>
                    </a:cubicBezTo>
                    <a:cubicBezTo>
                      <a:pt x="1917" y="297"/>
                      <a:pt x="1969" y="183"/>
                      <a:pt x="1903" y="124"/>
                    </a:cubicBezTo>
                    <a:cubicBezTo>
                      <a:pt x="1764" y="38"/>
                      <a:pt x="1605" y="0"/>
                      <a:pt x="1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3"/>
              <p:cNvSpPr/>
              <p:nvPr/>
            </p:nvSpPr>
            <p:spPr>
              <a:xfrm>
                <a:off x="2189725" y="3260275"/>
                <a:ext cx="124775" cy="114800"/>
              </a:xfrm>
              <a:custGeom>
                <a:rect b="b" l="l" r="r" t="t"/>
                <a:pathLst>
                  <a:path extrusionOk="0" h="4592" w="4991">
                    <a:moveTo>
                      <a:pt x="1720" y="1"/>
                    </a:moveTo>
                    <a:cubicBezTo>
                      <a:pt x="1706" y="1"/>
                      <a:pt x="1692" y="1"/>
                      <a:pt x="1678" y="2"/>
                    </a:cubicBezTo>
                    <a:cubicBezTo>
                      <a:pt x="1676" y="2"/>
                      <a:pt x="1674" y="2"/>
                      <a:pt x="1672" y="2"/>
                    </a:cubicBezTo>
                    <a:cubicBezTo>
                      <a:pt x="1536" y="2"/>
                      <a:pt x="1413" y="79"/>
                      <a:pt x="1308" y="161"/>
                    </a:cubicBezTo>
                    <a:cubicBezTo>
                      <a:pt x="1092" y="325"/>
                      <a:pt x="1090" y="621"/>
                      <a:pt x="1186" y="853"/>
                    </a:cubicBezTo>
                    <a:cubicBezTo>
                      <a:pt x="1019" y="732"/>
                      <a:pt x="799" y="647"/>
                      <a:pt x="587" y="647"/>
                    </a:cubicBezTo>
                    <a:cubicBezTo>
                      <a:pt x="462" y="647"/>
                      <a:pt x="339" y="677"/>
                      <a:pt x="230" y="745"/>
                    </a:cubicBezTo>
                    <a:cubicBezTo>
                      <a:pt x="1" y="910"/>
                      <a:pt x="30" y="1179"/>
                      <a:pt x="168" y="1394"/>
                    </a:cubicBezTo>
                    <a:cubicBezTo>
                      <a:pt x="385" y="1648"/>
                      <a:pt x="743" y="1731"/>
                      <a:pt x="1043" y="1850"/>
                    </a:cubicBezTo>
                    <a:cubicBezTo>
                      <a:pt x="1149" y="1887"/>
                      <a:pt x="1258" y="1927"/>
                      <a:pt x="1370" y="1940"/>
                    </a:cubicBezTo>
                    <a:cubicBezTo>
                      <a:pt x="1372" y="1940"/>
                      <a:pt x="1374" y="1940"/>
                      <a:pt x="1376" y="1940"/>
                    </a:cubicBezTo>
                    <a:cubicBezTo>
                      <a:pt x="1484" y="1940"/>
                      <a:pt x="1492" y="1768"/>
                      <a:pt x="1376" y="1764"/>
                    </a:cubicBezTo>
                    <a:cubicBezTo>
                      <a:pt x="1231" y="1738"/>
                      <a:pt x="1095" y="1681"/>
                      <a:pt x="955" y="1632"/>
                    </a:cubicBezTo>
                    <a:cubicBezTo>
                      <a:pt x="746" y="1555"/>
                      <a:pt x="532" y="1474"/>
                      <a:pt x="356" y="1334"/>
                    </a:cubicBezTo>
                    <a:cubicBezTo>
                      <a:pt x="265" y="1236"/>
                      <a:pt x="184" y="1051"/>
                      <a:pt x="297" y="939"/>
                    </a:cubicBezTo>
                    <a:cubicBezTo>
                      <a:pt x="366" y="872"/>
                      <a:pt x="461" y="853"/>
                      <a:pt x="556" y="853"/>
                    </a:cubicBezTo>
                    <a:cubicBezTo>
                      <a:pt x="597" y="853"/>
                      <a:pt x="638" y="857"/>
                      <a:pt x="678" y="862"/>
                    </a:cubicBezTo>
                    <a:cubicBezTo>
                      <a:pt x="907" y="891"/>
                      <a:pt x="1102" y="1029"/>
                      <a:pt x="1261" y="1190"/>
                    </a:cubicBezTo>
                    <a:cubicBezTo>
                      <a:pt x="1329" y="1261"/>
                      <a:pt x="1391" y="1337"/>
                      <a:pt x="1450" y="1415"/>
                    </a:cubicBezTo>
                    <a:cubicBezTo>
                      <a:pt x="1483" y="1483"/>
                      <a:pt x="1539" y="1571"/>
                      <a:pt x="1605" y="1571"/>
                    </a:cubicBezTo>
                    <a:cubicBezTo>
                      <a:pt x="1631" y="1571"/>
                      <a:pt x="1659" y="1557"/>
                      <a:pt x="1687" y="1523"/>
                    </a:cubicBezTo>
                    <a:cubicBezTo>
                      <a:pt x="1748" y="1429"/>
                      <a:pt x="1648" y="1340"/>
                      <a:pt x="1600" y="1265"/>
                    </a:cubicBezTo>
                    <a:cubicBezTo>
                      <a:pt x="1489" y="1045"/>
                      <a:pt x="1355" y="826"/>
                      <a:pt x="1317" y="579"/>
                    </a:cubicBezTo>
                    <a:cubicBezTo>
                      <a:pt x="1285" y="388"/>
                      <a:pt x="1464" y="254"/>
                      <a:pt x="1626" y="199"/>
                    </a:cubicBezTo>
                    <a:cubicBezTo>
                      <a:pt x="1662" y="193"/>
                      <a:pt x="1696" y="190"/>
                      <a:pt x="1730" y="190"/>
                    </a:cubicBezTo>
                    <a:cubicBezTo>
                      <a:pt x="2120" y="190"/>
                      <a:pt x="2355" y="581"/>
                      <a:pt x="2439" y="937"/>
                    </a:cubicBezTo>
                    <a:cubicBezTo>
                      <a:pt x="2481" y="1082"/>
                      <a:pt x="2449" y="1235"/>
                      <a:pt x="2479" y="1379"/>
                    </a:cubicBezTo>
                    <a:cubicBezTo>
                      <a:pt x="2492" y="1410"/>
                      <a:pt x="2521" y="1428"/>
                      <a:pt x="2552" y="1432"/>
                    </a:cubicBezTo>
                    <a:cubicBezTo>
                      <a:pt x="2556" y="1433"/>
                      <a:pt x="2561" y="1433"/>
                      <a:pt x="2565" y="1433"/>
                    </a:cubicBezTo>
                    <a:cubicBezTo>
                      <a:pt x="2627" y="1433"/>
                      <a:pt x="2663" y="1373"/>
                      <a:pt x="2696" y="1325"/>
                    </a:cubicBezTo>
                    <a:cubicBezTo>
                      <a:pt x="2805" y="1171"/>
                      <a:pt x="2922" y="1020"/>
                      <a:pt x="3054" y="883"/>
                    </a:cubicBezTo>
                    <a:cubicBezTo>
                      <a:pt x="3186" y="747"/>
                      <a:pt x="3377" y="649"/>
                      <a:pt x="3567" y="649"/>
                    </a:cubicBezTo>
                    <a:cubicBezTo>
                      <a:pt x="3642" y="649"/>
                      <a:pt x="3717" y="665"/>
                      <a:pt x="3789" y="699"/>
                    </a:cubicBezTo>
                    <a:cubicBezTo>
                      <a:pt x="3899" y="752"/>
                      <a:pt x="4012" y="828"/>
                      <a:pt x="4063" y="945"/>
                    </a:cubicBezTo>
                    <a:cubicBezTo>
                      <a:pt x="4207" y="1364"/>
                      <a:pt x="3748" y="1593"/>
                      <a:pt x="3472" y="1804"/>
                    </a:cubicBezTo>
                    <a:cubicBezTo>
                      <a:pt x="3398" y="1860"/>
                      <a:pt x="3309" y="1902"/>
                      <a:pt x="3262" y="1983"/>
                    </a:cubicBezTo>
                    <a:cubicBezTo>
                      <a:pt x="3226" y="2035"/>
                      <a:pt x="3245" y="2103"/>
                      <a:pt x="3295" y="2137"/>
                    </a:cubicBezTo>
                    <a:cubicBezTo>
                      <a:pt x="3340" y="2164"/>
                      <a:pt x="3397" y="2157"/>
                      <a:pt x="3446" y="2168"/>
                    </a:cubicBezTo>
                    <a:cubicBezTo>
                      <a:pt x="3843" y="2243"/>
                      <a:pt x="4259" y="2350"/>
                      <a:pt x="4575" y="2613"/>
                    </a:cubicBezTo>
                    <a:cubicBezTo>
                      <a:pt x="4662" y="2691"/>
                      <a:pt x="4805" y="2828"/>
                      <a:pt x="4705" y="2946"/>
                    </a:cubicBezTo>
                    <a:cubicBezTo>
                      <a:pt x="4648" y="2995"/>
                      <a:pt x="4575" y="3014"/>
                      <a:pt x="4495" y="3014"/>
                    </a:cubicBezTo>
                    <a:cubicBezTo>
                      <a:pt x="4290" y="3014"/>
                      <a:pt x="4037" y="2892"/>
                      <a:pt x="3881" y="2836"/>
                    </a:cubicBezTo>
                    <a:cubicBezTo>
                      <a:pt x="3781" y="2790"/>
                      <a:pt x="3680" y="2743"/>
                      <a:pt x="3586" y="2688"/>
                    </a:cubicBezTo>
                    <a:cubicBezTo>
                      <a:pt x="3508" y="2645"/>
                      <a:pt x="3439" y="2577"/>
                      <a:pt x="3352" y="2560"/>
                    </a:cubicBezTo>
                    <a:cubicBezTo>
                      <a:pt x="3346" y="2559"/>
                      <a:pt x="3341" y="2558"/>
                      <a:pt x="3336" y="2558"/>
                    </a:cubicBezTo>
                    <a:cubicBezTo>
                      <a:pt x="3275" y="2558"/>
                      <a:pt x="3232" y="2618"/>
                      <a:pt x="3248" y="2678"/>
                    </a:cubicBezTo>
                    <a:cubicBezTo>
                      <a:pt x="3269" y="2733"/>
                      <a:pt x="3309" y="2779"/>
                      <a:pt x="3333" y="2833"/>
                    </a:cubicBezTo>
                    <a:cubicBezTo>
                      <a:pt x="3450" y="3068"/>
                      <a:pt x="3543" y="3315"/>
                      <a:pt x="3605" y="3569"/>
                    </a:cubicBezTo>
                    <a:cubicBezTo>
                      <a:pt x="3664" y="3799"/>
                      <a:pt x="3653" y="3996"/>
                      <a:pt x="3492" y="4183"/>
                    </a:cubicBezTo>
                    <a:cubicBezTo>
                      <a:pt x="3408" y="4303"/>
                      <a:pt x="3289" y="4392"/>
                      <a:pt x="3160" y="4392"/>
                    </a:cubicBezTo>
                    <a:cubicBezTo>
                      <a:pt x="3098" y="4392"/>
                      <a:pt x="3034" y="4371"/>
                      <a:pt x="2971" y="4323"/>
                    </a:cubicBezTo>
                    <a:cubicBezTo>
                      <a:pt x="2823" y="4228"/>
                      <a:pt x="2687" y="4104"/>
                      <a:pt x="2605" y="3946"/>
                    </a:cubicBezTo>
                    <a:cubicBezTo>
                      <a:pt x="2464" y="3684"/>
                      <a:pt x="2532" y="3379"/>
                      <a:pt x="2601" y="3105"/>
                    </a:cubicBezTo>
                    <a:cubicBezTo>
                      <a:pt x="2624" y="3010"/>
                      <a:pt x="2646" y="2916"/>
                      <a:pt x="2673" y="2823"/>
                    </a:cubicBezTo>
                    <a:cubicBezTo>
                      <a:pt x="2698" y="2774"/>
                      <a:pt x="2688" y="2710"/>
                      <a:pt x="2637" y="2681"/>
                    </a:cubicBezTo>
                    <a:cubicBezTo>
                      <a:pt x="2620" y="2673"/>
                      <a:pt x="2604" y="2669"/>
                      <a:pt x="2590" y="2669"/>
                    </a:cubicBezTo>
                    <a:cubicBezTo>
                      <a:pt x="2511" y="2669"/>
                      <a:pt x="2481" y="2785"/>
                      <a:pt x="2465" y="2856"/>
                    </a:cubicBezTo>
                    <a:cubicBezTo>
                      <a:pt x="2428" y="2997"/>
                      <a:pt x="2393" y="3137"/>
                      <a:pt x="2364" y="3279"/>
                    </a:cubicBezTo>
                    <a:cubicBezTo>
                      <a:pt x="2304" y="3546"/>
                      <a:pt x="2313" y="3841"/>
                      <a:pt x="2456" y="4082"/>
                    </a:cubicBezTo>
                    <a:cubicBezTo>
                      <a:pt x="2594" y="4307"/>
                      <a:pt x="2842" y="4541"/>
                      <a:pt x="3109" y="4590"/>
                    </a:cubicBezTo>
                    <a:lnTo>
                      <a:pt x="3107" y="4588"/>
                    </a:lnTo>
                    <a:lnTo>
                      <a:pt x="3107" y="4588"/>
                    </a:lnTo>
                    <a:cubicBezTo>
                      <a:pt x="3125" y="4591"/>
                      <a:pt x="3142" y="4592"/>
                      <a:pt x="3159" y="4592"/>
                    </a:cubicBezTo>
                    <a:cubicBezTo>
                      <a:pt x="3480" y="4592"/>
                      <a:pt x="3755" y="4229"/>
                      <a:pt x="3814" y="3938"/>
                    </a:cubicBezTo>
                    <a:cubicBezTo>
                      <a:pt x="3852" y="3571"/>
                      <a:pt x="3691" y="3216"/>
                      <a:pt x="3555" y="2882"/>
                    </a:cubicBezTo>
                    <a:lnTo>
                      <a:pt x="3555" y="2882"/>
                    </a:lnTo>
                    <a:cubicBezTo>
                      <a:pt x="3811" y="3020"/>
                      <a:pt x="4196" y="3215"/>
                      <a:pt x="4513" y="3215"/>
                    </a:cubicBezTo>
                    <a:cubicBezTo>
                      <a:pt x="4561" y="3215"/>
                      <a:pt x="4607" y="3210"/>
                      <a:pt x="4651" y="3201"/>
                    </a:cubicBezTo>
                    <a:cubicBezTo>
                      <a:pt x="4849" y="3154"/>
                      <a:pt x="4991" y="2948"/>
                      <a:pt x="4927" y="2749"/>
                    </a:cubicBezTo>
                    <a:cubicBezTo>
                      <a:pt x="4736" y="2257"/>
                      <a:pt x="4030" y="2076"/>
                      <a:pt x="3560" y="1978"/>
                    </a:cubicBezTo>
                    <a:cubicBezTo>
                      <a:pt x="3789" y="1810"/>
                      <a:pt x="4058" y="1664"/>
                      <a:pt x="4207" y="1415"/>
                    </a:cubicBezTo>
                    <a:cubicBezTo>
                      <a:pt x="4343" y="1183"/>
                      <a:pt x="4322" y="848"/>
                      <a:pt x="4121" y="660"/>
                    </a:cubicBezTo>
                    <a:cubicBezTo>
                      <a:pt x="3966" y="507"/>
                      <a:pt x="3772" y="434"/>
                      <a:pt x="3577" y="434"/>
                    </a:cubicBezTo>
                    <a:cubicBezTo>
                      <a:pt x="3374" y="434"/>
                      <a:pt x="3168" y="513"/>
                      <a:pt x="3002" y="661"/>
                    </a:cubicBezTo>
                    <a:cubicBezTo>
                      <a:pt x="2861" y="788"/>
                      <a:pt x="2747" y="942"/>
                      <a:pt x="2632" y="1093"/>
                    </a:cubicBezTo>
                    <a:cubicBezTo>
                      <a:pt x="2587" y="600"/>
                      <a:pt x="2275" y="1"/>
                      <a:pt x="1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3"/>
              <p:cNvSpPr/>
              <p:nvPr/>
            </p:nvSpPr>
            <p:spPr>
              <a:xfrm>
                <a:off x="2132900" y="3340650"/>
                <a:ext cx="50875" cy="84900"/>
              </a:xfrm>
              <a:custGeom>
                <a:rect b="b" l="l" r="r" t="t"/>
                <a:pathLst>
                  <a:path extrusionOk="0" h="3396" w="2035">
                    <a:moveTo>
                      <a:pt x="628" y="0"/>
                    </a:moveTo>
                    <a:cubicBezTo>
                      <a:pt x="499" y="0"/>
                      <a:pt x="375" y="43"/>
                      <a:pt x="279" y="146"/>
                    </a:cubicBezTo>
                    <a:cubicBezTo>
                      <a:pt x="81" y="348"/>
                      <a:pt x="1" y="639"/>
                      <a:pt x="60" y="915"/>
                    </a:cubicBezTo>
                    <a:cubicBezTo>
                      <a:pt x="101" y="1214"/>
                      <a:pt x="226" y="1491"/>
                      <a:pt x="359" y="1760"/>
                    </a:cubicBezTo>
                    <a:cubicBezTo>
                      <a:pt x="509" y="2101"/>
                      <a:pt x="720" y="2406"/>
                      <a:pt x="933" y="2711"/>
                    </a:cubicBezTo>
                    <a:cubicBezTo>
                      <a:pt x="1055" y="2885"/>
                      <a:pt x="1181" y="3056"/>
                      <a:pt x="1307" y="3227"/>
                    </a:cubicBezTo>
                    <a:cubicBezTo>
                      <a:pt x="1355" y="3283"/>
                      <a:pt x="1379" y="3385"/>
                      <a:pt x="1462" y="3395"/>
                    </a:cubicBezTo>
                    <a:cubicBezTo>
                      <a:pt x="1465" y="3395"/>
                      <a:pt x="1468" y="3396"/>
                      <a:pt x="1470" y="3396"/>
                    </a:cubicBezTo>
                    <a:cubicBezTo>
                      <a:pt x="1554" y="3396"/>
                      <a:pt x="1599" y="3288"/>
                      <a:pt x="1548" y="3223"/>
                    </a:cubicBezTo>
                    <a:cubicBezTo>
                      <a:pt x="1460" y="3090"/>
                      <a:pt x="1360" y="2964"/>
                      <a:pt x="1264" y="2835"/>
                    </a:cubicBezTo>
                    <a:cubicBezTo>
                      <a:pt x="1077" y="2581"/>
                      <a:pt x="888" y="2328"/>
                      <a:pt x="717" y="2064"/>
                    </a:cubicBezTo>
                    <a:cubicBezTo>
                      <a:pt x="509" y="1675"/>
                      <a:pt x="280" y="1278"/>
                      <a:pt x="229" y="833"/>
                    </a:cubicBezTo>
                    <a:cubicBezTo>
                      <a:pt x="199" y="636"/>
                      <a:pt x="265" y="436"/>
                      <a:pt x="401" y="292"/>
                    </a:cubicBezTo>
                    <a:cubicBezTo>
                      <a:pt x="460" y="225"/>
                      <a:pt x="538" y="201"/>
                      <a:pt x="618" y="201"/>
                    </a:cubicBezTo>
                    <a:cubicBezTo>
                      <a:pt x="674" y="201"/>
                      <a:pt x="731" y="212"/>
                      <a:pt x="785" y="229"/>
                    </a:cubicBezTo>
                    <a:cubicBezTo>
                      <a:pt x="997" y="299"/>
                      <a:pt x="1136" y="500"/>
                      <a:pt x="1247" y="682"/>
                    </a:cubicBezTo>
                    <a:cubicBezTo>
                      <a:pt x="1408" y="992"/>
                      <a:pt x="1537" y="1319"/>
                      <a:pt x="1617" y="1659"/>
                    </a:cubicBezTo>
                    <a:cubicBezTo>
                      <a:pt x="1673" y="1905"/>
                      <a:pt x="1725" y="2152"/>
                      <a:pt x="1792" y="2395"/>
                    </a:cubicBezTo>
                    <a:cubicBezTo>
                      <a:pt x="1804" y="2468"/>
                      <a:pt x="1843" y="2551"/>
                      <a:pt x="1906" y="2551"/>
                    </a:cubicBezTo>
                    <a:cubicBezTo>
                      <a:pt x="1928" y="2551"/>
                      <a:pt x="1953" y="2541"/>
                      <a:pt x="1980" y="2517"/>
                    </a:cubicBezTo>
                    <a:cubicBezTo>
                      <a:pt x="2034" y="2456"/>
                      <a:pt x="1982" y="2381"/>
                      <a:pt x="1971" y="2313"/>
                    </a:cubicBezTo>
                    <a:cubicBezTo>
                      <a:pt x="1942" y="2205"/>
                      <a:pt x="1917" y="2095"/>
                      <a:pt x="1891" y="1986"/>
                    </a:cubicBezTo>
                    <a:cubicBezTo>
                      <a:pt x="1814" y="1633"/>
                      <a:pt x="1732" y="1266"/>
                      <a:pt x="1581" y="934"/>
                    </a:cubicBezTo>
                    <a:cubicBezTo>
                      <a:pt x="1480" y="696"/>
                      <a:pt x="1367" y="457"/>
                      <a:pt x="1186" y="269"/>
                    </a:cubicBezTo>
                    <a:cubicBezTo>
                      <a:pt x="1054" y="113"/>
                      <a:pt x="835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3"/>
              <p:cNvSpPr/>
              <p:nvPr/>
            </p:nvSpPr>
            <p:spPr>
              <a:xfrm>
                <a:off x="2142300" y="3342625"/>
                <a:ext cx="34900" cy="69800"/>
              </a:xfrm>
              <a:custGeom>
                <a:rect b="b" l="l" r="r" t="t"/>
                <a:pathLst>
                  <a:path extrusionOk="0" h="2792" w="1396">
                    <a:moveTo>
                      <a:pt x="104" y="1"/>
                    </a:moveTo>
                    <a:cubicBezTo>
                      <a:pt x="51" y="1"/>
                      <a:pt x="1" y="49"/>
                      <a:pt x="4" y="107"/>
                    </a:cubicBezTo>
                    <a:cubicBezTo>
                      <a:pt x="18" y="205"/>
                      <a:pt x="96" y="285"/>
                      <a:pt x="135" y="375"/>
                    </a:cubicBezTo>
                    <a:cubicBezTo>
                      <a:pt x="244" y="594"/>
                      <a:pt x="343" y="816"/>
                      <a:pt x="446" y="1039"/>
                    </a:cubicBezTo>
                    <a:cubicBezTo>
                      <a:pt x="601" y="1375"/>
                      <a:pt x="734" y="1723"/>
                      <a:pt x="902" y="2055"/>
                    </a:cubicBezTo>
                    <a:cubicBezTo>
                      <a:pt x="990" y="2244"/>
                      <a:pt x="1062" y="2439"/>
                      <a:pt x="1152" y="2627"/>
                    </a:cubicBezTo>
                    <a:cubicBezTo>
                      <a:pt x="1182" y="2677"/>
                      <a:pt x="1186" y="2748"/>
                      <a:pt x="1239" y="2780"/>
                    </a:cubicBezTo>
                    <a:cubicBezTo>
                      <a:pt x="1252" y="2788"/>
                      <a:pt x="1266" y="2792"/>
                      <a:pt x="1280" y="2792"/>
                    </a:cubicBezTo>
                    <a:cubicBezTo>
                      <a:pt x="1341" y="2792"/>
                      <a:pt x="1396" y="2722"/>
                      <a:pt x="1373" y="2660"/>
                    </a:cubicBezTo>
                    <a:cubicBezTo>
                      <a:pt x="1319" y="2522"/>
                      <a:pt x="1251" y="2389"/>
                      <a:pt x="1196" y="2250"/>
                    </a:cubicBezTo>
                    <a:cubicBezTo>
                      <a:pt x="1039" y="1879"/>
                      <a:pt x="857" y="1518"/>
                      <a:pt x="707" y="1142"/>
                    </a:cubicBezTo>
                    <a:cubicBezTo>
                      <a:pt x="568" y="835"/>
                      <a:pt x="433" y="523"/>
                      <a:pt x="276" y="222"/>
                    </a:cubicBezTo>
                    <a:cubicBezTo>
                      <a:pt x="237" y="158"/>
                      <a:pt x="205" y="90"/>
                      <a:pt x="164" y="26"/>
                    </a:cubicBezTo>
                    <a:cubicBezTo>
                      <a:pt x="146" y="9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3"/>
              <p:cNvSpPr/>
              <p:nvPr/>
            </p:nvSpPr>
            <p:spPr>
              <a:xfrm>
                <a:off x="2174550" y="3404925"/>
                <a:ext cx="98500" cy="54625"/>
              </a:xfrm>
              <a:custGeom>
                <a:rect b="b" l="l" r="r" t="t"/>
                <a:pathLst>
                  <a:path extrusionOk="0" h="2185" w="3940">
                    <a:moveTo>
                      <a:pt x="2870" y="0"/>
                    </a:moveTo>
                    <a:cubicBezTo>
                      <a:pt x="2461" y="0"/>
                      <a:pt x="2027" y="121"/>
                      <a:pt x="1683" y="254"/>
                    </a:cubicBezTo>
                    <a:cubicBezTo>
                      <a:pt x="1260" y="417"/>
                      <a:pt x="821" y="593"/>
                      <a:pt x="491" y="913"/>
                    </a:cubicBezTo>
                    <a:cubicBezTo>
                      <a:pt x="426" y="968"/>
                      <a:pt x="415" y="1085"/>
                      <a:pt x="512" y="1111"/>
                    </a:cubicBezTo>
                    <a:cubicBezTo>
                      <a:pt x="519" y="1113"/>
                      <a:pt x="525" y="1114"/>
                      <a:pt x="532" y="1114"/>
                    </a:cubicBezTo>
                    <a:cubicBezTo>
                      <a:pt x="577" y="1114"/>
                      <a:pt x="608" y="1072"/>
                      <a:pt x="638" y="1040"/>
                    </a:cubicBezTo>
                    <a:cubicBezTo>
                      <a:pt x="776" y="912"/>
                      <a:pt x="942" y="815"/>
                      <a:pt x="1105" y="723"/>
                    </a:cubicBezTo>
                    <a:cubicBezTo>
                      <a:pt x="1600" y="481"/>
                      <a:pt x="2118" y="263"/>
                      <a:pt x="2673" y="212"/>
                    </a:cubicBezTo>
                    <a:cubicBezTo>
                      <a:pt x="2743" y="206"/>
                      <a:pt x="2816" y="202"/>
                      <a:pt x="2890" y="202"/>
                    </a:cubicBezTo>
                    <a:cubicBezTo>
                      <a:pt x="3157" y="202"/>
                      <a:pt x="3435" y="255"/>
                      <a:pt x="3619" y="457"/>
                    </a:cubicBezTo>
                    <a:cubicBezTo>
                      <a:pt x="3726" y="632"/>
                      <a:pt x="3729" y="863"/>
                      <a:pt x="3652" y="1051"/>
                    </a:cubicBezTo>
                    <a:cubicBezTo>
                      <a:pt x="3401" y="1614"/>
                      <a:pt x="2952" y="1670"/>
                      <a:pt x="2414" y="1788"/>
                    </a:cubicBezTo>
                    <a:cubicBezTo>
                      <a:pt x="1826" y="1933"/>
                      <a:pt x="1216" y="1940"/>
                      <a:pt x="615" y="1963"/>
                    </a:cubicBezTo>
                    <a:cubicBezTo>
                      <a:pt x="443" y="1964"/>
                      <a:pt x="270" y="1963"/>
                      <a:pt x="100" y="1972"/>
                    </a:cubicBezTo>
                    <a:cubicBezTo>
                      <a:pt x="42" y="1976"/>
                      <a:pt x="0" y="2030"/>
                      <a:pt x="3" y="2085"/>
                    </a:cubicBezTo>
                    <a:lnTo>
                      <a:pt x="2" y="2085"/>
                    </a:lnTo>
                    <a:cubicBezTo>
                      <a:pt x="4" y="2139"/>
                      <a:pt x="47" y="2185"/>
                      <a:pt x="101" y="2185"/>
                    </a:cubicBezTo>
                    <a:cubicBezTo>
                      <a:pt x="103" y="2185"/>
                      <a:pt x="105" y="2185"/>
                      <a:pt x="106" y="2184"/>
                    </a:cubicBezTo>
                    <a:cubicBezTo>
                      <a:pt x="197" y="2179"/>
                      <a:pt x="287" y="2178"/>
                      <a:pt x="378" y="2178"/>
                    </a:cubicBezTo>
                    <a:cubicBezTo>
                      <a:pt x="440" y="2178"/>
                      <a:pt x="502" y="2178"/>
                      <a:pt x="563" y="2178"/>
                    </a:cubicBezTo>
                    <a:cubicBezTo>
                      <a:pt x="617" y="2178"/>
                      <a:pt x="671" y="2178"/>
                      <a:pt x="725" y="2176"/>
                    </a:cubicBezTo>
                    <a:cubicBezTo>
                      <a:pt x="1131" y="2161"/>
                      <a:pt x="1538" y="2144"/>
                      <a:pt x="1940" y="2092"/>
                    </a:cubicBezTo>
                    <a:cubicBezTo>
                      <a:pt x="2290" y="2032"/>
                      <a:pt x="2633" y="1940"/>
                      <a:pt x="2974" y="1848"/>
                    </a:cubicBezTo>
                    <a:cubicBezTo>
                      <a:pt x="3390" y="1741"/>
                      <a:pt x="3736" y="1405"/>
                      <a:pt x="3856" y="994"/>
                    </a:cubicBezTo>
                    <a:cubicBezTo>
                      <a:pt x="3939" y="638"/>
                      <a:pt x="3843" y="258"/>
                      <a:pt x="3478" y="116"/>
                    </a:cubicBezTo>
                    <a:cubicBezTo>
                      <a:pt x="3293" y="34"/>
                      <a:pt x="3085" y="0"/>
                      <a:pt x="2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3"/>
              <p:cNvSpPr/>
              <p:nvPr/>
            </p:nvSpPr>
            <p:spPr>
              <a:xfrm>
                <a:off x="2179125" y="3418850"/>
                <a:ext cx="91550" cy="29325"/>
              </a:xfrm>
              <a:custGeom>
                <a:rect b="b" l="l" r="r" t="t"/>
                <a:pathLst>
                  <a:path extrusionOk="0" h="1173" w="3662">
                    <a:moveTo>
                      <a:pt x="3559" y="0"/>
                    </a:moveTo>
                    <a:cubicBezTo>
                      <a:pt x="3527" y="0"/>
                      <a:pt x="3491" y="10"/>
                      <a:pt x="3459" y="21"/>
                    </a:cubicBezTo>
                    <a:cubicBezTo>
                      <a:pt x="3368" y="44"/>
                      <a:pt x="3277" y="69"/>
                      <a:pt x="3186" y="93"/>
                    </a:cubicBezTo>
                    <a:cubicBezTo>
                      <a:pt x="2346" y="275"/>
                      <a:pt x="1525" y="521"/>
                      <a:pt x="698" y="751"/>
                    </a:cubicBezTo>
                    <a:cubicBezTo>
                      <a:pt x="500" y="807"/>
                      <a:pt x="300" y="867"/>
                      <a:pt x="111" y="951"/>
                    </a:cubicBezTo>
                    <a:cubicBezTo>
                      <a:pt x="63" y="973"/>
                      <a:pt x="5" y="1005"/>
                      <a:pt x="2" y="1066"/>
                    </a:cubicBezTo>
                    <a:cubicBezTo>
                      <a:pt x="1" y="1113"/>
                      <a:pt x="26" y="1159"/>
                      <a:pt x="74" y="1170"/>
                    </a:cubicBezTo>
                    <a:cubicBezTo>
                      <a:pt x="81" y="1172"/>
                      <a:pt x="88" y="1173"/>
                      <a:pt x="94" y="1173"/>
                    </a:cubicBezTo>
                    <a:cubicBezTo>
                      <a:pt x="129" y="1173"/>
                      <a:pt x="156" y="1146"/>
                      <a:pt x="189" y="1133"/>
                    </a:cubicBezTo>
                    <a:cubicBezTo>
                      <a:pt x="741" y="921"/>
                      <a:pt x="1307" y="801"/>
                      <a:pt x="1878" y="625"/>
                    </a:cubicBezTo>
                    <a:cubicBezTo>
                      <a:pt x="2206" y="540"/>
                      <a:pt x="2529" y="439"/>
                      <a:pt x="2858" y="370"/>
                    </a:cubicBezTo>
                    <a:cubicBezTo>
                      <a:pt x="3101" y="327"/>
                      <a:pt x="3337" y="251"/>
                      <a:pt x="3576" y="193"/>
                    </a:cubicBezTo>
                    <a:cubicBezTo>
                      <a:pt x="3628" y="182"/>
                      <a:pt x="3662" y="129"/>
                      <a:pt x="3652" y="77"/>
                    </a:cubicBezTo>
                    <a:cubicBezTo>
                      <a:pt x="3640" y="18"/>
                      <a:pt x="3603" y="0"/>
                      <a:pt x="35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3"/>
              <p:cNvSpPr/>
              <p:nvPr/>
            </p:nvSpPr>
            <p:spPr>
              <a:xfrm>
                <a:off x="2089700" y="3435575"/>
                <a:ext cx="55150" cy="96475"/>
              </a:xfrm>
              <a:custGeom>
                <a:rect b="b" l="l" r="r" t="t"/>
                <a:pathLst>
                  <a:path extrusionOk="0" h="3859" w="2206">
                    <a:moveTo>
                      <a:pt x="663" y="1"/>
                    </a:moveTo>
                    <a:cubicBezTo>
                      <a:pt x="582" y="1"/>
                      <a:pt x="500" y="15"/>
                      <a:pt x="423" y="45"/>
                    </a:cubicBezTo>
                    <a:cubicBezTo>
                      <a:pt x="235" y="142"/>
                      <a:pt x="124" y="346"/>
                      <a:pt x="68" y="543"/>
                    </a:cubicBezTo>
                    <a:cubicBezTo>
                      <a:pt x="1" y="756"/>
                      <a:pt x="19" y="980"/>
                      <a:pt x="60" y="1197"/>
                    </a:cubicBezTo>
                    <a:cubicBezTo>
                      <a:pt x="178" y="1822"/>
                      <a:pt x="527" y="2375"/>
                      <a:pt x="890" y="2887"/>
                    </a:cubicBezTo>
                    <a:cubicBezTo>
                      <a:pt x="1143" y="3229"/>
                      <a:pt x="1458" y="3521"/>
                      <a:pt x="1752" y="3830"/>
                    </a:cubicBezTo>
                    <a:cubicBezTo>
                      <a:pt x="1774" y="3850"/>
                      <a:pt x="1797" y="3858"/>
                      <a:pt x="1819" y="3858"/>
                    </a:cubicBezTo>
                    <a:cubicBezTo>
                      <a:pt x="1900" y="3858"/>
                      <a:pt x="1965" y="3742"/>
                      <a:pt x="1892" y="3670"/>
                    </a:cubicBezTo>
                    <a:cubicBezTo>
                      <a:pt x="1605" y="3368"/>
                      <a:pt x="1299" y="3082"/>
                      <a:pt x="1044" y="2751"/>
                    </a:cubicBezTo>
                    <a:cubicBezTo>
                      <a:pt x="754" y="2359"/>
                      <a:pt x="487" y="1946"/>
                      <a:pt x="317" y="1487"/>
                    </a:cubicBezTo>
                    <a:cubicBezTo>
                      <a:pt x="221" y="1204"/>
                      <a:pt x="152" y="887"/>
                      <a:pt x="238" y="593"/>
                    </a:cubicBezTo>
                    <a:cubicBezTo>
                      <a:pt x="286" y="447"/>
                      <a:pt x="364" y="281"/>
                      <a:pt x="514" y="218"/>
                    </a:cubicBezTo>
                    <a:cubicBezTo>
                      <a:pt x="560" y="206"/>
                      <a:pt x="607" y="201"/>
                      <a:pt x="654" y="201"/>
                    </a:cubicBezTo>
                    <a:cubicBezTo>
                      <a:pt x="833" y="201"/>
                      <a:pt x="1006" y="283"/>
                      <a:pt x="1140" y="404"/>
                    </a:cubicBezTo>
                    <a:cubicBezTo>
                      <a:pt x="1614" y="847"/>
                      <a:pt x="1792" y="1579"/>
                      <a:pt x="1944" y="2189"/>
                    </a:cubicBezTo>
                    <a:cubicBezTo>
                      <a:pt x="1970" y="2299"/>
                      <a:pt x="1992" y="2410"/>
                      <a:pt x="2005" y="2521"/>
                    </a:cubicBezTo>
                    <a:cubicBezTo>
                      <a:pt x="2014" y="2573"/>
                      <a:pt x="2007" y="2631"/>
                      <a:pt x="2033" y="2678"/>
                    </a:cubicBezTo>
                    <a:cubicBezTo>
                      <a:pt x="2050" y="2709"/>
                      <a:pt x="2080" y="2722"/>
                      <a:pt x="2110" y="2722"/>
                    </a:cubicBezTo>
                    <a:cubicBezTo>
                      <a:pt x="2153" y="2722"/>
                      <a:pt x="2197" y="2693"/>
                      <a:pt x="2206" y="2645"/>
                    </a:cubicBezTo>
                    <a:cubicBezTo>
                      <a:pt x="2199" y="2372"/>
                      <a:pt x="2124" y="2104"/>
                      <a:pt x="2060" y="1840"/>
                    </a:cubicBezTo>
                    <a:cubicBezTo>
                      <a:pt x="1894" y="1256"/>
                      <a:pt x="1693" y="600"/>
                      <a:pt x="1204" y="202"/>
                    </a:cubicBezTo>
                    <a:cubicBezTo>
                      <a:pt x="1055" y="80"/>
                      <a:pt x="858" y="1"/>
                      <a:pt x="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3"/>
              <p:cNvSpPr/>
              <p:nvPr/>
            </p:nvSpPr>
            <p:spPr>
              <a:xfrm>
                <a:off x="2098050" y="3437250"/>
                <a:ext cx="42150" cy="81875"/>
              </a:xfrm>
              <a:custGeom>
                <a:rect b="b" l="l" r="r" t="t"/>
                <a:pathLst>
                  <a:path extrusionOk="0" h="3275" w="1686">
                    <a:moveTo>
                      <a:pt x="131" y="1"/>
                    </a:moveTo>
                    <a:cubicBezTo>
                      <a:pt x="58" y="1"/>
                      <a:pt x="1" y="102"/>
                      <a:pt x="57" y="168"/>
                    </a:cubicBezTo>
                    <a:cubicBezTo>
                      <a:pt x="387" y="901"/>
                      <a:pt x="714" y="1636"/>
                      <a:pt x="1058" y="2362"/>
                    </a:cubicBezTo>
                    <a:cubicBezTo>
                      <a:pt x="1150" y="2559"/>
                      <a:pt x="1245" y="2755"/>
                      <a:pt x="1341" y="2951"/>
                    </a:cubicBezTo>
                    <a:cubicBezTo>
                      <a:pt x="1396" y="3053"/>
                      <a:pt x="1431" y="3174"/>
                      <a:pt x="1512" y="3258"/>
                    </a:cubicBezTo>
                    <a:cubicBezTo>
                      <a:pt x="1529" y="3269"/>
                      <a:pt x="1547" y="3274"/>
                      <a:pt x="1566" y="3274"/>
                    </a:cubicBezTo>
                    <a:cubicBezTo>
                      <a:pt x="1592" y="3274"/>
                      <a:pt x="1618" y="3263"/>
                      <a:pt x="1637" y="3242"/>
                    </a:cubicBezTo>
                    <a:cubicBezTo>
                      <a:pt x="1685" y="3190"/>
                      <a:pt x="1654" y="3123"/>
                      <a:pt x="1618" y="3073"/>
                    </a:cubicBezTo>
                    <a:cubicBezTo>
                      <a:pt x="1477" y="2791"/>
                      <a:pt x="1337" y="2507"/>
                      <a:pt x="1203" y="2220"/>
                    </a:cubicBezTo>
                    <a:cubicBezTo>
                      <a:pt x="934" y="1645"/>
                      <a:pt x="670" y="1068"/>
                      <a:pt x="413" y="487"/>
                    </a:cubicBezTo>
                    <a:cubicBezTo>
                      <a:pt x="359" y="366"/>
                      <a:pt x="306" y="245"/>
                      <a:pt x="250" y="124"/>
                    </a:cubicBezTo>
                    <a:cubicBezTo>
                      <a:pt x="232" y="86"/>
                      <a:pt x="217" y="41"/>
                      <a:pt x="180" y="17"/>
                    </a:cubicBezTo>
                    <a:cubicBezTo>
                      <a:pt x="164" y="5"/>
                      <a:pt x="147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3"/>
              <p:cNvSpPr/>
              <p:nvPr/>
            </p:nvSpPr>
            <p:spPr>
              <a:xfrm>
                <a:off x="2143350" y="3504825"/>
                <a:ext cx="91200" cy="63450"/>
              </a:xfrm>
              <a:custGeom>
                <a:rect b="b" l="l" r="r" t="t"/>
                <a:pathLst>
                  <a:path extrusionOk="0" h="2538" w="3648">
                    <a:moveTo>
                      <a:pt x="2514" y="1"/>
                    </a:moveTo>
                    <a:cubicBezTo>
                      <a:pt x="2386" y="1"/>
                      <a:pt x="2260" y="16"/>
                      <a:pt x="2143" y="48"/>
                    </a:cubicBezTo>
                    <a:cubicBezTo>
                      <a:pt x="1695" y="169"/>
                      <a:pt x="1271" y="394"/>
                      <a:pt x="903" y="675"/>
                    </a:cubicBezTo>
                    <a:cubicBezTo>
                      <a:pt x="790" y="769"/>
                      <a:pt x="0" y="1388"/>
                      <a:pt x="342" y="1486"/>
                    </a:cubicBezTo>
                    <a:cubicBezTo>
                      <a:pt x="345" y="1486"/>
                      <a:pt x="347" y="1486"/>
                      <a:pt x="349" y="1486"/>
                    </a:cubicBezTo>
                    <a:cubicBezTo>
                      <a:pt x="439" y="1486"/>
                      <a:pt x="449" y="1371"/>
                      <a:pt x="506" y="1317"/>
                    </a:cubicBezTo>
                    <a:cubicBezTo>
                      <a:pt x="659" y="1122"/>
                      <a:pt x="858" y="969"/>
                      <a:pt x="1048" y="811"/>
                    </a:cubicBezTo>
                    <a:cubicBezTo>
                      <a:pt x="1456" y="515"/>
                      <a:pt x="2008" y="206"/>
                      <a:pt x="2523" y="202"/>
                    </a:cubicBezTo>
                    <a:cubicBezTo>
                      <a:pt x="2525" y="202"/>
                      <a:pt x="2527" y="202"/>
                      <a:pt x="2529" y="202"/>
                    </a:cubicBezTo>
                    <a:cubicBezTo>
                      <a:pt x="2833" y="202"/>
                      <a:pt x="3160" y="300"/>
                      <a:pt x="3346" y="556"/>
                    </a:cubicBezTo>
                    <a:cubicBezTo>
                      <a:pt x="3540" y="844"/>
                      <a:pt x="3455" y="1227"/>
                      <a:pt x="3292" y="1509"/>
                    </a:cubicBezTo>
                    <a:cubicBezTo>
                      <a:pt x="3177" y="1703"/>
                      <a:pt x="2981" y="1833"/>
                      <a:pt x="2780" y="1923"/>
                    </a:cubicBezTo>
                    <a:cubicBezTo>
                      <a:pt x="2450" y="2055"/>
                      <a:pt x="2104" y="2129"/>
                      <a:pt x="1753" y="2199"/>
                    </a:cubicBezTo>
                    <a:cubicBezTo>
                      <a:pt x="1369" y="2275"/>
                      <a:pt x="991" y="2324"/>
                      <a:pt x="602" y="2324"/>
                    </a:cubicBezTo>
                    <a:cubicBezTo>
                      <a:pt x="529" y="2324"/>
                      <a:pt x="454" y="2322"/>
                      <a:pt x="379" y="2318"/>
                    </a:cubicBezTo>
                    <a:cubicBezTo>
                      <a:pt x="369" y="2318"/>
                      <a:pt x="358" y="2318"/>
                      <a:pt x="347" y="2318"/>
                    </a:cubicBezTo>
                    <a:cubicBezTo>
                      <a:pt x="299" y="2318"/>
                      <a:pt x="250" y="2319"/>
                      <a:pt x="202" y="2328"/>
                    </a:cubicBezTo>
                    <a:cubicBezTo>
                      <a:pt x="81" y="2354"/>
                      <a:pt x="100" y="2537"/>
                      <a:pt x="216" y="2537"/>
                    </a:cubicBezTo>
                    <a:cubicBezTo>
                      <a:pt x="222" y="2537"/>
                      <a:pt x="229" y="2536"/>
                      <a:pt x="235" y="2535"/>
                    </a:cubicBezTo>
                    <a:cubicBezTo>
                      <a:pt x="283" y="2531"/>
                      <a:pt x="330" y="2530"/>
                      <a:pt x="377" y="2530"/>
                    </a:cubicBezTo>
                    <a:cubicBezTo>
                      <a:pt x="486" y="2530"/>
                      <a:pt x="593" y="2537"/>
                      <a:pt x="711" y="2537"/>
                    </a:cubicBezTo>
                    <a:cubicBezTo>
                      <a:pt x="1221" y="2534"/>
                      <a:pt x="1726" y="2433"/>
                      <a:pt x="2219" y="2312"/>
                    </a:cubicBezTo>
                    <a:cubicBezTo>
                      <a:pt x="2576" y="2211"/>
                      <a:pt x="2952" y="2109"/>
                      <a:pt x="3232" y="1853"/>
                    </a:cubicBezTo>
                    <a:cubicBezTo>
                      <a:pt x="3498" y="1610"/>
                      <a:pt x="3647" y="1232"/>
                      <a:pt x="3631" y="872"/>
                    </a:cubicBezTo>
                    <a:cubicBezTo>
                      <a:pt x="3611" y="281"/>
                      <a:pt x="3050" y="1"/>
                      <a:pt x="2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3"/>
              <p:cNvSpPr/>
              <p:nvPr/>
            </p:nvSpPr>
            <p:spPr>
              <a:xfrm>
                <a:off x="2146175" y="3519600"/>
                <a:ext cx="87800" cy="37725"/>
              </a:xfrm>
              <a:custGeom>
                <a:rect b="b" l="l" r="r" t="t"/>
                <a:pathLst>
                  <a:path extrusionOk="0" h="1509" w="3512">
                    <a:moveTo>
                      <a:pt x="3379" y="1"/>
                    </a:moveTo>
                    <a:cubicBezTo>
                      <a:pt x="3363" y="1"/>
                      <a:pt x="3345" y="6"/>
                      <a:pt x="3327" y="17"/>
                    </a:cubicBezTo>
                    <a:cubicBezTo>
                      <a:pt x="3073" y="130"/>
                      <a:pt x="2810" y="220"/>
                      <a:pt x="2558" y="335"/>
                    </a:cubicBezTo>
                    <a:cubicBezTo>
                      <a:pt x="2048" y="541"/>
                      <a:pt x="1512" y="732"/>
                      <a:pt x="1004" y="948"/>
                    </a:cubicBezTo>
                    <a:cubicBezTo>
                      <a:pt x="700" y="1060"/>
                      <a:pt x="408" y="1201"/>
                      <a:pt x="104" y="1313"/>
                    </a:cubicBezTo>
                    <a:cubicBezTo>
                      <a:pt x="0" y="1334"/>
                      <a:pt x="5" y="1499"/>
                      <a:pt x="113" y="1508"/>
                    </a:cubicBezTo>
                    <a:cubicBezTo>
                      <a:pt x="331" y="1467"/>
                      <a:pt x="529" y="1346"/>
                      <a:pt x="737" y="1270"/>
                    </a:cubicBezTo>
                    <a:cubicBezTo>
                      <a:pt x="964" y="1180"/>
                      <a:pt x="1190" y="1091"/>
                      <a:pt x="1413" y="996"/>
                    </a:cubicBezTo>
                    <a:cubicBezTo>
                      <a:pt x="1753" y="850"/>
                      <a:pt x="2101" y="729"/>
                      <a:pt x="2445" y="593"/>
                    </a:cubicBezTo>
                    <a:cubicBezTo>
                      <a:pt x="2734" y="472"/>
                      <a:pt x="3022" y="351"/>
                      <a:pt x="3315" y="237"/>
                    </a:cubicBezTo>
                    <a:cubicBezTo>
                      <a:pt x="3353" y="221"/>
                      <a:pt x="3391" y="206"/>
                      <a:pt x="3426" y="183"/>
                    </a:cubicBezTo>
                    <a:cubicBezTo>
                      <a:pt x="3511" y="125"/>
                      <a:pt x="3462" y="1"/>
                      <a:pt x="3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3"/>
            <p:cNvGrpSpPr/>
            <p:nvPr/>
          </p:nvGrpSpPr>
          <p:grpSpPr>
            <a:xfrm>
              <a:off x="8775758" y="4570422"/>
              <a:ext cx="351851" cy="571499"/>
              <a:chOff x="2229325" y="3357950"/>
              <a:chExt cx="152700" cy="248025"/>
            </a:xfrm>
          </p:grpSpPr>
          <p:sp>
            <p:nvSpPr>
              <p:cNvPr id="133" name="Google Shape;133;p23"/>
              <p:cNvSpPr/>
              <p:nvPr/>
            </p:nvSpPr>
            <p:spPr>
              <a:xfrm>
                <a:off x="2242950" y="3374075"/>
                <a:ext cx="116025" cy="231775"/>
              </a:xfrm>
              <a:custGeom>
                <a:rect b="b" l="l" r="r" t="t"/>
                <a:pathLst>
                  <a:path extrusionOk="0" h="9271" w="4641">
                    <a:moveTo>
                      <a:pt x="4526" y="0"/>
                    </a:moveTo>
                    <a:cubicBezTo>
                      <a:pt x="4502" y="0"/>
                      <a:pt x="4477" y="9"/>
                      <a:pt x="4457" y="26"/>
                    </a:cubicBezTo>
                    <a:cubicBezTo>
                      <a:pt x="4345" y="118"/>
                      <a:pt x="4238" y="215"/>
                      <a:pt x="4131" y="312"/>
                    </a:cubicBezTo>
                    <a:cubicBezTo>
                      <a:pt x="3910" y="511"/>
                      <a:pt x="3700" y="722"/>
                      <a:pt x="3502" y="945"/>
                    </a:cubicBezTo>
                    <a:cubicBezTo>
                      <a:pt x="3005" y="1510"/>
                      <a:pt x="2585" y="2138"/>
                      <a:pt x="2185" y="2774"/>
                    </a:cubicBezTo>
                    <a:cubicBezTo>
                      <a:pt x="1841" y="3334"/>
                      <a:pt x="1512" y="3907"/>
                      <a:pt x="1254" y="4512"/>
                    </a:cubicBezTo>
                    <a:cubicBezTo>
                      <a:pt x="796" y="5573"/>
                      <a:pt x="473" y="6690"/>
                      <a:pt x="233" y="7818"/>
                    </a:cubicBezTo>
                    <a:cubicBezTo>
                      <a:pt x="131" y="8299"/>
                      <a:pt x="69" y="8785"/>
                      <a:pt x="1" y="9271"/>
                    </a:cubicBezTo>
                    <a:cubicBezTo>
                      <a:pt x="65" y="9271"/>
                      <a:pt x="129" y="9269"/>
                      <a:pt x="193" y="9269"/>
                    </a:cubicBezTo>
                    <a:cubicBezTo>
                      <a:pt x="245" y="8869"/>
                      <a:pt x="301" y="8471"/>
                      <a:pt x="373" y="8072"/>
                    </a:cubicBezTo>
                    <a:cubicBezTo>
                      <a:pt x="531" y="7192"/>
                      <a:pt x="763" y="6325"/>
                      <a:pt x="1069" y="5485"/>
                    </a:cubicBezTo>
                    <a:cubicBezTo>
                      <a:pt x="1373" y="4663"/>
                      <a:pt x="1761" y="3876"/>
                      <a:pt x="2206" y="3122"/>
                    </a:cubicBezTo>
                    <a:cubicBezTo>
                      <a:pt x="2608" y="2437"/>
                      <a:pt x="3049" y="1771"/>
                      <a:pt x="3575" y="1174"/>
                    </a:cubicBezTo>
                    <a:cubicBezTo>
                      <a:pt x="3890" y="820"/>
                      <a:pt x="4220" y="504"/>
                      <a:pt x="4590" y="194"/>
                    </a:cubicBezTo>
                    <a:cubicBezTo>
                      <a:pt x="4635" y="156"/>
                      <a:pt x="4640" y="84"/>
                      <a:pt x="4605" y="39"/>
                    </a:cubicBezTo>
                    <a:lnTo>
                      <a:pt x="4604" y="39"/>
                    </a:lnTo>
                    <a:cubicBezTo>
                      <a:pt x="4584" y="13"/>
                      <a:pt x="4555" y="0"/>
                      <a:pt x="4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2229325" y="3357950"/>
                <a:ext cx="152700" cy="248025"/>
              </a:xfrm>
              <a:custGeom>
                <a:rect b="b" l="l" r="r" t="t"/>
                <a:pathLst>
                  <a:path extrusionOk="0" h="9921" w="6108">
                    <a:moveTo>
                      <a:pt x="5401" y="1"/>
                    </a:moveTo>
                    <a:cubicBezTo>
                      <a:pt x="5161" y="1"/>
                      <a:pt x="4927" y="105"/>
                      <a:pt x="4716" y="213"/>
                    </a:cubicBezTo>
                    <a:cubicBezTo>
                      <a:pt x="4453" y="349"/>
                      <a:pt x="4231" y="548"/>
                      <a:pt x="4019" y="752"/>
                    </a:cubicBezTo>
                    <a:cubicBezTo>
                      <a:pt x="3614" y="1123"/>
                      <a:pt x="3310" y="1589"/>
                      <a:pt x="3082" y="2085"/>
                    </a:cubicBezTo>
                    <a:cubicBezTo>
                      <a:pt x="2990" y="1964"/>
                      <a:pt x="2901" y="1916"/>
                      <a:pt x="2817" y="1916"/>
                    </a:cubicBezTo>
                    <a:cubicBezTo>
                      <a:pt x="2644" y="1916"/>
                      <a:pt x="2494" y="2122"/>
                      <a:pt x="2388" y="2317"/>
                    </a:cubicBezTo>
                    <a:cubicBezTo>
                      <a:pt x="2237" y="2586"/>
                      <a:pt x="2122" y="2873"/>
                      <a:pt x="2014" y="3162"/>
                    </a:cubicBezTo>
                    <a:cubicBezTo>
                      <a:pt x="1850" y="3637"/>
                      <a:pt x="1680" y="4110"/>
                      <a:pt x="1539" y="4592"/>
                    </a:cubicBezTo>
                    <a:cubicBezTo>
                      <a:pt x="1430" y="4533"/>
                      <a:pt x="1333" y="4507"/>
                      <a:pt x="1249" y="4507"/>
                    </a:cubicBezTo>
                    <a:cubicBezTo>
                      <a:pt x="859" y="4507"/>
                      <a:pt x="722" y="5059"/>
                      <a:pt x="676" y="5447"/>
                    </a:cubicBezTo>
                    <a:cubicBezTo>
                      <a:pt x="595" y="6053"/>
                      <a:pt x="602" y="6668"/>
                      <a:pt x="652" y="7277"/>
                    </a:cubicBezTo>
                    <a:cubicBezTo>
                      <a:pt x="609" y="7263"/>
                      <a:pt x="571" y="7257"/>
                      <a:pt x="537" y="7257"/>
                    </a:cubicBezTo>
                    <a:cubicBezTo>
                      <a:pt x="380" y="7257"/>
                      <a:pt x="313" y="7393"/>
                      <a:pt x="263" y="7563"/>
                    </a:cubicBezTo>
                    <a:cubicBezTo>
                      <a:pt x="216" y="7713"/>
                      <a:pt x="183" y="7866"/>
                      <a:pt x="154" y="8019"/>
                    </a:cubicBezTo>
                    <a:cubicBezTo>
                      <a:pt x="47" y="8582"/>
                      <a:pt x="1" y="9158"/>
                      <a:pt x="12" y="9730"/>
                    </a:cubicBezTo>
                    <a:cubicBezTo>
                      <a:pt x="13" y="9793"/>
                      <a:pt x="16" y="9857"/>
                      <a:pt x="19" y="9920"/>
                    </a:cubicBezTo>
                    <a:cubicBezTo>
                      <a:pt x="84" y="9920"/>
                      <a:pt x="148" y="9919"/>
                      <a:pt x="212" y="9919"/>
                    </a:cubicBezTo>
                    <a:cubicBezTo>
                      <a:pt x="206" y="9818"/>
                      <a:pt x="202" y="9717"/>
                      <a:pt x="201" y="9616"/>
                    </a:cubicBezTo>
                    <a:cubicBezTo>
                      <a:pt x="195" y="8953"/>
                      <a:pt x="265" y="8286"/>
                      <a:pt x="432" y="7644"/>
                    </a:cubicBezTo>
                    <a:cubicBezTo>
                      <a:pt x="450" y="7579"/>
                      <a:pt x="472" y="7511"/>
                      <a:pt x="508" y="7455"/>
                    </a:cubicBezTo>
                    <a:cubicBezTo>
                      <a:pt x="519" y="7451"/>
                      <a:pt x="531" y="7449"/>
                      <a:pt x="543" y="7449"/>
                    </a:cubicBezTo>
                    <a:cubicBezTo>
                      <a:pt x="569" y="7449"/>
                      <a:pt x="595" y="7457"/>
                      <a:pt x="617" y="7470"/>
                    </a:cubicBezTo>
                    <a:cubicBezTo>
                      <a:pt x="644" y="7488"/>
                      <a:pt x="675" y="7510"/>
                      <a:pt x="708" y="7510"/>
                    </a:cubicBezTo>
                    <a:cubicBezTo>
                      <a:pt x="714" y="7510"/>
                      <a:pt x="720" y="7509"/>
                      <a:pt x="726" y="7508"/>
                    </a:cubicBezTo>
                    <a:cubicBezTo>
                      <a:pt x="880" y="7471"/>
                      <a:pt x="818" y="7277"/>
                      <a:pt x="817" y="7162"/>
                    </a:cubicBezTo>
                    <a:cubicBezTo>
                      <a:pt x="808" y="7037"/>
                      <a:pt x="801" y="6913"/>
                      <a:pt x="798" y="6788"/>
                    </a:cubicBezTo>
                    <a:cubicBezTo>
                      <a:pt x="794" y="6324"/>
                      <a:pt x="803" y="5101"/>
                      <a:pt x="1114" y="4776"/>
                    </a:cubicBezTo>
                    <a:cubicBezTo>
                      <a:pt x="1152" y="4739"/>
                      <a:pt x="1200" y="4724"/>
                      <a:pt x="1250" y="4724"/>
                    </a:cubicBezTo>
                    <a:cubicBezTo>
                      <a:pt x="1326" y="4724"/>
                      <a:pt x="1406" y="4758"/>
                      <a:pt x="1465" y="4799"/>
                    </a:cubicBezTo>
                    <a:cubicBezTo>
                      <a:pt x="1491" y="4838"/>
                      <a:pt x="1533" y="4862"/>
                      <a:pt x="1574" y="4862"/>
                    </a:cubicBezTo>
                    <a:cubicBezTo>
                      <a:pt x="1606" y="4862"/>
                      <a:pt x="1637" y="4848"/>
                      <a:pt x="1661" y="4816"/>
                    </a:cubicBezTo>
                    <a:cubicBezTo>
                      <a:pt x="1695" y="4775"/>
                      <a:pt x="1704" y="4717"/>
                      <a:pt x="1719" y="4665"/>
                    </a:cubicBezTo>
                    <a:cubicBezTo>
                      <a:pt x="1754" y="4536"/>
                      <a:pt x="1790" y="4406"/>
                      <a:pt x="1832" y="4279"/>
                    </a:cubicBezTo>
                    <a:cubicBezTo>
                      <a:pt x="2003" y="3786"/>
                      <a:pt x="2168" y="3289"/>
                      <a:pt x="2377" y="2812"/>
                    </a:cubicBezTo>
                    <a:cubicBezTo>
                      <a:pt x="2423" y="2719"/>
                      <a:pt x="2668" y="2138"/>
                      <a:pt x="2819" y="2138"/>
                    </a:cubicBezTo>
                    <a:cubicBezTo>
                      <a:pt x="2835" y="2138"/>
                      <a:pt x="2850" y="2145"/>
                      <a:pt x="2864" y="2159"/>
                    </a:cubicBezTo>
                    <a:cubicBezTo>
                      <a:pt x="2908" y="2200"/>
                      <a:pt x="2942" y="2249"/>
                      <a:pt x="2971" y="2300"/>
                    </a:cubicBezTo>
                    <a:cubicBezTo>
                      <a:pt x="2989" y="2353"/>
                      <a:pt x="3031" y="2398"/>
                      <a:pt x="3084" y="2398"/>
                    </a:cubicBezTo>
                    <a:cubicBezTo>
                      <a:pt x="3100" y="2398"/>
                      <a:pt x="3116" y="2393"/>
                      <a:pt x="3134" y="2384"/>
                    </a:cubicBezTo>
                    <a:cubicBezTo>
                      <a:pt x="3167" y="2368"/>
                      <a:pt x="3184" y="2334"/>
                      <a:pt x="3198" y="2301"/>
                    </a:cubicBezTo>
                    <a:cubicBezTo>
                      <a:pt x="3234" y="2212"/>
                      <a:pt x="3264" y="2121"/>
                      <a:pt x="3307" y="2035"/>
                    </a:cubicBezTo>
                    <a:cubicBezTo>
                      <a:pt x="3440" y="1752"/>
                      <a:pt x="3592" y="1474"/>
                      <a:pt x="3796" y="1235"/>
                    </a:cubicBezTo>
                    <a:cubicBezTo>
                      <a:pt x="4139" y="844"/>
                      <a:pt x="4526" y="468"/>
                      <a:pt x="5022" y="283"/>
                    </a:cubicBezTo>
                    <a:cubicBezTo>
                      <a:pt x="5134" y="237"/>
                      <a:pt x="5263" y="203"/>
                      <a:pt x="5389" y="203"/>
                    </a:cubicBezTo>
                    <a:cubicBezTo>
                      <a:pt x="5530" y="203"/>
                      <a:pt x="5666" y="247"/>
                      <a:pt x="5763" y="366"/>
                    </a:cubicBezTo>
                    <a:cubicBezTo>
                      <a:pt x="5905" y="621"/>
                      <a:pt x="5750" y="930"/>
                      <a:pt x="5622" y="1162"/>
                    </a:cubicBezTo>
                    <a:cubicBezTo>
                      <a:pt x="5469" y="1419"/>
                      <a:pt x="5251" y="1662"/>
                      <a:pt x="5039" y="1878"/>
                    </a:cubicBezTo>
                    <a:cubicBezTo>
                      <a:pt x="4704" y="2201"/>
                      <a:pt x="4375" y="2531"/>
                      <a:pt x="4015" y="2829"/>
                    </a:cubicBezTo>
                    <a:cubicBezTo>
                      <a:pt x="3929" y="2903"/>
                      <a:pt x="3839" y="2974"/>
                      <a:pt x="3755" y="3051"/>
                    </a:cubicBezTo>
                    <a:cubicBezTo>
                      <a:pt x="3712" y="3089"/>
                      <a:pt x="3667" y="3149"/>
                      <a:pt x="3702" y="3207"/>
                    </a:cubicBezTo>
                    <a:cubicBezTo>
                      <a:pt x="3718" y="3236"/>
                      <a:pt x="3745" y="3246"/>
                      <a:pt x="3773" y="3246"/>
                    </a:cubicBezTo>
                    <a:cubicBezTo>
                      <a:pt x="3799" y="3246"/>
                      <a:pt x="3826" y="3238"/>
                      <a:pt x="3848" y="3229"/>
                    </a:cubicBezTo>
                    <a:cubicBezTo>
                      <a:pt x="3914" y="3204"/>
                      <a:pt x="3982" y="3183"/>
                      <a:pt x="4050" y="3163"/>
                    </a:cubicBezTo>
                    <a:cubicBezTo>
                      <a:pt x="4195" y="3133"/>
                      <a:pt x="4351" y="3106"/>
                      <a:pt x="4503" y="3106"/>
                    </a:cubicBezTo>
                    <a:cubicBezTo>
                      <a:pt x="4604" y="3106"/>
                      <a:pt x="4704" y="3118"/>
                      <a:pt x="4798" y="3149"/>
                    </a:cubicBezTo>
                    <a:cubicBezTo>
                      <a:pt x="5115" y="3819"/>
                      <a:pt x="3385" y="4780"/>
                      <a:pt x="2932" y="5147"/>
                    </a:cubicBezTo>
                    <a:cubicBezTo>
                      <a:pt x="2775" y="5269"/>
                      <a:pt x="2603" y="5375"/>
                      <a:pt x="2457" y="5510"/>
                    </a:cubicBezTo>
                    <a:cubicBezTo>
                      <a:pt x="2395" y="5594"/>
                      <a:pt x="2453" y="5696"/>
                      <a:pt x="2547" y="5696"/>
                    </a:cubicBezTo>
                    <a:cubicBezTo>
                      <a:pt x="2557" y="5696"/>
                      <a:pt x="2568" y="5695"/>
                      <a:pt x="2579" y="5692"/>
                    </a:cubicBezTo>
                    <a:cubicBezTo>
                      <a:pt x="2678" y="5679"/>
                      <a:pt x="2906" y="5637"/>
                      <a:pt x="3102" y="5637"/>
                    </a:cubicBezTo>
                    <a:cubicBezTo>
                      <a:pt x="3255" y="5637"/>
                      <a:pt x="3388" y="5662"/>
                      <a:pt x="3425" y="5745"/>
                    </a:cubicBezTo>
                    <a:cubicBezTo>
                      <a:pt x="3430" y="6059"/>
                      <a:pt x="3068" y="6362"/>
                      <a:pt x="2852" y="6560"/>
                    </a:cubicBezTo>
                    <a:cubicBezTo>
                      <a:pt x="2492" y="6887"/>
                      <a:pt x="2115" y="7166"/>
                      <a:pt x="1730" y="7472"/>
                    </a:cubicBezTo>
                    <a:cubicBezTo>
                      <a:pt x="1652" y="7535"/>
                      <a:pt x="1576" y="7600"/>
                      <a:pt x="1499" y="7663"/>
                    </a:cubicBezTo>
                    <a:cubicBezTo>
                      <a:pt x="1453" y="7701"/>
                      <a:pt x="1393" y="7743"/>
                      <a:pt x="1402" y="7811"/>
                    </a:cubicBezTo>
                    <a:cubicBezTo>
                      <a:pt x="1405" y="7857"/>
                      <a:pt x="1440" y="7893"/>
                      <a:pt x="1485" y="7893"/>
                    </a:cubicBezTo>
                    <a:cubicBezTo>
                      <a:pt x="1490" y="7893"/>
                      <a:pt x="1494" y="7892"/>
                      <a:pt x="1499" y="7891"/>
                    </a:cubicBezTo>
                    <a:cubicBezTo>
                      <a:pt x="1605" y="7878"/>
                      <a:pt x="1898" y="7760"/>
                      <a:pt x="2073" y="7760"/>
                    </a:cubicBezTo>
                    <a:cubicBezTo>
                      <a:pt x="2126" y="7760"/>
                      <a:pt x="2168" y="7771"/>
                      <a:pt x="2191" y="7799"/>
                    </a:cubicBezTo>
                    <a:lnTo>
                      <a:pt x="2190" y="7799"/>
                    </a:lnTo>
                    <a:cubicBezTo>
                      <a:pt x="2190" y="7799"/>
                      <a:pt x="2190" y="7799"/>
                      <a:pt x="2190" y="7799"/>
                    </a:cubicBezTo>
                    <a:lnTo>
                      <a:pt x="2190" y="7799"/>
                    </a:lnTo>
                    <a:cubicBezTo>
                      <a:pt x="2191" y="7799"/>
                      <a:pt x="2192" y="7800"/>
                      <a:pt x="2192" y="7802"/>
                    </a:cubicBezTo>
                    <a:cubicBezTo>
                      <a:pt x="2191" y="7802"/>
                      <a:pt x="2191" y="7800"/>
                      <a:pt x="2190" y="7799"/>
                    </a:cubicBezTo>
                    <a:lnTo>
                      <a:pt x="2190" y="7799"/>
                    </a:lnTo>
                    <a:cubicBezTo>
                      <a:pt x="2270" y="8006"/>
                      <a:pt x="2089" y="8304"/>
                      <a:pt x="2017" y="8501"/>
                    </a:cubicBezTo>
                    <a:cubicBezTo>
                      <a:pt x="1830" y="8905"/>
                      <a:pt x="1641" y="9307"/>
                      <a:pt x="1491" y="9725"/>
                    </a:cubicBezTo>
                    <a:cubicBezTo>
                      <a:pt x="1468" y="9786"/>
                      <a:pt x="1446" y="9848"/>
                      <a:pt x="1424" y="9909"/>
                    </a:cubicBezTo>
                    <a:cubicBezTo>
                      <a:pt x="1492" y="9909"/>
                      <a:pt x="1561" y="9908"/>
                      <a:pt x="1629" y="9908"/>
                    </a:cubicBezTo>
                    <a:cubicBezTo>
                      <a:pt x="1711" y="9684"/>
                      <a:pt x="1800" y="9464"/>
                      <a:pt x="1892" y="9249"/>
                    </a:cubicBezTo>
                    <a:cubicBezTo>
                      <a:pt x="2059" y="8863"/>
                      <a:pt x="2274" y="8493"/>
                      <a:pt x="2382" y="8084"/>
                    </a:cubicBezTo>
                    <a:cubicBezTo>
                      <a:pt x="2459" y="7735"/>
                      <a:pt x="2332" y="7570"/>
                      <a:pt x="2082" y="7570"/>
                    </a:cubicBezTo>
                    <a:cubicBezTo>
                      <a:pt x="2006" y="7570"/>
                      <a:pt x="1918" y="7585"/>
                      <a:pt x="1822" y="7615"/>
                    </a:cubicBezTo>
                    <a:cubicBezTo>
                      <a:pt x="2117" y="7375"/>
                      <a:pt x="2433" y="7163"/>
                      <a:pt x="2721" y="6916"/>
                    </a:cubicBezTo>
                    <a:cubicBezTo>
                      <a:pt x="2973" y="6702"/>
                      <a:pt x="3244" y="6500"/>
                      <a:pt x="3440" y="6230"/>
                    </a:cubicBezTo>
                    <a:cubicBezTo>
                      <a:pt x="3819" y="5686"/>
                      <a:pt x="3589" y="5428"/>
                      <a:pt x="3097" y="5428"/>
                    </a:cubicBezTo>
                    <a:cubicBezTo>
                      <a:pt x="3021" y="5428"/>
                      <a:pt x="2938" y="5434"/>
                      <a:pt x="2851" y="5447"/>
                    </a:cubicBezTo>
                    <a:cubicBezTo>
                      <a:pt x="3431" y="5001"/>
                      <a:pt x="4092" y="4657"/>
                      <a:pt x="4608" y="4131"/>
                    </a:cubicBezTo>
                    <a:cubicBezTo>
                      <a:pt x="4819" y="3909"/>
                      <a:pt x="5026" y="3639"/>
                      <a:pt x="5028" y="3319"/>
                    </a:cubicBezTo>
                    <a:cubicBezTo>
                      <a:pt x="5029" y="3190"/>
                      <a:pt x="4991" y="3043"/>
                      <a:pt x="4872" y="2975"/>
                    </a:cubicBezTo>
                    <a:cubicBezTo>
                      <a:pt x="4764" y="2937"/>
                      <a:pt x="4650" y="2923"/>
                      <a:pt x="4534" y="2923"/>
                    </a:cubicBezTo>
                    <a:cubicBezTo>
                      <a:pt x="4397" y="2923"/>
                      <a:pt x="4257" y="2943"/>
                      <a:pt x="4125" y="2966"/>
                    </a:cubicBezTo>
                    <a:cubicBezTo>
                      <a:pt x="4434" y="2712"/>
                      <a:pt x="4727" y="2442"/>
                      <a:pt x="5016" y="2167"/>
                    </a:cubicBezTo>
                    <a:cubicBezTo>
                      <a:pt x="5362" y="1841"/>
                      <a:pt x="5708" y="1492"/>
                      <a:pt x="5906" y="1053"/>
                    </a:cubicBezTo>
                    <a:cubicBezTo>
                      <a:pt x="6108" y="613"/>
                      <a:pt x="6068" y="103"/>
                      <a:pt x="5510" y="8"/>
                    </a:cubicBezTo>
                    <a:cubicBezTo>
                      <a:pt x="5474" y="3"/>
                      <a:pt x="5437" y="1"/>
                      <a:pt x="5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" name="Google Shape;135;p23"/>
            <p:cNvGrpSpPr/>
            <p:nvPr/>
          </p:nvGrpSpPr>
          <p:grpSpPr>
            <a:xfrm>
              <a:off x="8893848" y="4857295"/>
              <a:ext cx="231514" cy="283589"/>
              <a:chOff x="2280575" y="3482450"/>
              <a:chExt cx="100475" cy="123075"/>
            </a:xfrm>
          </p:grpSpPr>
          <p:sp>
            <p:nvSpPr>
              <p:cNvPr id="136" name="Google Shape;136;p23"/>
              <p:cNvSpPr/>
              <p:nvPr/>
            </p:nvSpPr>
            <p:spPr>
              <a:xfrm>
                <a:off x="2280575" y="3537875"/>
                <a:ext cx="49875" cy="67650"/>
              </a:xfrm>
              <a:custGeom>
                <a:rect b="b" l="l" r="r" t="t"/>
                <a:pathLst>
                  <a:path extrusionOk="0" h="2706" w="1995">
                    <a:moveTo>
                      <a:pt x="1844" y="1"/>
                    </a:moveTo>
                    <a:cubicBezTo>
                      <a:pt x="1766" y="206"/>
                      <a:pt x="1680" y="409"/>
                      <a:pt x="1579" y="605"/>
                    </a:cubicBezTo>
                    <a:cubicBezTo>
                      <a:pt x="1308" y="1122"/>
                      <a:pt x="974" y="1605"/>
                      <a:pt x="618" y="2067"/>
                    </a:cubicBezTo>
                    <a:cubicBezTo>
                      <a:pt x="429" y="2299"/>
                      <a:pt x="228" y="2509"/>
                      <a:pt x="0" y="2706"/>
                    </a:cubicBezTo>
                    <a:cubicBezTo>
                      <a:pt x="99" y="2705"/>
                      <a:pt x="197" y="2704"/>
                      <a:pt x="296" y="2704"/>
                    </a:cubicBezTo>
                    <a:cubicBezTo>
                      <a:pt x="469" y="2539"/>
                      <a:pt x="629" y="2362"/>
                      <a:pt x="778" y="2175"/>
                    </a:cubicBezTo>
                    <a:cubicBezTo>
                      <a:pt x="1112" y="1738"/>
                      <a:pt x="1426" y="1281"/>
                      <a:pt x="1691" y="798"/>
                    </a:cubicBezTo>
                    <a:cubicBezTo>
                      <a:pt x="1808" y="575"/>
                      <a:pt x="1906" y="342"/>
                      <a:pt x="1994" y="105"/>
                    </a:cubicBezTo>
                    <a:cubicBezTo>
                      <a:pt x="1930" y="82"/>
                      <a:pt x="1881" y="47"/>
                      <a:pt x="1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2294400" y="3540650"/>
                <a:ext cx="44775" cy="64775"/>
              </a:xfrm>
              <a:custGeom>
                <a:rect b="b" l="l" r="r" t="t"/>
                <a:pathLst>
                  <a:path extrusionOk="0" h="2591" w="1791">
                    <a:moveTo>
                      <a:pt x="1791" y="0"/>
                    </a:moveTo>
                    <a:cubicBezTo>
                      <a:pt x="1732" y="15"/>
                      <a:pt x="1671" y="22"/>
                      <a:pt x="1607" y="22"/>
                    </a:cubicBezTo>
                    <a:lnTo>
                      <a:pt x="1607" y="22"/>
                    </a:lnTo>
                    <a:cubicBezTo>
                      <a:pt x="1599" y="22"/>
                      <a:pt x="1592" y="22"/>
                      <a:pt x="1585" y="21"/>
                    </a:cubicBezTo>
                    <a:cubicBezTo>
                      <a:pt x="1343" y="622"/>
                      <a:pt x="1027" y="1196"/>
                      <a:pt x="664" y="1732"/>
                    </a:cubicBezTo>
                    <a:cubicBezTo>
                      <a:pt x="493" y="1983"/>
                      <a:pt x="313" y="2231"/>
                      <a:pt x="115" y="2464"/>
                    </a:cubicBezTo>
                    <a:cubicBezTo>
                      <a:pt x="78" y="2506"/>
                      <a:pt x="40" y="2549"/>
                      <a:pt x="0" y="2590"/>
                    </a:cubicBezTo>
                    <a:cubicBezTo>
                      <a:pt x="89" y="2589"/>
                      <a:pt x="177" y="2589"/>
                      <a:pt x="266" y="2588"/>
                    </a:cubicBezTo>
                    <a:cubicBezTo>
                      <a:pt x="449" y="2372"/>
                      <a:pt x="614" y="2142"/>
                      <a:pt x="776" y="1910"/>
                    </a:cubicBezTo>
                    <a:cubicBezTo>
                      <a:pt x="1185" y="1314"/>
                      <a:pt x="1532" y="675"/>
                      <a:pt x="1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2303550" y="3482450"/>
                <a:ext cx="62350" cy="63575"/>
              </a:xfrm>
              <a:custGeom>
                <a:rect b="b" l="l" r="r" t="t"/>
                <a:pathLst>
                  <a:path extrusionOk="0" h="2543" w="2494">
                    <a:moveTo>
                      <a:pt x="1901" y="206"/>
                    </a:moveTo>
                    <a:cubicBezTo>
                      <a:pt x="1948" y="206"/>
                      <a:pt x="1996" y="215"/>
                      <a:pt x="2045" y="234"/>
                    </a:cubicBezTo>
                    <a:cubicBezTo>
                      <a:pt x="2389" y="444"/>
                      <a:pt x="2279" y="1105"/>
                      <a:pt x="2177" y="1434"/>
                    </a:cubicBezTo>
                    <a:cubicBezTo>
                      <a:pt x="2052" y="1867"/>
                      <a:pt x="1748" y="2350"/>
                      <a:pt x="1244" y="2350"/>
                    </a:cubicBezTo>
                    <a:cubicBezTo>
                      <a:pt x="1243" y="2350"/>
                      <a:pt x="1241" y="2350"/>
                      <a:pt x="1240" y="2350"/>
                    </a:cubicBezTo>
                    <a:lnTo>
                      <a:pt x="1242" y="2350"/>
                    </a:lnTo>
                    <a:cubicBezTo>
                      <a:pt x="490" y="2336"/>
                      <a:pt x="951" y="1161"/>
                      <a:pt x="1174" y="793"/>
                    </a:cubicBezTo>
                    <a:cubicBezTo>
                      <a:pt x="1320" y="562"/>
                      <a:pt x="1598" y="206"/>
                      <a:pt x="1901" y="206"/>
                    </a:cubicBezTo>
                    <a:close/>
                    <a:moveTo>
                      <a:pt x="1892" y="0"/>
                    </a:moveTo>
                    <a:cubicBezTo>
                      <a:pt x="983" y="0"/>
                      <a:pt x="0" y="2495"/>
                      <a:pt x="1197" y="2541"/>
                    </a:cubicBezTo>
                    <a:cubicBezTo>
                      <a:pt x="1209" y="2542"/>
                      <a:pt x="1220" y="2542"/>
                      <a:pt x="1231" y="2542"/>
                    </a:cubicBezTo>
                    <a:cubicBezTo>
                      <a:pt x="1572" y="2542"/>
                      <a:pt x="1881" y="2339"/>
                      <a:pt x="2071" y="2063"/>
                    </a:cubicBezTo>
                    <a:cubicBezTo>
                      <a:pt x="2340" y="1649"/>
                      <a:pt x="2493" y="1141"/>
                      <a:pt x="2453" y="646"/>
                    </a:cubicBezTo>
                    <a:cubicBezTo>
                      <a:pt x="2434" y="417"/>
                      <a:pt x="2348" y="109"/>
                      <a:pt x="2098" y="46"/>
                    </a:cubicBezTo>
                    <a:cubicBezTo>
                      <a:pt x="2030" y="15"/>
                      <a:pt x="1961" y="0"/>
                      <a:pt x="18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2318400" y="3561450"/>
                <a:ext cx="33250" cy="16625"/>
              </a:xfrm>
              <a:custGeom>
                <a:rect b="b" l="l" r="r" t="t"/>
                <a:pathLst>
                  <a:path extrusionOk="0" h="665" w="1330">
                    <a:moveTo>
                      <a:pt x="1230" y="0"/>
                    </a:moveTo>
                    <a:cubicBezTo>
                      <a:pt x="1179" y="0"/>
                      <a:pt x="1124" y="47"/>
                      <a:pt x="1077" y="74"/>
                    </a:cubicBezTo>
                    <a:cubicBezTo>
                      <a:pt x="1003" y="117"/>
                      <a:pt x="927" y="158"/>
                      <a:pt x="851" y="199"/>
                    </a:cubicBezTo>
                    <a:cubicBezTo>
                      <a:pt x="667" y="298"/>
                      <a:pt x="472" y="374"/>
                      <a:pt x="270" y="430"/>
                    </a:cubicBezTo>
                    <a:cubicBezTo>
                      <a:pt x="209" y="449"/>
                      <a:pt x="146" y="456"/>
                      <a:pt x="86" y="475"/>
                    </a:cubicBezTo>
                    <a:cubicBezTo>
                      <a:pt x="1" y="515"/>
                      <a:pt x="20" y="657"/>
                      <a:pt x="116" y="664"/>
                    </a:cubicBezTo>
                    <a:cubicBezTo>
                      <a:pt x="433" y="624"/>
                      <a:pt x="734" y="489"/>
                      <a:pt x="1013" y="339"/>
                    </a:cubicBezTo>
                    <a:cubicBezTo>
                      <a:pt x="1100" y="291"/>
                      <a:pt x="1189" y="244"/>
                      <a:pt x="1271" y="186"/>
                    </a:cubicBezTo>
                    <a:cubicBezTo>
                      <a:pt x="1316" y="156"/>
                      <a:pt x="1330" y="93"/>
                      <a:pt x="1302" y="45"/>
                    </a:cubicBezTo>
                    <a:cubicBezTo>
                      <a:pt x="1280" y="12"/>
                      <a:pt x="1255" y="0"/>
                      <a:pt x="1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3"/>
              <p:cNvSpPr/>
              <p:nvPr/>
            </p:nvSpPr>
            <p:spPr>
              <a:xfrm>
                <a:off x="2309925" y="3566000"/>
                <a:ext cx="46200" cy="24750"/>
              </a:xfrm>
              <a:custGeom>
                <a:rect b="b" l="l" r="r" t="t"/>
                <a:pathLst>
                  <a:path extrusionOk="0" h="990" w="1848">
                    <a:moveTo>
                      <a:pt x="1692" y="0"/>
                    </a:moveTo>
                    <a:cubicBezTo>
                      <a:pt x="1626" y="0"/>
                      <a:pt x="1582" y="90"/>
                      <a:pt x="1534" y="133"/>
                    </a:cubicBezTo>
                    <a:cubicBezTo>
                      <a:pt x="1363" y="290"/>
                      <a:pt x="1176" y="437"/>
                      <a:pt x="964" y="535"/>
                    </a:cubicBezTo>
                    <a:cubicBezTo>
                      <a:pt x="759" y="617"/>
                      <a:pt x="547" y="682"/>
                      <a:pt x="336" y="746"/>
                    </a:cubicBezTo>
                    <a:cubicBezTo>
                      <a:pt x="234" y="784"/>
                      <a:pt x="1" y="761"/>
                      <a:pt x="55" y="933"/>
                    </a:cubicBezTo>
                    <a:cubicBezTo>
                      <a:pt x="70" y="969"/>
                      <a:pt x="106" y="989"/>
                      <a:pt x="142" y="989"/>
                    </a:cubicBezTo>
                    <a:cubicBezTo>
                      <a:pt x="152" y="989"/>
                      <a:pt x="162" y="988"/>
                      <a:pt x="171" y="985"/>
                    </a:cubicBezTo>
                    <a:cubicBezTo>
                      <a:pt x="232" y="976"/>
                      <a:pt x="293" y="964"/>
                      <a:pt x="355" y="950"/>
                    </a:cubicBezTo>
                    <a:cubicBezTo>
                      <a:pt x="597" y="882"/>
                      <a:pt x="841" y="805"/>
                      <a:pt x="1073" y="706"/>
                    </a:cubicBezTo>
                    <a:cubicBezTo>
                      <a:pt x="1288" y="599"/>
                      <a:pt x="1482" y="448"/>
                      <a:pt x="1657" y="285"/>
                    </a:cubicBezTo>
                    <a:cubicBezTo>
                      <a:pt x="1723" y="218"/>
                      <a:pt x="1847" y="107"/>
                      <a:pt x="1745" y="19"/>
                    </a:cubicBezTo>
                    <a:cubicBezTo>
                      <a:pt x="1725" y="6"/>
                      <a:pt x="1708" y="0"/>
                      <a:pt x="1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3"/>
              <p:cNvSpPr/>
              <p:nvPr/>
            </p:nvSpPr>
            <p:spPr>
              <a:xfrm>
                <a:off x="2344475" y="3537425"/>
                <a:ext cx="36575" cy="31700"/>
              </a:xfrm>
              <a:custGeom>
                <a:rect b="b" l="l" r="r" t="t"/>
                <a:pathLst>
                  <a:path extrusionOk="0" h="1268" w="1463">
                    <a:moveTo>
                      <a:pt x="911" y="198"/>
                    </a:moveTo>
                    <a:cubicBezTo>
                      <a:pt x="1130" y="198"/>
                      <a:pt x="1267" y="484"/>
                      <a:pt x="1186" y="687"/>
                    </a:cubicBezTo>
                    <a:cubicBezTo>
                      <a:pt x="1092" y="881"/>
                      <a:pt x="875" y="978"/>
                      <a:pt x="681" y="1043"/>
                    </a:cubicBezTo>
                    <a:cubicBezTo>
                      <a:pt x="621" y="1059"/>
                      <a:pt x="560" y="1073"/>
                      <a:pt x="498" y="1074"/>
                    </a:cubicBezTo>
                    <a:cubicBezTo>
                      <a:pt x="496" y="1074"/>
                      <a:pt x="494" y="1074"/>
                      <a:pt x="493" y="1074"/>
                    </a:cubicBezTo>
                    <a:cubicBezTo>
                      <a:pt x="476" y="1074"/>
                      <a:pt x="458" y="1072"/>
                      <a:pt x="441" y="1072"/>
                    </a:cubicBezTo>
                    <a:cubicBezTo>
                      <a:pt x="424" y="1072"/>
                      <a:pt x="407" y="1074"/>
                      <a:pt x="393" y="1085"/>
                    </a:cubicBezTo>
                    <a:cubicBezTo>
                      <a:pt x="78" y="933"/>
                      <a:pt x="573" y="243"/>
                      <a:pt x="815" y="216"/>
                    </a:cubicBezTo>
                    <a:cubicBezTo>
                      <a:pt x="848" y="204"/>
                      <a:pt x="880" y="198"/>
                      <a:pt x="911" y="198"/>
                    </a:cubicBezTo>
                    <a:close/>
                    <a:moveTo>
                      <a:pt x="920" y="0"/>
                    </a:moveTo>
                    <a:cubicBezTo>
                      <a:pt x="839" y="0"/>
                      <a:pt x="757" y="19"/>
                      <a:pt x="683" y="50"/>
                    </a:cubicBezTo>
                    <a:cubicBezTo>
                      <a:pt x="485" y="130"/>
                      <a:pt x="354" y="311"/>
                      <a:pt x="241" y="485"/>
                    </a:cubicBezTo>
                    <a:cubicBezTo>
                      <a:pt x="113" y="695"/>
                      <a:pt x="1" y="1029"/>
                      <a:pt x="226" y="1214"/>
                    </a:cubicBezTo>
                    <a:cubicBezTo>
                      <a:pt x="257" y="1240"/>
                      <a:pt x="298" y="1268"/>
                      <a:pt x="340" y="1268"/>
                    </a:cubicBezTo>
                    <a:cubicBezTo>
                      <a:pt x="357" y="1268"/>
                      <a:pt x="374" y="1263"/>
                      <a:pt x="390" y="1252"/>
                    </a:cubicBezTo>
                    <a:cubicBezTo>
                      <a:pt x="401" y="1259"/>
                      <a:pt x="415" y="1263"/>
                      <a:pt x="428" y="1266"/>
                    </a:cubicBezTo>
                    <a:cubicBezTo>
                      <a:pt x="446" y="1267"/>
                      <a:pt x="463" y="1268"/>
                      <a:pt x="481" y="1268"/>
                    </a:cubicBezTo>
                    <a:cubicBezTo>
                      <a:pt x="784" y="1268"/>
                      <a:pt x="1149" y="1092"/>
                      <a:pt x="1315" y="845"/>
                    </a:cubicBezTo>
                    <a:cubicBezTo>
                      <a:pt x="1462" y="623"/>
                      <a:pt x="1402" y="306"/>
                      <a:pt x="1220" y="120"/>
                    </a:cubicBezTo>
                    <a:cubicBezTo>
                      <a:pt x="1140" y="35"/>
                      <a:pt x="1031" y="0"/>
                      <a:pt x="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142;p23"/>
            <p:cNvGrpSpPr/>
            <p:nvPr/>
          </p:nvGrpSpPr>
          <p:grpSpPr>
            <a:xfrm>
              <a:off x="85358" y="4468980"/>
              <a:ext cx="570117" cy="653644"/>
              <a:chOff x="1657425" y="3322975"/>
              <a:chExt cx="247425" cy="283675"/>
            </a:xfrm>
          </p:grpSpPr>
          <p:sp>
            <p:nvSpPr>
              <p:cNvPr id="143" name="Google Shape;143;p23"/>
              <p:cNvSpPr/>
              <p:nvPr/>
            </p:nvSpPr>
            <p:spPr>
              <a:xfrm>
                <a:off x="1727075" y="3407750"/>
                <a:ext cx="152000" cy="198900"/>
              </a:xfrm>
              <a:custGeom>
                <a:rect b="b" l="l" r="r" t="t"/>
                <a:pathLst>
                  <a:path extrusionOk="0" h="7956" w="6080">
                    <a:moveTo>
                      <a:pt x="149" y="0"/>
                    </a:moveTo>
                    <a:cubicBezTo>
                      <a:pt x="103" y="60"/>
                      <a:pt x="52" y="118"/>
                      <a:pt x="1" y="172"/>
                    </a:cubicBezTo>
                    <a:cubicBezTo>
                      <a:pt x="233" y="232"/>
                      <a:pt x="454" y="332"/>
                      <a:pt x="673" y="432"/>
                    </a:cubicBezTo>
                    <a:cubicBezTo>
                      <a:pt x="1059" y="608"/>
                      <a:pt x="1432" y="817"/>
                      <a:pt x="1766" y="1081"/>
                    </a:cubicBezTo>
                    <a:cubicBezTo>
                      <a:pt x="2185" y="1420"/>
                      <a:pt x="2598" y="1768"/>
                      <a:pt x="2989" y="2137"/>
                    </a:cubicBezTo>
                    <a:cubicBezTo>
                      <a:pt x="3501" y="2677"/>
                      <a:pt x="3975" y="3255"/>
                      <a:pt x="4402" y="3864"/>
                    </a:cubicBezTo>
                    <a:cubicBezTo>
                      <a:pt x="4636" y="4244"/>
                      <a:pt x="4860" y="4630"/>
                      <a:pt x="5050" y="5034"/>
                    </a:cubicBezTo>
                    <a:cubicBezTo>
                      <a:pt x="5195" y="5359"/>
                      <a:pt x="5316" y="5692"/>
                      <a:pt x="5429" y="6027"/>
                    </a:cubicBezTo>
                    <a:cubicBezTo>
                      <a:pt x="5644" y="6654"/>
                      <a:pt x="5767" y="7300"/>
                      <a:pt x="5869" y="7956"/>
                    </a:cubicBezTo>
                    <a:cubicBezTo>
                      <a:pt x="5939" y="7956"/>
                      <a:pt x="6010" y="7955"/>
                      <a:pt x="6080" y="7955"/>
                    </a:cubicBezTo>
                    <a:cubicBezTo>
                      <a:pt x="6012" y="7510"/>
                      <a:pt x="5932" y="7068"/>
                      <a:pt x="5814" y="6634"/>
                    </a:cubicBezTo>
                    <a:cubicBezTo>
                      <a:pt x="5635" y="6008"/>
                      <a:pt x="5425" y="5385"/>
                      <a:pt x="5159" y="4791"/>
                    </a:cubicBezTo>
                    <a:cubicBezTo>
                      <a:pt x="4966" y="4399"/>
                      <a:pt x="4752" y="4016"/>
                      <a:pt x="4505" y="3655"/>
                    </a:cubicBezTo>
                    <a:cubicBezTo>
                      <a:pt x="4346" y="3424"/>
                      <a:pt x="4159" y="3214"/>
                      <a:pt x="3982" y="2997"/>
                    </a:cubicBezTo>
                    <a:cubicBezTo>
                      <a:pt x="3731" y="2692"/>
                      <a:pt x="3459" y="2367"/>
                      <a:pt x="3177" y="2077"/>
                    </a:cubicBezTo>
                    <a:cubicBezTo>
                      <a:pt x="2887" y="1777"/>
                      <a:pt x="2566" y="1508"/>
                      <a:pt x="2253" y="1233"/>
                    </a:cubicBezTo>
                    <a:cubicBezTo>
                      <a:pt x="1920" y="933"/>
                      <a:pt x="1557" y="667"/>
                      <a:pt x="1162" y="452"/>
                    </a:cubicBezTo>
                    <a:cubicBezTo>
                      <a:pt x="1056" y="399"/>
                      <a:pt x="545" y="127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3"/>
              <p:cNvSpPr/>
              <p:nvPr/>
            </p:nvSpPr>
            <p:spPr>
              <a:xfrm>
                <a:off x="1737425" y="3392850"/>
                <a:ext cx="161950" cy="213775"/>
              </a:xfrm>
              <a:custGeom>
                <a:rect b="b" l="l" r="r" t="t"/>
                <a:pathLst>
                  <a:path extrusionOk="0" h="8551" w="6478">
                    <a:moveTo>
                      <a:pt x="86" y="0"/>
                    </a:moveTo>
                    <a:cubicBezTo>
                      <a:pt x="63" y="59"/>
                      <a:pt x="34" y="122"/>
                      <a:pt x="0" y="187"/>
                    </a:cubicBezTo>
                    <a:cubicBezTo>
                      <a:pt x="108" y="212"/>
                      <a:pt x="214" y="247"/>
                      <a:pt x="319" y="279"/>
                    </a:cubicBezTo>
                    <a:cubicBezTo>
                      <a:pt x="818" y="429"/>
                      <a:pt x="1278" y="671"/>
                      <a:pt x="1720" y="945"/>
                    </a:cubicBezTo>
                    <a:cubicBezTo>
                      <a:pt x="2421" y="1351"/>
                      <a:pt x="3005" y="1916"/>
                      <a:pt x="3574" y="2486"/>
                    </a:cubicBezTo>
                    <a:cubicBezTo>
                      <a:pt x="4043" y="2929"/>
                      <a:pt x="4436" y="3440"/>
                      <a:pt x="4779" y="3984"/>
                    </a:cubicBezTo>
                    <a:cubicBezTo>
                      <a:pt x="5104" y="4520"/>
                      <a:pt x="5410" y="5073"/>
                      <a:pt x="5645" y="5655"/>
                    </a:cubicBezTo>
                    <a:cubicBezTo>
                      <a:pt x="5809" y="6130"/>
                      <a:pt x="5969" y="6608"/>
                      <a:pt x="6073" y="7101"/>
                    </a:cubicBezTo>
                    <a:cubicBezTo>
                      <a:pt x="6156" y="7581"/>
                      <a:pt x="6231" y="8064"/>
                      <a:pt x="6273" y="8550"/>
                    </a:cubicBezTo>
                    <a:cubicBezTo>
                      <a:pt x="6341" y="8550"/>
                      <a:pt x="6408" y="8550"/>
                      <a:pt x="6476" y="8551"/>
                    </a:cubicBezTo>
                    <a:lnTo>
                      <a:pt x="6477" y="8551"/>
                    </a:lnTo>
                    <a:cubicBezTo>
                      <a:pt x="6432" y="7952"/>
                      <a:pt x="6348" y="7355"/>
                      <a:pt x="6203" y="6774"/>
                    </a:cubicBezTo>
                    <a:cubicBezTo>
                      <a:pt x="6057" y="6285"/>
                      <a:pt x="5911" y="5792"/>
                      <a:pt x="5718" y="5319"/>
                    </a:cubicBezTo>
                    <a:cubicBezTo>
                      <a:pt x="5334" y="4467"/>
                      <a:pt x="4874" y="3640"/>
                      <a:pt x="4258" y="2934"/>
                    </a:cubicBezTo>
                    <a:cubicBezTo>
                      <a:pt x="3881" y="2509"/>
                      <a:pt x="3460" y="2128"/>
                      <a:pt x="3056" y="1731"/>
                    </a:cubicBezTo>
                    <a:cubicBezTo>
                      <a:pt x="2588" y="1274"/>
                      <a:pt x="2054" y="896"/>
                      <a:pt x="1485" y="578"/>
                    </a:cubicBezTo>
                    <a:cubicBezTo>
                      <a:pt x="1070" y="333"/>
                      <a:pt x="623" y="149"/>
                      <a:pt x="161" y="19"/>
                    </a:cubicBezTo>
                    <a:cubicBezTo>
                      <a:pt x="141" y="15"/>
                      <a:pt x="116" y="8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3"/>
              <p:cNvSpPr/>
              <p:nvPr/>
            </p:nvSpPr>
            <p:spPr>
              <a:xfrm>
                <a:off x="1855625" y="3424400"/>
                <a:ext cx="49225" cy="86100"/>
              </a:xfrm>
              <a:custGeom>
                <a:rect b="b" l="l" r="r" t="t"/>
                <a:pathLst>
                  <a:path extrusionOk="0" h="3444" w="1969">
                    <a:moveTo>
                      <a:pt x="1159" y="1"/>
                    </a:moveTo>
                    <a:cubicBezTo>
                      <a:pt x="1072" y="1"/>
                      <a:pt x="985" y="20"/>
                      <a:pt x="903" y="61"/>
                    </a:cubicBezTo>
                    <a:cubicBezTo>
                      <a:pt x="553" y="222"/>
                      <a:pt x="376" y="589"/>
                      <a:pt x="237" y="928"/>
                    </a:cubicBezTo>
                    <a:cubicBezTo>
                      <a:pt x="63" y="1355"/>
                      <a:pt x="1" y="1819"/>
                      <a:pt x="28" y="2278"/>
                    </a:cubicBezTo>
                    <a:cubicBezTo>
                      <a:pt x="32" y="2348"/>
                      <a:pt x="33" y="2420"/>
                      <a:pt x="41" y="2490"/>
                    </a:cubicBezTo>
                    <a:cubicBezTo>
                      <a:pt x="47" y="2537"/>
                      <a:pt x="50" y="2600"/>
                      <a:pt x="98" y="2626"/>
                    </a:cubicBezTo>
                    <a:cubicBezTo>
                      <a:pt x="114" y="2636"/>
                      <a:pt x="131" y="2641"/>
                      <a:pt x="147" y="2641"/>
                    </a:cubicBezTo>
                    <a:cubicBezTo>
                      <a:pt x="213" y="2641"/>
                      <a:pt x="264" y="2565"/>
                      <a:pt x="234" y="2498"/>
                    </a:cubicBezTo>
                    <a:cubicBezTo>
                      <a:pt x="222" y="2377"/>
                      <a:pt x="220" y="2255"/>
                      <a:pt x="217" y="2134"/>
                    </a:cubicBezTo>
                    <a:cubicBezTo>
                      <a:pt x="195" y="1591"/>
                      <a:pt x="345" y="1050"/>
                      <a:pt x="619" y="582"/>
                    </a:cubicBezTo>
                    <a:cubicBezTo>
                      <a:pt x="752" y="366"/>
                      <a:pt x="955" y="202"/>
                      <a:pt x="1169" y="202"/>
                    </a:cubicBezTo>
                    <a:cubicBezTo>
                      <a:pt x="1286" y="202"/>
                      <a:pt x="1406" y="251"/>
                      <a:pt x="1519" y="367"/>
                    </a:cubicBezTo>
                    <a:cubicBezTo>
                      <a:pt x="1701" y="635"/>
                      <a:pt x="1741" y="978"/>
                      <a:pt x="1738" y="1296"/>
                    </a:cubicBezTo>
                    <a:cubicBezTo>
                      <a:pt x="1730" y="1645"/>
                      <a:pt x="1598" y="1970"/>
                      <a:pt x="1387" y="2247"/>
                    </a:cubicBezTo>
                    <a:cubicBezTo>
                      <a:pt x="1199" y="2488"/>
                      <a:pt x="1004" y="2737"/>
                      <a:pt x="781" y="2952"/>
                    </a:cubicBezTo>
                    <a:cubicBezTo>
                      <a:pt x="699" y="3038"/>
                      <a:pt x="619" y="3125"/>
                      <a:pt x="532" y="3207"/>
                    </a:cubicBezTo>
                    <a:cubicBezTo>
                      <a:pt x="500" y="3242"/>
                      <a:pt x="450" y="3260"/>
                      <a:pt x="439" y="3310"/>
                    </a:cubicBezTo>
                    <a:cubicBezTo>
                      <a:pt x="424" y="3364"/>
                      <a:pt x="454" y="3425"/>
                      <a:pt x="508" y="3441"/>
                    </a:cubicBezTo>
                    <a:lnTo>
                      <a:pt x="508" y="3440"/>
                    </a:lnTo>
                    <a:cubicBezTo>
                      <a:pt x="517" y="3443"/>
                      <a:pt x="525" y="3444"/>
                      <a:pt x="534" y="3444"/>
                    </a:cubicBezTo>
                    <a:cubicBezTo>
                      <a:pt x="581" y="3444"/>
                      <a:pt x="622" y="3404"/>
                      <a:pt x="657" y="3373"/>
                    </a:cubicBezTo>
                    <a:cubicBezTo>
                      <a:pt x="778" y="3260"/>
                      <a:pt x="886" y="3137"/>
                      <a:pt x="1000" y="3018"/>
                    </a:cubicBezTo>
                    <a:cubicBezTo>
                      <a:pt x="1160" y="2853"/>
                      <a:pt x="1295" y="2665"/>
                      <a:pt x="1439" y="2485"/>
                    </a:cubicBezTo>
                    <a:cubicBezTo>
                      <a:pt x="1619" y="2250"/>
                      <a:pt x="1785" y="1990"/>
                      <a:pt x="1855" y="1698"/>
                    </a:cubicBezTo>
                    <a:cubicBezTo>
                      <a:pt x="1968" y="1264"/>
                      <a:pt x="1934" y="322"/>
                      <a:pt x="1481" y="94"/>
                    </a:cubicBezTo>
                    <a:cubicBezTo>
                      <a:pt x="1382" y="33"/>
                      <a:pt x="1271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3"/>
              <p:cNvSpPr/>
              <p:nvPr/>
            </p:nvSpPr>
            <p:spPr>
              <a:xfrm>
                <a:off x="1861400" y="3430900"/>
                <a:ext cx="33900" cy="69825"/>
              </a:xfrm>
              <a:custGeom>
                <a:rect b="b" l="l" r="r" t="t"/>
                <a:pathLst>
                  <a:path extrusionOk="0" h="2793" w="1356">
                    <a:moveTo>
                      <a:pt x="1337" y="135"/>
                    </a:moveTo>
                    <a:lnTo>
                      <a:pt x="1337" y="135"/>
                    </a:lnTo>
                    <a:cubicBezTo>
                      <a:pt x="1337" y="135"/>
                      <a:pt x="1336" y="135"/>
                      <a:pt x="1336" y="135"/>
                    </a:cubicBezTo>
                    <a:cubicBezTo>
                      <a:pt x="1336" y="135"/>
                      <a:pt x="1336" y="135"/>
                      <a:pt x="1336" y="135"/>
                    </a:cubicBezTo>
                    <a:lnTo>
                      <a:pt x="1336" y="135"/>
                    </a:lnTo>
                    <a:cubicBezTo>
                      <a:pt x="1336" y="135"/>
                      <a:pt x="1336" y="135"/>
                      <a:pt x="1336" y="136"/>
                    </a:cubicBezTo>
                    <a:cubicBezTo>
                      <a:pt x="1336" y="136"/>
                      <a:pt x="1336" y="135"/>
                      <a:pt x="1337" y="135"/>
                    </a:cubicBezTo>
                    <a:close/>
                    <a:moveTo>
                      <a:pt x="1251" y="1"/>
                    </a:moveTo>
                    <a:cubicBezTo>
                      <a:pt x="1216" y="1"/>
                      <a:pt x="1181" y="21"/>
                      <a:pt x="1166" y="54"/>
                    </a:cubicBezTo>
                    <a:cubicBezTo>
                      <a:pt x="1166" y="55"/>
                      <a:pt x="1166" y="56"/>
                      <a:pt x="1164" y="57"/>
                    </a:cubicBezTo>
                    <a:cubicBezTo>
                      <a:pt x="1156" y="76"/>
                      <a:pt x="1148" y="95"/>
                      <a:pt x="1139" y="114"/>
                    </a:cubicBezTo>
                    <a:cubicBezTo>
                      <a:pt x="1095" y="214"/>
                      <a:pt x="1050" y="314"/>
                      <a:pt x="1007" y="416"/>
                    </a:cubicBezTo>
                    <a:cubicBezTo>
                      <a:pt x="899" y="657"/>
                      <a:pt x="791" y="899"/>
                      <a:pt x="684" y="1140"/>
                    </a:cubicBezTo>
                    <a:cubicBezTo>
                      <a:pt x="572" y="1391"/>
                      <a:pt x="461" y="1642"/>
                      <a:pt x="349" y="1894"/>
                    </a:cubicBezTo>
                    <a:cubicBezTo>
                      <a:pt x="241" y="2139"/>
                      <a:pt x="132" y="2382"/>
                      <a:pt x="27" y="2629"/>
                    </a:cubicBezTo>
                    <a:cubicBezTo>
                      <a:pt x="22" y="2640"/>
                      <a:pt x="14" y="2657"/>
                      <a:pt x="11" y="2673"/>
                    </a:cubicBezTo>
                    <a:cubicBezTo>
                      <a:pt x="0" y="2719"/>
                      <a:pt x="23" y="2770"/>
                      <a:pt x="69" y="2787"/>
                    </a:cubicBezTo>
                    <a:cubicBezTo>
                      <a:pt x="80" y="2791"/>
                      <a:pt x="90" y="2793"/>
                      <a:pt x="101" y="2793"/>
                    </a:cubicBezTo>
                    <a:cubicBezTo>
                      <a:pt x="132" y="2793"/>
                      <a:pt x="159" y="2776"/>
                      <a:pt x="179" y="2750"/>
                    </a:cubicBezTo>
                    <a:cubicBezTo>
                      <a:pt x="188" y="2738"/>
                      <a:pt x="194" y="2721"/>
                      <a:pt x="200" y="2707"/>
                    </a:cubicBezTo>
                    <a:cubicBezTo>
                      <a:pt x="216" y="2673"/>
                      <a:pt x="232" y="2637"/>
                      <a:pt x="248" y="2601"/>
                    </a:cubicBezTo>
                    <a:cubicBezTo>
                      <a:pt x="276" y="2538"/>
                      <a:pt x="305" y="2476"/>
                      <a:pt x="332" y="2412"/>
                    </a:cubicBezTo>
                    <a:cubicBezTo>
                      <a:pt x="390" y="2282"/>
                      <a:pt x="449" y="2152"/>
                      <a:pt x="506" y="2020"/>
                    </a:cubicBezTo>
                    <a:cubicBezTo>
                      <a:pt x="619" y="1763"/>
                      <a:pt x="733" y="1506"/>
                      <a:pt x="846" y="1249"/>
                    </a:cubicBezTo>
                    <a:cubicBezTo>
                      <a:pt x="955" y="1001"/>
                      <a:pt x="1063" y="755"/>
                      <a:pt x="1173" y="507"/>
                    </a:cubicBezTo>
                    <a:cubicBezTo>
                      <a:pt x="1217" y="403"/>
                      <a:pt x="1264" y="299"/>
                      <a:pt x="1310" y="196"/>
                    </a:cubicBezTo>
                    <a:cubicBezTo>
                      <a:pt x="1317" y="179"/>
                      <a:pt x="1324" y="162"/>
                      <a:pt x="1332" y="146"/>
                    </a:cubicBezTo>
                    <a:cubicBezTo>
                      <a:pt x="1333" y="144"/>
                      <a:pt x="1334" y="143"/>
                      <a:pt x="1335" y="140"/>
                    </a:cubicBezTo>
                    <a:cubicBezTo>
                      <a:pt x="1335" y="139"/>
                      <a:pt x="1335" y="139"/>
                      <a:pt x="1335" y="139"/>
                    </a:cubicBezTo>
                    <a:cubicBezTo>
                      <a:pt x="1335" y="138"/>
                      <a:pt x="1335" y="138"/>
                      <a:pt x="1336" y="137"/>
                    </a:cubicBezTo>
                    <a:cubicBezTo>
                      <a:pt x="1336" y="136"/>
                      <a:pt x="1336" y="136"/>
                      <a:pt x="1336" y="135"/>
                    </a:cubicBezTo>
                    <a:cubicBezTo>
                      <a:pt x="1336" y="135"/>
                      <a:pt x="1336" y="135"/>
                      <a:pt x="1336" y="135"/>
                    </a:cubicBezTo>
                    <a:lnTo>
                      <a:pt x="1336" y="135"/>
                    </a:lnTo>
                    <a:cubicBezTo>
                      <a:pt x="1336" y="135"/>
                      <a:pt x="1336" y="135"/>
                      <a:pt x="1337" y="135"/>
                    </a:cubicBezTo>
                    <a:cubicBezTo>
                      <a:pt x="1356" y="85"/>
                      <a:pt x="1330" y="25"/>
                      <a:pt x="1282" y="7"/>
                    </a:cubicBezTo>
                    <a:cubicBezTo>
                      <a:pt x="1272" y="3"/>
                      <a:pt x="1261" y="1"/>
                      <a:pt x="1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3"/>
              <p:cNvSpPr/>
              <p:nvPr/>
            </p:nvSpPr>
            <p:spPr>
              <a:xfrm>
                <a:off x="1701125" y="3368075"/>
                <a:ext cx="46600" cy="57100"/>
              </a:xfrm>
              <a:custGeom>
                <a:rect b="b" l="l" r="r" t="t"/>
                <a:pathLst>
                  <a:path extrusionOk="0" h="2284" w="1864">
                    <a:moveTo>
                      <a:pt x="1290" y="200"/>
                    </a:moveTo>
                    <a:cubicBezTo>
                      <a:pt x="1419" y="200"/>
                      <a:pt x="1553" y="247"/>
                      <a:pt x="1593" y="381"/>
                    </a:cubicBezTo>
                    <a:cubicBezTo>
                      <a:pt x="1629" y="559"/>
                      <a:pt x="1611" y="746"/>
                      <a:pt x="1563" y="918"/>
                    </a:cubicBezTo>
                    <a:cubicBezTo>
                      <a:pt x="1429" y="1331"/>
                      <a:pt x="959" y="2010"/>
                      <a:pt x="507" y="2087"/>
                    </a:cubicBezTo>
                    <a:lnTo>
                      <a:pt x="507" y="2086"/>
                    </a:lnTo>
                    <a:cubicBezTo>
                      <a:pt x="273" y="2076"/>
                      <a:pt x="216" y="1799"/>
                      <a:pt x="231" y="1608"/>
                    </a:cubicBezTo>
                    <a:cubicBezTo>
                      <a:pt x="244" y="1419"/>
                      <a:pt x="337" y="1246"/>
                      <a:pt x="413" y="1076"/>
                    </a:cubicBezTo>
                    <a:cubicBezTo>
                      <a:pt x="589" y="728"/>
                      <a:pt x="830" y="387"/>
                      <a:pt x="1187" y="210"/>
                    </a:cubicBezTo>
                    <a:cubicBezTo>
                      <a:pt x="1220" y="203"/>
                      <a:pt x="1255" y="200"/>
                      <a:pt x="1290" y="200"/>
                    </a:cubicBezTo>
                    <a:close/>
                    <a:moveTo>
                      <a:pt x="1213" y="0"/>
                    </a:moveTo>
                    <a:cubicBezTo>
                      <a:pt x="1101" y="0"/>
                      <a:pt x="979" y="98"/>
                      <a:pt x="892" y="155"/>
                    </a:cubicBezTo>
                    <a:cubicBezTo>
                      <a:pt x="624" y="355"/>
                      <a:pt x="422" y="630"/>
                      <a:pt x="271" y="927"/>
                    </a:cubicBezTo>
                    <a:cubicBezTo>
                      <a:pt x="183" y="1109"/>
                      <a:pt x="91" y="1293"/>
                      <a:pt x="52" y="1493"/>
                    </a:cubicBezTo>
                    <a:cubicBezTo>
                      <a:pt x="0" y="1790"/>
                      <a:pt x="82" y="2181"/>
                      <a:pt x="409" y="2275"/>
                    </a:cubicBezTo>
                    <a:cubicBezTo>
                      <a:pt x="437" y="2281"/>
                      <a:pt x="465" y="2283"/>
                      <a:pt x="494" y="2283"/>
                    </a:cubicBezTo>
                    <a:cubicBezTo>
                      <a:pt x="1004" y="2283"/>
                      <a:pt x="1570" y="1452"/>
                      <a:pt x="1708" y="1034"/>
                    </a:cubicBezTo>
                    <a:cubicBezTo>
                      <a:pt x="1846" y="610"/>
                      <a:pt x="1864" y="9"/>
                      <a:pt x="1275" y="9"/>
                    </a:cubicBezTo>
                    <a:cubicBezTo>
                      <a:pt x="1272" y="9"/>
                      <a:pt x="1270" y="9"/>
                      <a:pt x="1268" y="9"/>
                    </a:cubicBezTo>
                    <a:cubicBezTo>
                      <a:pt x="1250" y="3"/>
                      <a:pt x="1232" y="0"/>
                      <a:pt x="1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3"/>
              <p:cNvSpPr/>
              <p:nvPr/>
            </p:nvSpPr>
            <p:spPr>
              <a:xfrm>
                <a:off x="1678950" y="3419050"/>
                <a:ext cx="42775" cy="55775"/>
              </a:xfrm>
              <a:custGeom>
                <a:rect b="b" l="l" r="r" t="t"/>
                <a:pathLst>
                  <a:path extrusionOk="0" h="2231" w="1711">
                    <a:moveTo>
                      <a:pt x="1106" y="0"/>
                    </a:moveTo>
                    <a:cubicBezTo>
                      <a:pt x="957" y="0"/>
                      <a:pt x="823" y="109"/>
                      <a:pt x="704" y="189"/>
                    </a:cubicBezTo>
                    <a:cubicBezTo>
                      <a:pt x="330" y="456"/>
                      <a:pt x="58" y="885"/>
                      <a:pt x="37" y="1350"/>
                    </a:cubicBezTo>
                    <a:cubicBezTo>
                      <a:pt x="1" y="1694"/>
                      <a:pt x="167" y="2083"/>
                      <a:pt x="515" y="2196"/>
                    </a:cubicBezTo>
                    <a:lnTo>
                      <a:pt x="516" y="2196"/>
                    </a:lnTo>
                    <a:cubicBezTo>
                      <a:pt x="587" y="2220"/>
                      <a:pt x="654" y="2231"/>
                      <a:pt x="719" y="2231"/>
                    </a:cubicBezTo>
                    <a:cubicBezTo>
                      <a:pt x="1064" y="2231"/>
                      <a:pt x="1315" y="1914"/>
                      <a:pt x="1432" y="1587"/>
                    </a:cubicBezTo>
                    <a:cubicBezTo>
                      <a:pt x="1543" y="1307"/>
                      <a:pt x="1663" y="1027"/>
                      <a:pt x="1688" y="724"/>
                    </a:cubicBezTo>
                    <a:cubicBezTo>
                      <a:pt x="1707" y="539"/>
                      <a:pt x="1710" y="351"/>
                      <a:pt x="1673" y="168"/>
                    </a:cubicBezTo>
                    <a:cubicBezTo>
                      <a:pt x="1669" y="124"/>
                      <a:pt x="1629" y="89"/>
                      <a:pt x="1585" y="89"/>
                    </a:cubicBezTo>
                    <a:cubicBezTo>
                      <a:pt x="1582" y="89"/>
                      <a:pt x="1578" y="89"/>
                      <a:pt x="1575" y="90"/>
                    </a:cubicBezTo>
                    <a:cubicBezTo>
                      <a:pt x="1505" y="101"/>
                      <a:pt x="1490" y="181"/>
                      <a:pt x="1511" y="238"/>
                    </a:cubicBezTo>
                    <a:cubicBezTo>
                      <a:pt x="1592" y="724"/>
                      <a:pt x="1411" y="1194"/>
                      <a:pt x="1212" y="1627"/>
                    </a:cubicBezTo>
                    <a:cubicBezTo>
                      <a:pt x="1117" y="1850"/>
                      <a:pt x="925" y="2030"/>
                      <a:pt x="708" y="2030"/>
                    </a:cubicBezTo>
                    <a:cubicBezTo>
                      <a:pt x="623" y="2030"/>
                      <a:pt x="535" y="2003"/>
                      <a:pt x="448" y="1941"/>
                    </a:cubicBezTo>
                    <a:cubicBezTo>
                      <a:pt x="43" y="1614"/>
                      <a:pt x="248" y="965"/>
                      <a:pt x="530" y="619"/>
                    </a:cubicBezTo>
                    <a:cubicBezTo>
                      <a:pt x="652" y="483"/>
                      <a:pt x="943" y="203"/>
                      <a:pt x="1130" y="203"/>
                    </a:cubicBezTo>
                    <a:cubicBezTo>
                      <a:pt x="1131" y="203"/>
                      <a:pt x="1133" y="203"/>
                      <a:pt x="1134" y="203"/>
                    </a:cubicBezTo>
                    <a:cubicBezTo>
                      <a:pt x="1134" y="203"/>
                      <a:pt x="1135" y="203"/>
                      <a:pt x="1136" y="203"/>
                    </a:cubicBezTo>
                    <a:cubicBezTo>
                      <a:pt x="1173" y="203"/>
                      <a:pt x="1207" y="177"/>
                      <a:pt x="1220" y="143"/>
                    </a:cubicBezTo>
                    <a:cubicBezTo>
                      <a:pt x="1244" y="85"/>
                      <a:pt x="1209" y="15"/>
                      <a:pt x="1148" y="3"/>
                    </a:cubicBezTo>
                    <a:cubicBezTo>
                      <a:pt x="1134" y="1"/>
                      <a:pt x="112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3"/>
              <p:cNvSpPr/>
              <p:nvPr/>
            </p:nvSpPr>
            <p:spPr>
              <a:xfrm>
                <a:off x="1717300" y="3410000"/>
                <a:ext cx="40800" cy="49425"/>
              </a:xfrm>
              <a:custGeom>
                <a:rect b="b" l="l" r="r" t="t"/>
                <a:pathLst>
                  <a:path extrusionOk="0" h="1977" w="1632">
                    <a:moveTo>
                      <a:pt x="642" y="1"/>
                    </a:moveTo>
                    <a:cubicBezTo>
                      <a:pt x="606" y="1"/>
                      <a:pt x="572" y="26"/>
                      <a:pt x="559" y="60"/>
                    </a:cubicBezTo>
                    <a:cubicBezTo>
                      <a:pt x="516" y="177"/>
                      <a:pt x="669" y="206"/>
                      <a:pt x="737" y="265"/>
                    </a:cubicBezTo>
                    <a:cubicBezTo>
                      <a:pt x="934" y="416"/>
                      <a:pt x="1082" y="622"/>
                      <a:pt x="1205" y="836"/>
                    </a:cubicBezTo>
                    <a:cubicBezTo>
                      <a:pt x="1339" y="1043"/>
                      <a:pt x="1397" y="1299"/>
                      <a:pt x="1351" y="1542"/>
                    </a:cubicBezTo>
                    <a:cubicBezTo>
                      <a:pt x="1319" y="1711"/>
                      <a:pt x="1207" y="1774"/>
                      <a:pt x="1072" y="1774"/>
                    </a:cubicBezTo>
                    <a:cubicBezTo>
                      <a:pt x="865" y="1774"/>
                      <a:pt x="604" y="1626"/>
                      <a:pt x="499" y="1487"/>
                    </a:cubicBezTo>
                    <a:cubicBezTo>
                      <a:pt x="305" y="1228"/>
                      <a:pt x="176" y="893"/>
                      <a:pt x="208" y="566"/>
                    </a:cubicBezTo>
                    <a:cubicBezTo>
                      <a:pt x="227" y="494"/>
                      <a:pt x="172" y="440"/>
                      <a:pt x="115" y="440"/>
                    </a:cubicBezTo>
                    <a:cubicBezTo>
                      <a:pt x="86" y="440"/>
                      <a:pt x="57" y="455"/>
                      <a:pt x="37" y="489"/>
                    </a:cubicBezTo>
                    <a:cubicBezTo>
                      <a:pt x="17" y="527"/>
                      <a:pt x="15" y="573"/>
                      <a:pt x="14" y="614"/>
                    </a:cubicBezTo>
                    <a:cubicBezTo>
                      <a:pt x="1" y="1135"/>
                      <a:pt x="277" y="1758"/>
                      <a:pt x="803" y="1927"/>
                    </a:cubicBezTo>
                    <a:cubicBezTo>
                      <a:pt x="905" y="1961"/>
                      <a:pt x="995" y="1977"/>
                      <a:pt x="1075" y="1977"/>
                    </a:cubicBezTo>
                    <a:cubicBezTo>
                      <a:pt x="1508" y="1977"/>
                      <a:pt x="1632" y="1523"/>
                      <a:pt x="1513" y="1062"/>
                    </a:cubicBezTo>
                    <a:cubicBezTo>
                      <a:pt x="1389" y="667"/>
                      <a:pt x="1049" y="197"/>
                      <a:pt x="676" y="9"/>
                    </a:cubicBezTo>
                    <a:cubicBezTo>
                      <a:pt x="665" y="3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3"/>
              <p:cNvSpPr/>
              <p:nvPr/>
            </p:nvSpPr>
            <p:spPr>
              <a:xfrm>
                <a:off x="1739350" y="3361050"/>
                <a:ext cx="51875" cy="38575"/>
              </a:xfrm>
              <a:custGeom>
                <a:rect b="b" l="l" r="r" t="t"/>
                <a:pathLst>
                  <a:path extrusionOk="0" h="1543" w="2075">
                    <a:moveTo>
                      <a:pt x="1148" y="1"/>
                    </a:moveTo>
                    <a:cubicBezTo>
                      <a:pt x="1045" y="1"/>
                      <a:pt x="943" y="17"/>
                      <a:pt x="849" y="50"/>
                    </a:cubicBezTo>
                    <a:cubicBezTo>
                      <a:pt x="587" y="133"/>
                      <a:pt x="323" y="225"/>
                      <a:pt x="117" y="412"/>
                    </a:cubicBezTo>
                    <a:cubicBezTo>
                      <a:pt x="34" y="465"/>
                      <a:pt x="80" y="588"/>
                      <a:pt x="159" y="588"/>
                    </a:cubicBezTo>
                    <a:cubicBezTo>
                      <a:pt x="174" y="588"/>
                      <a:pt x="190" y="584"/>
                      <a:pt x="206" y="575"/>
                    </a:cubicBezTo>
                    <a:cubicBezTo>
                      <a:pt x="326" y="484"/>
                      <a:pt x="446" y="389"/>
                      <a:pt x="593" y="346"/>
                    </a:cubicBezTo>
                    <a:cubicBezTo>
                      <a:pt x="778" y="278"/>
                      <a:pt x="967" y="200"/>
                      <a:pt x="1166" y="200"/>
                    </a:cubicBezTo>
                    <a:cubicBezTo>
                      <a:pt x="1185" y="200"/>
                      <a:pt x="1204" y="201"/>
                      <a:pt x="1224" y="202"/>
                    </a:cubicBezTo>
                    <a:cubicBezTo>
                      <a:pt x="1548" y="221"/>
                      <a:pt x="1892" y="501"/>
                      <a:pt x="1776" y="851"/>
                    </a:cubicBezTo>
                    <a:cubicBezTo>
                      <a:pt x="1695" y="1060"/>
                      <a:pt x="1476" y="1178"/>
                      <a:pt x="1280" y="1258"/>
                    </a:cubicBezTo>
                    <a:cubicBezTo>
                      <a:pt x="1136" y="1315"/>
                      <a:pt x="987" y="1336"/>
                      <a:pt x="837" y="1336"/>
                    </a:cubicBezTo>
                    <a:cubicBezTo>
                      <a:pt x="599" y="1336"/>
                      <a:pt x="358" y="1285"/>
                      <a:pt x="126" y="1244"/>
                    </a:cubicBezTo>
                    <a:cubicBezTo>
                      <a:pt x="125" y="1244"/>
                      <a:pt x="124" y="1244"/>
                      <a:pt x="123" y="1244"/>
                    </a:cubicBezTo>
                    <a:cubicBezTo>
                      <a:pt x="18" y="1244"/>
                      <a:pt x="0" y="1413"/>
                      <a:pt x="102" y="1439"/>
                    </a:cubicBezTo>
                    <a:cubicBezTo>
                      <a:pt x="293" y="1487"/>
                      <a:pt x="489" y="1519"/>
                      <a:pt x="686" y="1534"/>
                    </a:cubicBezTo>
                    <a:cubicBezTo>
                      <a:pt x="734" y="1540"/>
                      <a:pt x="784" y="1543"/>
                      <a:pt x="835" y="1543"/>
                    </a:cubicBezTo>
                    <a:cubicBezTo>
                      <a:pt x="1373" y="1543"/>
                      <a:pt x="2074" y="1209"/>
                      <a:pt x="1976" y="602"/>
                    </a:cubicBezTo>
                    <a:cubicBezTo>
                      <a:pt x="1909" y="215"/>
                      <a:pt x="1523" y="1"/>
                      <a:pt x="1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3"/>
              <p:cNvSpPr/>
              <p:nvPr/>
            </p:nvSpPr>
            <p:spPr>
              <a:xfrm>
                <a:off x="1724800" y="3322975"/>
                <a:ext cx="45025" cy="51200"/>
              </a:xfrm>
              <a:custGeom>
                <a:rect b="b" l="l" r="r" t="t"/>
                <a:pathLst>
                  <a:path extrusionOk="0" h="2048" w="1801">
                    <a:moveTo>
                      <a:pt x="1095" y="1"/>
                    </a:moveTo>
                    <a:cubicBezTo>
                      <a:pt x="1001" y="1"/>
                      <a:pt x="895" y="24"/>
                      <a:pt x="780" y="77"/>
                    </a:cubicBezTo>
                    <a:cubicBezTo>
                      <a:pt x="591" y="173"/>
                      <a:pt x="389" y="274"/>
                      <a:pt x="267" y="453"/>
                    </a:cubicBezTo>
                    <a:cubicBezTo>
                      <a:pt x="22" y="899"/>
                      <a:pt x="1" y="1442"/>
                      <a:pt x="125" y="1928"/>
                    </a:cubicBezTo>
                    <a:cubicBezTo>
                      <a:pt x="139" y="1978"/>
                      <a:pt x="176" y="2000"/>
                      <a:pt x="213" y="2000"/>
                    </a:cubicBezTo>
                    <a:cubicBezTo>
                      <a:pt x="265" y="2000"/>
                      <a:pt x="318" y="1957"/>
                      <a:pt x="308" y="1888"/>
                    </a:cubicBezTo>
                    <a:cubicBezTo>
                      <a:pt x="290" y="1800"/>
                      <a:pt x="275" y="1713"/>
                      <a:pt x="263" y="1624"/>
                    </a:cubicBezTo>
                    <a:cubicBezTo>
                      <a:pt x="217" y="1328"/>
                      <a:pt x="248" y="1028"/>
                      <a:pt x="347" y="746"/>
                    </a:cubicBezTo>
                    <a:cubicBezTo>
                      <a:pt x="398" y="515"/>
                      <a:pt x="603" y="392"/>
                      <a:pt x="798" y="289"/>
                    </a:cubicBezTo>
                    <a:cubicBezTo>
                      <a:pt x="906" y="228"/>
                      <a:pt x="1003" y="201"/>
                      <a:pt x="1086" y="201"/>
                    </a:cubicBezTo>
                    <a:cubicBezTo>
                      <a:pt x="1333" y="201"/>
                      <a:pt x="1469" y="438"/>
                      <a:pt x="1462" y="762"/>
                    </a:cubicBezTo>
                    <a:cubicBezTo>
                      <a:pt x="1444" y="967"/>
                      <a:pt x="1336" y="1151"/>
                      <a:pt x="1229" y="1323"/>
                    </a:cubicBezTo>
                    <a:cubicBezTo>
                      <a:pt x="1116" y="1489"/>
                      <a:pt x="983" y="1676"/>
                      <a:pt x="832" y="1820"/>
                    </a:cubicBezTo>
                    <a:cubicBezTo>
                      <a:pt x="774" y="1869"/>
                      <a:pt x="682" y="1927"/>
                      <a:pt x="742" y="2012"/>
                    </a:cubicBezTo>
                    <a:cubicBezTo>
                      <a:pt x="758" y="2035"/>
                      <a:pt x="784" y="2048"/>
                      <a:pt x="810" y="2048"/>
                    </a:cubicBezTo>
                    <a:cubicBezTo>
                      <a:pt x="828" y="2048"/>
                      <a:pt x="847" y="2041"/>
                      <a:pt x="863" y="2029"/>
                    </a:cubicBezTo>
                    <a:cubicBezTo>
                      <a:pt x="1127" y="1805"/>
                      <a:pt x="1333" y="1518"/>
                      <a:pt x="1502" y="1218"/>
                    </a:cubicBezTo>
                    <a:cubicBezTo>
                      <a:pt x="1801" y="743"/>
                      <a:pt x="162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3"/>
              <p:cNvSpPr/>
              <p:nvPr/>
            </p:nvSpPr>
            <p:spPr>
              <a:xfrm>
                <a:off x="1657425" y="3342025"/>
                <a:ext cx="71575" cy="83275"/>
              </a:xfrm>
              <a:custGeom>
                <a:rect b="b" l="l" r="r" t="t"/>
                <a:pathLst>
                  <a:path extrusionOk="0" h="3331" w="2863">
                    <a:moveTo>
                      <a:pt x="1549" y="1"/>
                    </a:moveTo>
                    <a:cubicBezTo>
                      <a:pt x="1287" y="1"/>
                      <a:pt x="1058" y="134"/>
                      <a:pt x="1062" y="471"/>
                    </a:cubicBezTo>
                    <a:cubicBezTo>
                      <a:pt x="1079" y="868"/>
                      <a:pt x="1271" y="1244"/>
                      <a:pt x="1554" y="1518"/>
                    </a:cubicBezTo>
                    <a:cubicBezTo>
                      <a:pt x="1388" y="1467"/>
                      <a:pt x="1215" y="1423"/>
                      <a:pt x="1040" y="1423"/>
                    </a:cubicBezTo>
                    <a:cubicBezTo>
                      <a:pt x="1014" y="1423"/>
                      <a:pt x="988" y="1424"/>
                      <a:pt x="962" y="1426"/>
                    </a:cubicBezTo>
                    <a:cubicBezTo>
                      <a:pt x="576" y="1463"/>
                      <a:pt x="186" y="1690"/>
                      <a:pt x="74" y="2078"/>
                    </a:cubicBezTo>
                    <a:cubicBezTo>
                      <a:pt x="1" y="2305"/>
                      <a:pt x="79" y="2556"/>
                      <a:pt x="202" y="2751"/>
                    </a:cubicBezTo>
                    <a:cubicBezTo>
                      <a:pt x="420" y="3096"/>
                      <a:pt x="850" y="3291"/>
                      <a:pt x="1247" y="3326"/>
                    </a:cubicBezTo>
                    <a:cubicBezTo>
                      <a:pt x="1281" y="3329"/>
                      <a:pt x="1316" y="3331"/>
                      <a:pt x="1350" y="3331"/>
                    </a:cubicBezTo>
                    <a:cubicBezTo>
                      <a:pt x="1534" y="3331"/>
                      <a:pt x="1717" y="3292"/>
                      <a:pt x="1893" y="3247"/>
                    </a:cubicBezTo>
                    <a:cubicBezTo>
                      <a:pt x="1946" y="3233"/>
                      <a:pt x="1973" y="3171"/>
                      <a:pt x="1960" y="3121"/>
                    </a:cubicBezTo>
                    <a:cubicBezTo>
                      <a:pt x="1945" y="3066"/>
                      <a:pt x="1909" y="3050"/>
                      <a:pt x="1866" y="3050"/>
                    </a:cubicBezTo>
                    <a:cubicBezTo>
                      <a:pt x="1824" y="3050"/>
                      <a:pt x="1774" y="3066"/>
                      <a:pt x="1734" y="3075"/>
                    </a:cubicBezTo>
                    <a:cubicBezTo>
                      <a:pt x="1617" y="3104"/>
                      <a:pt x="1496" y="3120"/>
                      <a:pt x="1374" y="3120"/>
                    </a:cubicBezTo>
                    <a:cubicBezTo>
                      <a:pt x="1177" y="3120"/>
                      <a:pt x="980" y="3079"/>
                      <a:pt x="803" y="2989"/>
                    </a:cubicBezTo>
                    <a:cubicBezTo>
                      <a:pt x="674" y="2911"/>
                      <a:pt x="535" y="2839"/>
                      <a:pt x="436" y="2722"/>
                    </a:cubicBezTo>
                    <a:cubicBezTo>
                      <a:pt x="248" y="2491"/>
                      <a:pt x="168" y="2203"/>
                      <a:pt x="353" y="1944"/>
                    </a:cubicBezTo>
                    <a:cubicBezTo>
                      <a:pt x="500" y="1735"/>
                      <a:pt x="765" y="1633"/>
                      <a:pt x="1011" y="1609"/>
                    </a:cubicBezTo>
                    <a:cubicBezTo>
                      <a:pt x="1020" y="1609"/>
                      <a:pt x="1028" y="1609"/>
                      <a:pt x="1036" y="1609"/>
                    </a:cubicBezTo>
                    <a:cubicBezTo>
                      <a:pt x="1403" y="1609"/>
                      <a:pt x="1739" y="1786"/>
                      <a:pt x="2070" y="1925"/>
                    </a:cubicBezTo>
                    <a:cubicBezTo>
                      <a:pt x="2072" y="1925"/>
                      <a:pt x="2075" y="1925"/>
                      <a:pt x="2078" y="1925"/>
                    </a:cubicBezTo>
                    <a:cubicBezTo>
                      <a:pt x="2199" y="1925"/>
                      <a:pt x="2203" y="1773"/>
                      <a:pt x="2102" y="1725"/>
                    </a:cubicBezTo>
                    <a:cubicBezTo>
                      <a:pt x="1763" y="1479"/>
                      <a:pt x="1425" y="1182"/>
                      <a:pt x="1305" y="767"/>
                    </a:cubicBezTo>
                    <a:cubicBezTo>
                      <a:pt x="1270" y="625"/>
                      <a:pt x="1217" y="469"/>
                      <a:pt x="1279" y="326"/>
                    </a:cubicBezTo>
                    <a:cubicBezTo>
                      <a:pt x="1326" y="230"/>
                      <a:pt x="1428" y="203"/>
                      <a:pt x="1531" y="203"/>
                    </a:cubicBezTo>
                    <a:cubicBezTo>
                      <a:pt x="1582" y="203"/>
                      <a:pt x="1635" y="210"/>
                      <a:pt x="1680" y="219"/>
                    </a:cubicBezTo>
                    <a:cubicBezTo>
                      <a:pt x="2049" y="309"/>
                      <a:pt x="2343" y="588"/>
                      <a:pt x="2555" y="892"/>
                    </a:cubicBezTo>
                    <a:cubicBezTo>
                      <a:pt x="2610" y="977"/>
                      <a:pt x="2662" y="1069"/>
                      <a:pt x="2676" y="1172"/>
                    </a:cubicBezTo>
                    <a:cubicBezTo>
                      <a:pt x="2689" y="1220"/>
                      <a:pt x="2728" y="1244"/>
                      <a:pt x="2766" y="1244"/>
                    </a:cubicBezTo>
                    <a:cubicBezTo>
                      <a:pt x="2809" y="1244"/>
                      <a:pt x="2852" y="1215"/>
                      <a:pt x="2859" y="1159"/>
                    </a:cubicBezTo>
                    <a:cubicBezTo>
                      <a:pt x="2863" y="1075"/>
                      <a:pt x="2829" y="993"/>
                      <a:pt x="2796" y="918"/>
                    </a:cubicBezTo>
                    <a:cubicBezTo>
                      <a:pt x="2604" y="563"/>
                      <a:pt x="2299" y="257"/>
                      <a:pt x="1931" y="87"/>
                    </a:cubicBezTo>
                    <a:cubicBezTo>
                      <a:pt x="1811" y="32"/>
                      <a:pt x="1677" y="1"/>
                      <a:pt x="1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1808600" y="3375050"/>
                <a:ext cx="50375" cy="79050"/>
              </a:xfrm>
              <a:custGeom>
                <a:rect b="b" l="l" r="r" t="t"/>
                <a:pathLst>
                  <a:path extrusionOk="0" h="3162" w="2015">
                    <a:moveTo>
                      <a:pt x="1108" y="1"/>
                    </a:moveTo>
                    <a:cubicBezTo>
                      <a:pt x="1019" y="1"/>
                      <a:pt x="931" y="17"/>
                      <a:pt x="854" y="49"/>
                    </a:cubicBezTo>
                    <a:cubicBezTo>
                      <a:pt x="321" y="296"/>
                      <a:pt x="115" y="902"/>
                      <a:pt x="50" y="1448"/>
                    </a:cubicBezTo>
                    <a:cubicBezTo>
                      <a:pt x="20" y="1676"/>
                      <a:pt x="1" y="1906"/>
                      <a:pt x="17" y="2137"/>
                    </a:cubicBezTo>
                    <a:cubicBezTo>
                      <a:pt x="21" y="2205"/>
                      <a:pt x="25" y="2273"/>
                      <a:pt x="35" y="2340"/>
                    </a:cubicBezTo>
                    <a:cubicBezTo>
                      <a:pt x="43" y="2389"/>
                      <a:pt x="47" y="2450"/>
                      <a:pt x="82" y="2488"/>
                    </a:cubicBezTo>
                    <a:cubicBezTo>
                      <a:pt x="100" y="2509"/>
                      <a:pt x="123" y="2517"/>
                      <a:pt x="146" y="2517"/>
                    </a:cubicBezTo>
                    <a:cubicBezTo>
                      <a:pt x="196" y="2517"/>
                      <a:pt x="246" y="2475"/>
                      <a:pt x="244" y="2418"/>
                    </a:cubicBezTo>
                    <a:cubicBezTo>
                      <a:pt x="216" y="2281"/>
                      <a:pt x="206" y="2158"/>
                      <a:pt x="203" y="2016"/>
                    </a:cubicBezTo>
                    <a:cubicBezTo>
                      <a:pt x="207" y="1588"/>
                      <a:pt x="261" y="1143"/>
                      <a:pt x="433" y="747"/>
                    </a:cubicBezTo>
                    <a:cubicBezTo>
                      <a:pt x="558" y="499"/>
                      <a:pt x="804" y="201"/>
                      <a:pt x="1105" y="201"/>
                    </a:cubicBezTo>
                    <a:cubicBezTo>
                      <a:pt x="1113" y="201"/>
                      <a:pt x="1122" y="201"/>
                      <a:pt x="1131" y="201"/>
                    </a:cubicBezTo>
                    <a:cubicBezTo>
                      <a:pt x="1469" y="221"/>
                      <a:pt x="1606" y="434"/>
                      <a:pt x="1709" y="728"/>
                    </a:cubicBezTo>
                    <a:cubicBezTo>
                      <a:pt x="1848" y="1127"/>
                      <a:pt x="1702" y="1548"/>
                      <a:pt x="1538" y="1916"/>
                    </a:cubicBezTo>
                    <a:cubicBezTo>
                      <a:pt x="1415" y="2168"/>
                      <a:pt x="1236" y="2389"/>
                      <a:pt x="1066" y="2611"/>
                    </a:cubicBezTo>
                    <a:cubicBezTo>
                      <a:pt x="963" y="2737"/>
                      <a:pt x="862" y="2865"/>
                      <a:pt x="765" y="2996"/>
                    </a:cubicBezTo>
                    <a:cubicBezTo>
                      <a:pt x="731" y="3038"/>
                      <a:pt x="741" y="3106"/>
                      <a:pt x="782" y="3140"/>
                    </a:cubicBezTo>
                    <a:cubicBezTo>
                      <a:pt x="803" y="3155"/>
                      <a:pt x="822" y="3161"/>
                      <a:pt x="840" y="3161"/>
                    </a:cubicBezTo>
                    <a:cubicBezTo>
                      <a:pt x="911" y="3161"/>
                      <a:pt x="959" y="3060"/>
                      <a:pt x="1003" y="3006"/>
                    </a:cubicBezTo>
                    <a:cubicBezTo>
                      <a:pt x="1116" y="2853"/>
                      <a:pt x="1240" y="2706"/>
                      <a:pt x="1350" y="2552"/>
                    </a:cubicBezTo>
                    <a:cubicBezTo>
                      <a:pt x="1573" y="2258"/>
                      <a:pt x="1753" y="1934"/>
                      <a:pt x="1852" y="1578"/>
                    </a:cubicBezTo>
                    <a:cubicBezTo>
                      <a:pt x="2014" y="1118"/>
                      <a:pt x="1951" y="566"/>
                      <a:pt x="1617" y="197"/>
                    </a:cubicBezTo>
                    <a:cubicBezTo>
                      <a:pt x="1492" y="70"/>
                      <a:pt x="1297" y="1"/>
                      <a:pt x="1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>
                <a:off x="1818250" y="3378600"/>
                <a:ext cx="25975" cy="67325"/>
              </a:xfrm>
              <a:custGeom>
                <a:rect b="b" l="l" r="r" t="t"/>
                <a:pathLst>
                  <a:path extrusionOk="0" h="2693" w="1039">
                    <a:moveTo>
                      <a:pt x="929" y="1"/>
                    </a:moveTo>
                    <a:cubicBezTo>
                      <a:pt x="917" y="1"/>
                      <a:pt x="904" y="4"/>
                      <a:pt x="893" y="9"/>
                    </a:cubicBezTo>
                    <a:cubicBezTo>
                      <a:pt x="869" y="19"/>
                      <a:pt x="854" y="39"/>
                      <a:pt x="842" y="62"/>
                    </a:cubicBezTo>
                    <a:cubicBezTo>
                      <a:pt x="842" y="62"/>
                      <a:pt x="842" y="63"/>
                      <a:pt x="842" y="63"/>
                    </a:cubicBezTo>
                    <a:cubicBezTo>
                      <a:pt x="841" y="65"/>
                      <a:pt x="840" y="70"/>
                      <a:pt x="839" y="73"/>
                    </a:cubicBezTo>
                    <a:cubicBezTo>
                      <a:pt x="839" y="73"/>
                      <a:pt x="839" y="73"/>
                      <a:pt x="839" y="74"/>
                    </a:cubicBezTo>
                    <a:cubicBezTo>
                      <a:pt x="838" y="76"/>
                      <a:pt x="838" y="77"/>
                      <a:pt x="838" y="78"/>
                    </a:cubicBezTo>
                    <a:cubicBezTo>
                      <a:pt x="719" y="435"/>
                      <a:pt x="599" y="791"/>
                      <a:pt x="479" y="1149"/>
                    </a:cubicBezTo>
                    <a:cubicBezTo>
                      <a:pt x="387" y="1425"/>
                      <a:pt x="295" y="1702"/>
                      <a:pt x="202" y="1979"/>
                    </a:cubicBezTo>
                    <a:cubicBezTo>
                      <a:pt x="157" y="2116"/>
                      <a:pt x="112" y="2252"/>
                      <a:pt x="66" y="2389"/>
                    </a:cubicBezTo>
                    <a:cubicBezTo>
                      <a:pt x="48" y="2446"/>
                      <a:pt x="29" y="2502"/>
                      <a:pt x="12" y="2558"/>
                    </a:cubicBezTo>
                    <a:cubicBezTo>
                      <a:pt x="1" y="2595"/>
                      <a:pt x="8" y="2636"/>
                      <a:pt x="34" y="2665"/>
                    </a:cubicBezTo>
                    <a:lnTo>
                      <a:pt x="34" y="2663"/>
                    </a:lnTo>
                    <a:cubicBezTo>
                      <a:pt x="51" y="2683"/>
                      <a:pt x="76" y="2692"/>
                      <a:pt x="101" y="2692"/>
                    </a:cubicBezTo>
                    <a:cubicBezTo>
                      <a:pt x="109" y="2692"/>
                      <a:pt x="117" y="2691"/>
                      <a:pt x="125" y="2690"/>
                    </a:cubicBezTo>
                    <a:cubicBezTo>
                      <a:pt x="145" y="2684"/>
                      <a:pt x="163" y="2670"/>
                      <a:pt x="175" y="2654"/>
                    </a:cubicBezTo>
                    <a:cubicBezTo>
                      <a:pt x="186" y="2639"/>
                      <a:pt x="191" y="2621"/>
                      <a:pt x="198" y="2603"/>
                    </a:cubicBezTo>
                    <a:cubicBezTo>
                      <a:pt x="220" y="2541"/>
                      <a:pt x="239" y="2479"/>
                      <a:pt x="261" y="2417"/>
                    </a:cubicBezTo>
                    <a:cubicBezTo>
                      <a:pt x="307" y="2278"/>
                      <a:pt x="353" y="2140"/>
                      <a:pt x="399" y="2002"/>
                    </a:cubicBezTo>
                    <a:cubicBezTo>
                      <a:pt x="493" y="1720"/>
                      <a:pt x="586" y="1438"/>
                      <a:pt x="678" y="1157"/>
                    </a:cubicBezTo>
                    <a:cubicBezTo>
                      <a:pt x="790" y="818"/>
                      <a:pt x="906" y="479"/>
                      <a:pt x="1015" y="139"/>
                    </a:cubicBezTo>
                    <a:lnTo>
                      <a:pt x="1016" y="139"/>
                    </a:lnTo>
                    <a:cubicBezTo>
                      <a:pt x="1038" y="92"/>
                      <a:pt x="1012" y="29"/>
                      <a:pt x="965" y="9"/>
                    </a:cubicBezTo>
                    <a:cubicBezTo>
                      <a:pt x="954" y="4"/>
                      <a:pt x="942" y="1"/>
                      <a:pt x="9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3"/>
              <p:cNvSpPr/>
              <p:nvPr/>
            </p:nvSpPr>
            <p:spPr>
              <a:xfrm>
                <a:off x="1751425" y="3479400"/>
                <a:ext cx="96475" cy="77125"/>
              </a:xfrm>
              <a:custGeom>
                <a:rect b="b" l="l" r="r" t="t"/>
                <a:pathLst>
                  <a:path extrusionOk="0" h="3085" w="3859">
                    <a:moveTo>
                      <a:pt x="2607" y="0"/>
                    </a:moveTo>
                    <a:cubicBezTo>
                      <a:pt x="2542" y="0"/>
                      <a:pt x="2484" y="4"/>
                      <a:pt x="2450" y="7"/>
                    </a:cubicBezTo>
                    <a:cubicBezTo>
                      <a:pt x="2086" y="41"/>
                      <a:pt x="1727" y="136"/>
                      <a:pt x="1399" y="297"/>
                    </a:cubicBezTo>
                    <a:cubicBezTo>
                      <a:pt x="1098" y="430"/>
                      <a:pt x="827" y="624"/>
                      <a:pt x="629" y="889"/>
                    </a:cubicBezTo>
                    <a:cubicBezTo>
                      <a:pt x="450" y="1123"/>
                      <a:pt x="285" y="1378"/>
                      <a:pt x="215" y="1666"/>
                    </a:cubicBezTo>
                    <a:cubicBezTo>
                      <a:pt x="1" y="2495"/>
                      <a:pt x="654" y="3072"/>
                      <a:pt x="1446" y="3084"/>
                    </a:cubicBezTo>
                    <a:cubicBezTo>
                      <a:pt x="1460" y="3085"/>
                      <a:pt x="1474" y="3085"/>
                      <a:pt x="1488" y="3085"/>
                    </a:cubicBezTo>
                    <a:cubicBezTo>
                      <a:pt x="2172" y="3085"/>
                      <a:pt x="2999" y="2627"/>
                      <a:pt x="3440" y="2127"/>
                    </a:cubicBezTo>
                    <a:cubicBezTo>
                      <a:pt x="3589" y="1965"/>
                      <a:pt x="3702" y="1775"/>
                      <a:pt x="3826" y="1594"/>
                    </a:cubicBezTo>
                    <a:cubicBezTo>
                      <a:pt x="3859" y="1549"/>
                      <a:pt x="3849" y="1481"/>
                      <a:pt x="3804" y="1447"/>
                    </a:cubicBezTo>
                    <a:cubicBezTo>
                      <a:pt x="3787" y="1435"/>
                      <a:pt x="3768" y="1429"/>
                      <a:pt x="3749" y="1429"/>
                    </a:cubicBezTo>
                    <a:cubicBezTo>
                      <a:pt x="3716" y="1429"/>
                      <a:pt x="3685" y="1446"/>
                      <a:pt x="3665" y="1474"/>
                    </a:cubicBezTo>
                    <a:cubicBezTo>
                      <a:pt x="3579" y="1593"/>
                      <a:pt x="3502" y="1717"/>
                      <a:pt x="3416" y="1836"/>
                    </a:cubicBezTo>
                    <a:cubicBezTo>
                      <a:pt x="3228" y="2079"/>
                      <a:pt x="2999" y="2288"/>
                      <a:pt x="2736" y="2446"/>
                    </a:cubicBezTo>
                    <a:cubicBezTo>
                      <a:pt x="2352" y="2680"/>
                      <a:pt x="1923" y="2893"/>
                      <a:pt x="1467" y="2893"/>
                    </a:cubicBezTo>
                    <a:cubicBezTo>
                      <a:pt x="1398" y="2893"/>
                      <a:pt x="1329" y="2888"/>
                      <a:pt x="1259" y="2878"/>
                    </a:cubicBezTo>
                    <a:cubicBezTo>
                      <a:pt x="714" y="2814"/>
                      <a:pt x="266" y="2400"/>
                      <a:pt x="371" y="1822"/>
                    </a:cubicBezTo>
                    <a:cubicBezTo>
                      <a:pt x="447" y="1406"/>
                      <a:pt x="748" y="982"/>
                      <a:pt x="1071" y="712"/>
                    </a:cubicBezTo>
                    <a:cubicBezTo>
                      <a:pt x="1518" y="402"/>
                      <a:pt x="2056" y="221"/>
                      <a:pt x="2601" y="204"/>
                    </a:cubicBezTo>
                    <a:cubicBezTo>
                      <a:pt x="2678" y="204"/>
                      <a:pt x="2756" y="213"/>
                      <a:pt x="2829" y="235"/>
                    </a:cubicBezTo>
                    <a:cubicBezTo>
                      <a:pt x="2841" y="240"/>
                      <a:pt x="2852" y="242"/>
                      <a:pt x="2864" y="242"/>
                    </a:cubicBezTo>
                    <a:cubicBezTo>
                      <a:pt x="2904" y="242"/>
                      <a:pt x="2941" y="215"/>
                      <a:pt x="2955" y="176"/>
                    </a:cubicBezTo>
                    <a:cubicBezTo>
                      <a:pt x="2998" y="27"/>
                      <a:pt x="2778" y="0"/>
                      <a:pt x="26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3"/>
              <p:cNvSpPr/>
              <p:nvPr/>
            </p:nvSpPr>
            <p:spPr>
              <a:xfrm>
                <a:off x="1760100" y="3498525"/>
                <a:ext cx="82175" cy="45150"/>
              </a:xfrm>
              <a:custGeom>
                <a:rect b="b" l="l" r="r" t="t"/>
                <a:pathLst>
                  <a:path extrusionOk="0" h="1806" w="3287">
                    <a:moveTo>
                      <a:pt x="3156" y="0"/>
                    </a:moveTo>
                    <a:cubicBezTo>
                      <a:pt x="3142" y="0"/>
                      <a:pt x="3128" y="3"/>
                      <a:pt x="3113" y="10"/>
                    </a:cubicBezTo>
                    <a:cubicBezTo>
                      <a:pt x="2876" y="128"/>
                      <a:pt x="2649" y="263"/>
                      <a:pt x="2413" y="379"/>
                    </a:cubicBezTo>
                    <a:cubicBezTo>
                      <a:pt x="2127" y="515"/>
                      <a:pt x="1848" y="664"/>
                      <a:pt x="1564" y="801"/>
                    </a:cubicBezTo>
                    <a:cubicBezTo>
                      <a:pt x="1269" y="937"/>
                      <a:pt x="972" y="1074"/>
                      <a:pt x="686" y="1231"/>
                    </a:cubicBezTo>
                    <a:cubicBezTo>
                      <a:pt x="510" y="1324"/>
                      <a:pt x="337" y="1426"/>
                      <a:pt x="169" y="1534"/>
                    </a:cubicBezTo>
                    <a:cubicBezTo>
                      <a:pt x="110" y="1576"/>
                      <a:pt x="27" y="1609"/>
                      <a:pt x="9" y="1685"/>
                    </a:cubicBezTo>
                    <a:cubicBezTo>
                      <a:pt x="1" y="1732"/>
                      <a:pt x="19" y="1782"/>
                      <a:pt x="66" y="1800"/>
                    </a:cubicBezTo>
                    <a:cubicBezTo>
                      <a:pt x="76" y="1804"/>
                      <a:pt x="86" y="1806"/>
                      <a:pt x="96" y="1806"/>
                    </a:cubicBezTo>
                    <a:cubicBezTo>
                      <a:pt x="125" y="1806"/>
                      <a:pt x="154" y="1790"/>
                      <a:pt x="173" y="1767"/>
                    </a:cubicBezTo>
                    <a:cubicBezTo>
                      <a:pt x="327" y="1664"/>
                      <a:pt x="487" y="1569"/>
                      <a:pt x="650" y="1479"/>
                    </a:cubicBezTo>
                    <a:cubicBezTo>
                      <a:pt x="961" y="1305"/>
                      <a:pt x="1281" y="1147"/>
                      <a:pt x="1606" y="998"/>
                    </a:cubicBezTo>
                    <a:cubicBezTo>
                      <a:pt x="2139" y="735"/>
                      <a:pt x="2669" y="471"/>
                      <a:pt x="3191" y="189"/>
                    </a:cubicBezTo>
                    <a:cubicBezTo>
                      <a:pt x="3286" y="140"/>
                      <a:pt x="3245" y="0"/>
                      <a:pt x="3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2253000" y="898375"/>
            <a:ext cx="6177900" cy="10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9" name="Google Shape;159;p24"/>
          <p:cNvSpPr txBox="1"/>
          <p:nvPr>
            <p:ph idx="2" type="title"/>
          </p:nvPr>
        </p:nvSpPr>
        <p:spPr>
          <a:xfrm>
            <a:off x="712000" y="787700"/>
            <a:ext cx="1255800" cy="1138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60" name="Google Shape;160;p24"/>
          <p:cNvGrpSpPr/>
          <p:nvPr/>
        </p:nvGrpSpPr>
        <p:grpSpPr>
          <a:xfrm>
            <a:off x="-153830" y="6822"/>
            <a:ext cx="9474522" cy="5325114"/>
            <a:chOff x="-153830" y="6822"/>
            <a:chExt cx="9474522" cy="5325114"/>
          </a:xfrm>
        </p:grpSpPr>
        <p:grpSp>
          <p:nvGrpSpPr>
            <p:cNvPr id="161" name="Google Shape;161;p24"/>
            <p:cNvGrpSpPr/>
            <p:nvPr/>
          </p:nvGrpSpPr>
          <p:grpSpPr>
            <a:xfrm>
              <a:off x="8750351" y="4002109"/>
              <a:ext cx="281788" cy="286457"/>
              <a:chOff x="1734050" y="266200"/>
              <a:chExt cx="132800" cy="135000"/>
            </a:xfrm>
          </p:grpSpPr>
          <p:sp>
            <p:nvSpPr>
              <p:cNvPr id="162" name="Google Shape;162;p24"/>
              <p:cNvSpPr/>
              <p:nvPr/>
            </p:nvSpPr>
            <p:spPr>
              <a:xfrm>
                <a:off x="1771450" y="313225"/>
                <a:ext cx="56175" cy="42725"/>
              </a:xfrm>
              <a:custGeom>
                <a:rect b="b" l="l" r="r" t="t"/>
                <a:pathLst>
                  <a:path extrusionOk="0" h="1709" w="2247">
                    <a:moveTo>
                      <a:pt x="1185" y="217"/>
                    </a:moveTo>
                    <a:cubicBezTo>
                      <a:pt x="1217" y="258"/>
                      <a:pt x="1276" y="263"/>
                      <a:pt x="1323" y="276"/>
                    </a:cubicBezTo>
                    <a:cubicBezTo>
                      <a:pt x="1494" y="317"/>
                      <a:pt x="1654" y="407"/>
                      <a:pt x="1758" y="550"/>
                    </a:cubicBezTo>
                    <a:cubicBezTo>
                      <a:pt x="1963" y="784"/>
                      <a:pt x="1968" y="1135"/>
                      <a:pt x="1731" y="1347"/>
                    </a:cubicBezTo>
                    <a:cubicBezTo>
                      <a:pt x="1604" y="1452"/>
                      <a:pt x="1430" y="1470"/>
                      <a:pt x="1270" y="1480"/>
                    </a:cubicBezTo>
                    <a:cubicBezTo>
                      <a:pt x="1259" y="1481"/>
                      <a:pt x="1248" y="1481"/>
                      <a:pt x="1236" y="1481"/>
                    </a:cubicBezTo>
                    <a:cubicBezTo>
                      <a:pt x="870" y="1481"/>
                      <a:pt x="479" y="1179"/>
                      <a:pt x="501" y="793"/>
                    </a:cubicBezTo>
                    <a:cubicBezTo>
                      <a:pt x="538" y="473"/>
                      <a:pt x="875" y="226"/>
                      <a:pt x="1185" y="217"/>
                    </a:cubicBezTo>
                    <a:close/>
                    <a:moveTo>
                      <a:pt x="1277" y="0"/>
                    </a:moveTo>
                    <a:cubicBezTo>
                      <a:pt x="1263" y="0"/>
                      <a:pt x="1248" y="2"/>
                      <a:pt x="1233" y="7"/>
                    </a:cubicBezTo>
                    <a:cubicBezTo>
                      <a:pt x="1205" y="3"/>
                      <a:pt x="1177" y="1"/>
                      <a:pt x="1149" y="1"/>
                    </a:cubicBezTo>
                    <a:cubicBezTo>
                      <a:pt x="857" y="1"/>
                      <a:pt x="576" y="186"/>
                      <a:pt x="400" y="410"/>
                    </a:cubicBezTo>
                    <a:cubicBezTo>
                      <a:pt x="0" y="949"/>
                      <a:pt x="569" y="1650"/>
                      <a:pt x="1152" y="1701"/>
                    </a:cubicBezTo>
                    <a:cubicBezTo>
                      <a:pt x="1203" y="1706"/>
                      <a:pt x="1255" y="1708"/>
                      <a:pt x="1308" y="1708"/>
                    </a:cubicBezTo>
                    <a:cubicBezTo>
                      <a:pt x="1487" y="1708"/>
                      <a:pt x="1669" y="1675"/>
                      <a:pt x="1825" y="1585"/>
                    </a:cubicBezTo>
                    <a:cubicBezTo>
                      <a:pt x="2148" y="1375"/>
                      <a:pt x="2246" y="904"/>
                      <a:pt x="2046" y="576"/>
                    </a:cubicBezTo>
                    <a:cubicBezTo>
                      <a:pt x="1917" y="339"/>
                      <a:pt x="1715" y="138"/>
                      <a:pt x="1459" y="47"/>
                    </a:cubicBezTo>
                    <a:cubicBezTo>
                      <a:pt x="1401" y="32"/>
                      <a:pt x="1338" y="0"/>
                      <a:pt x="1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4"/>
              <p:cNvSpPr/>
              <p:nvPr/>
            </p:nvSpPr>
            <p:spPr>
              <a:xfrm>
                <a:off x="1734050" y="266200"/>
                <a:ext cx="132800" cy="135000"/>
              </a:xfrm>
              <a:custGeom>
                <a:rect b="b" l="l" r="r" t="t"/>
                <a:pathLst>
                  <a:path extrusionOk="0" h="5400" w="5312">
                    <a:moveTo>
                      <a:pt x="3116" y="191"/>
                    </a:moveTo>
                    <a:cubicBezTo>
                      <a:pt x="3240" y="191"/>
                      <a:pt x="3362" y="239"/>
                      <a:pt x="3440" y="341"/>
                    </a:cubicBezTo>
                    <a:cubicBezTo>
                      <a:pt x="3552" y="490"/>
                      <a:pt x="3543" y="670"/>
                      <a:pt x="3532" y="852"/>
                    </a:cubicBezTo>
                    <a:cubicBezTo>
                      <a:pt x="3519" y="964"/>
                      <a:pt x="3508" y="1076"/>
                      <a:pt x="3487" y="1187"/>
                    </a:cubicBezTo>
                    <a:cubicBezTo>
                      <a:pt x="3454" y="1274"/>
                      <a:pt x="3472" y="1418"/>
                      <a:pt x="3588" y="1418"/>
                    </a:cubicBezTo>
                    <a:cubicBezTo>
                      <a:pt x="3591" y="1418"/>
                      <a:pt x="3594" y="1418"/>
                      <a:pt x="3598" y="1418"/>
                    </a:cubicBezTo>
                    <a:cubicBezTo>
                      <a:pt x="3687" y="1414"/>
                      <a:pt x="3726" y="1323"/>
                      <a:pt x="3786" y="1271"/>
                    </a:cubicBezTo>
                    <a:cubicBezTo>
                      <a:pt x="3950" y="1146"/>
                      <a:pt x="4156" y="957"/>
                      <a:pt x="4371" y="957"/>
                    </a:cubicBezTo>
                    <a:cubicBezTo>
                      <a:pt x="4428" y="957"/>
                      <a:pt x="4485" y="970"/>
                      <a:pt x="4542" y="1001"/>
                    </a:cubicBezTo>
                    <a:cubicBezTo>
                      <a:pt x="5306" y="1569"/>
                      <a:pt x="4015" y="2784"/>
                      <a:pt x="4233" y="3069"/>
                    </a:cubicBezTo>
                    <a:cubicBezTo>
                      <a:pt x="4288" y="3137"/>
                      <a:pt x="4384" y="3150"/>
                      <a:pt x="4460" y="3183"/>
                    </a:cubicBezTo>
                    <a:cubicBezTo>
                      <a:pt x="4546" y="3222"/>
                      <a:pt x="4624" y="3272"/>
                      <a:pt x="4701" y="3329"/>
                    </a:cubicBezTo>
                    <a:cubicBezTo>
                      <a:pt x="4862" y="3451"/>
                      <a:pt x="4977" y="3636"/>
                      <a:pt x="4900" y="3841"/>
                    </a:cubicBezTo>
                    <a:cubicBezTo>
                      <a:pt x="4789" y="4093"/>
                      <a:pt x="4502" y="4188"/>
                      <a:pt x="4263" y="4281"/>
                    </a:cubicBezTo>
                    <a:cubicBezTo>
                      <a:pt x="4133" y="4327"/>
                      <a:pt x="3988" y="4359"/>
                      <a:pt x="3847" y="4359"/>
                    </a:cubicBezTo>
                    <a:cubicBezTo>
                      <a:pt x="3682" y="4359"/>
                      <a:pt x="3522" y="4315"/>
                      <a:pt x="3398" y="4194"/>
                    </a:cubicBezTo>
                    <a:cubicBezTo>
                      <a:pt x="3382" y="4185"/>
                      <a:pt x="3367" y="4181"/>
                      <a:pt x="3354" y="4181"/>
                    </a:cubicBezTo>
                    <a:cubicBezTo>
                      <a:pt x="3292" y="4181"/>
                      <a:pt x="3261" y="4264"/>
                      <a:pt x="3285" y="4326"/>
                    </a:cubicBezTo>
                    <a:cubicBezTo>
                      <a:pt x="3316" y="4451"/>
                      <a:pt x="3308" y="4582"/>
                      <a:pt x="3301" y="4709"/>
                    </a:cubicBezTo>
                    <a:cubicBezTo>
                      <a:pt x="3272" y="4950"/>
                      <a:pt x="3190" y="5212"/>
                      <a:pt x="2902" y="5212"/>
                    </a:cubicBezTo>
                    <a:cubicBezTo>
                      <a:pt x="2900" y="5212"/>
                      <a:pt x="2897" y="5212"/>
                      <a:pt x="2894" y="5212"/>
                    </a:cubicBezTo>
                    <a:cubicBezTo>
                      <a:pt x="2586" y="5209"/>
                      <a:pt x="2349" y="4933"/>
                      <a:pt x="2220" y="4675"/>
                    </a:cubicBezTo>
                    <a:cubicBezTo>
                      <a:pt x="2170" y="4563"/>
                      <a:pt x="2160" y="4440"/>
                      <a:pt x="2152" y="4318"/>
                    </a:cubicBezTo>
                    <a:cubicBezTo>
                      <a:pt x="2151" y="4291"/>
                      <a:pt x="2152" y="4263"/>
                      <a:pt x="2148" y="4236"/>
                    </a:cubicBezTo>
                    <a:cubicBezTo>
                      <a:pt x="2140" y="4201"/>
                      <a:pt x="2105" y="4175"/>
                      <a:pt x="2071" y="4175"/>
                    </a:cubicBezTo>
                    <a:cubicBezTo>
                      <a:pt x="2059" y="4175"/>
                      <a:pt x="2047" y="4178"/>
                      <a:pt x="2036" y="4184"/>
                    </a:cubicBezTo>
                    <a:cubicBezTo>
                      <a:pt x="1851" y="4377"/>
                      <a:pt x="1648" y="4565"/>
                      <a:pt x="1404" y="4683"/>
                    </a:cubicBezTo>
                    <a:cubicBezTo>
                      <a:pt x="1263" y="4755"/>
                      <a:pt x="1130" y="4789"/>
                      <a:pt x="1012" y="4789"/>
                    </a:cubicBezTo>
                    <a:cubicBezTo>
                      <a:pt x="686" y="4789"/>
                      <a:pt x="472" y="4530"/>
                      <a:pt x="496" y="4093"/>
                    </a:cubicBezTo>
                    <a:cubicBezTo>
                      <a:pt x="531" y="3824"/>
                      <a:pt x="628" y="3567"/>
                      <a:pt x="810" y="3359"/>
                    </a:cubicBezTo>
                    <a:cubicBezTo>
                      <a:pt x="909" y="3232"/>
                      <a:pt x="1175" y="3098"/>
                      <a:pt x="1047" y="2911"/>
                    </a:cubicBezTo>
                    <a:cubicBezTo>
                      <a:pt x="913" y="2806"/>
                      <a:pt x="774" y="2704"/>
                      <a:pt x="658" y="2578"/>
                    </a:cubicBezTo>
                    <a:cubicBezTo>
                      <a:pt x="512" y="2430"/>
                      <a:pt x="337" y="2255"/>
                      <a:pt x="279" y="2042"/>
                    </a:cubicBezTo>
                    <a:cubicBezTo>
                      <a:pt x="183" y="1638"/>
                      <a:pt x="416" y="1177"/>
                      <a:pt x="775" y="980"/>
                    </a:cubicBezTo>
                    <a:cubicBezTo>
                      <a:pt x="834" y="948"/>
                      <a:pt x="897" y="935"/>
                      <a:pt x="962" y="935"/>
                    </a:cubicBezTo>
                    <a:cubicBezTo>
                      <a:pt x="1022" y="935"/>
                      <a:pt x="1084" y="946"/>
                      <a:pt x="1143" y="963"/>
                    </a:cubicBezTo>
                    <a:cubicBezTo>
                      <a:pt x="1466" y="1034"/>
                      <a:pt x="1721" y="1257"/>
                      <a:pt x="1953" y="1485"/>
                    </a:cubicBezTo>
                    <a:cubicBezTo>
                      <a:pt x="1925" y="1558"/>
                      <a:pt x="1969" y="1653"/>
                      <a:pt x="2045" y="1653"/>
                    </a:cubicBezTo>
                    <a:cubicBezTo>
                      <a:pt x="2058" y="1653"/>
                      <a:pt x="2072" y="1650"/>
                      <a:pt x="2086" y="1644"/>
                    </a:cubicBezTo>
                    <a:cubicBezTo>
                      <a:pt x="2106" y="1688"/>
                      <a:pt x="2145" y="1710"/>
                      <a:pt x="2181" y="1710"/>
                    </a:cubicBezTo>
                    <a:cubicBezTo>
                      <a:pt x="2226" y="1710"/>
                      <a:pt x="2268" y="1677"/>
                      <a:pt x="2265" y="1612"/>
                    </a:cubicBezTo>
                    <a:cubicBezTo>
                      <a:pt x="2256" y="1549"/>
                      <a:pt x="2202" y="1506"/>
                      <a:pt x="2167" y="1457"/>
                    </a:cubicBezTo>
                    <a:cubicBezTo>
                      <a:pt x="2257" y="1013"/>
                      <a:pt x="2459" y="549"/>
                      <a:pt x="2839" y="277"/>
                    </a:cubicBezTo>
                    <a:cubicBezTo>
                      <a:pt x="2918" y="221"/>
                      <a:pt x="3017" y="191"/>
                      <a:pt x="3116" y="191"/>
                    </a:cubicBezTo>
                    <a:close/>
                    <a:moveTo>
                      <a:pt x="3037" y="1"/>
                    </a:moveTo>
                    <a:cubicBezTo>
                      <a:pt x="2931" y="1"/>
                      <a:pt x="2825" y="25"/>
                      <a:pt x="2729" y="77"/>
                    </a:cubicBezTo>
                    <a:cubicBezTo>
                      <a:pt x="2292" y="315"/>
                      <a:pt x="2121" y="826"/>
                      <a:pt x="2001" y="1280"/>
                    </a:cubicBezTo>
                    <a:cubicBezTo>
                      <a:pt x="1852" y="1143"/>
                      <a:pt x="1706" y="994"/>
                      <a:pt x="1525" y="899"/>
                    </a:cubicBezTo>
                    <a:cubicBezTo>
                      <a:pt x="1358" y="823"/>
                      <a:pt x="1168" y="754"/>
                      <a:pt x="981" y="754"/>
                    </a:cubicBezTo>
                    <a:cubicBezTo>
                      <a:pt x="917" y="754"/>
                      <a:pt x="854" y="762"/>
                      <a:pt x="792" y="780"/>
                    </a:cubicBezTo>
                    <a:cubicBezTo>
                      <a:pt x="323" y="926"/>
                      <a:pt x="1" y="1418"/>
                      <a:pt x="35" y="1905"/>
                    </a:cubicBezTo>
                    <a:cubicBezTo>
                      <a:pt x="98" y="2375"/>
                      <a:pt x="486" y="2716"/>
                      <a:pt x="824" y="3012"/>
                    </a:cubicBezTo>
                    <a:cubicBezTo>
                      <a:pt x="499" y="3377"/>
                      <a:pt x="292" y="3884"/>
                      <a:pt x="338" y="4377"/>
                    </a:cubicBezTo>
                    <a:cubicBezTo>
                      <a:pt x="376" y="4702"/>
                      <a:pt x="641" y="5014"/>
                      <a:pt x="981" y="5014"/>
                    </a:cubicBezTo>
                    <a:cubicBezTo>
                      <a:pt x="992" y="5014"/>
                      <a:pt x="1002" y="5014"/>
                      <a:pt x="1013" y="5014"/>
                    </a:cubicBezTo>
                    <a:cubicBezTo>
                      <a:pt x="1414" y="4990"/>
                      <a:pt x="1740" y="4712"/>
                      <a:pt x="2019" y="4448"/>
                    </a:cubicBezTo>
                    <a:lnTo>
                      <a:pt x="2019" y="4448"/>
                    </a:lnTo>
                    <a:cubicBezTo>
                      <a:pt x="2001" y="4799"/>
                      <a:pt x="2214" y="5127"/>
                      <a:pt x="2506" y="5307"/>
                    </a:cubicBezTo>
                    <a:cubicBezTo>
                      <a:pt x="2606" y="5369"/>
                      <a:pt x="2725" y="5400"/>
                      <a:pt x="2844" y="5400"/>
                    </a:cubicBezTo>
                    <a:cubicBezTo>
                      <a:pt x="2981" y="5400"/>
                      <a:pt x="3118" y="5358"/>
                      <a:pt x="3225" y="5273"/>
                    </a:cubicBezTo>
                    <a:cubicBezTo>
                      <a:pt x="3468" y="5066"/>
                      <a:pt x="3490" y="4710"/>
                      <a:pt x="3471" y="4411"/>
                    </a:cubicBezTo>
                    <a:lnTo>
                      <a:pt x="3471" y="4411"/>
                    </a:lnTo>
                    <a:cubicBezTo>
                      <a:pt x="3616" y="4478"/>
                      <a:pt x="3771" y="4511"/>
                      <a:pt x="3926" y="4511"/>
                    </a:cubicBezTo>
                    <a:cubicBezTo>
                      <a:pt x="4089" y="4511"/>
                      <a:pt x="4252" y="4475"/>
                      <a:pt x="4404" y="4407"/>
                    </a:cubicBezTo>
                    <a:cubicBezTo>
                      <a:pt x="4584" y="4331"/>
                      <a:pt x="4766" y="4239"/>
                      <a:pt x="4897" y="4087"/>
                    </a:cubicBezTo>
                    <a:cubicBezTo>
                      <a:pt x="5311" y="3597"/>
                      <a:pt x="4834" y="3107"/>
                      <a:pt x="4332" y="2985"/>
                    </a:cubicBezTo>
                    <a:lnTo>
                      <a:pt x="4333" y="2985"/>
                    </a:lnTo>
                    <a:cubicBezTo>
                      <a:pt x="4597" y="2535"/>
                      <a:pt x="4928" y="2077"/>
                      <a:pt x="4943" y="1536"/>
                    </a:cubicBezTo>
                    <a:cubicBezTo>
                      <a:pt x="4928" y="1036"/>
                      <a:pt x="4676" y="807"/>
                      <a:pt x="4353" y="807"/>
                    </a:cubicBezTo>
                    <a:cubicBezTo>
                      <a:pt x="4147" y="807"/>
                      <a:pt x="3912" y="900"/>
                      <a:pt x="3690" y="1075"/>
                    </a:cubicBezTo>
                    <a:cubicBezTo>
                      <a:pt x="3699" y="861"/>
                      <a:pt x="3717" y="637"/>
                      <a:pt x="3645" y="431"/>
                    </a:cubicBezTo>
                    <a:cubicBezTo>
                      <a:pt x="3565" y="158"/>
                      <a:pt x="3303" y="1"/>
                      <a:pt x="30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4" name="Google Shape;164;p24"/>
            <p:cNvSpPr/>
            <p:nvPr/>
          </p:nvSpPr>
          <p:spPr>
            <a:xfrm>
              <a:off x="2477624" y="134293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980585" y="35558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763132" y="2933220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8617603" y="33581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2415135" y="431678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-153830" y="4137300"/>
              <a:ext cx="691623" cy="769072"/>
            </a:xfrm>
            <a:custGeom>
              <a:rect b="b" l="l" r="r" t="t"/>
              <a:pathLst>
                <a:path extrusionOk="0" h="14339" w="12895">
                  <a:moveTo>
                    <a:pt x="7617" y="1110"/>
                  </a:moveTo>
                  <a:cubicBezTo>
                    <a:pt x="7618" y="1110"/>
                    <a:pt x="7619" y="1110"/>
                    <a:pt x="7619" y="1111"/>
                  </a:cubicBezTo>
                  <a:cubicBezTo>
                    <a:pt x="7621" y="1111"/>
                    <a:pt x="7622" y="1112"/>
                    <a:pt x="7623" y="1112"/>
                  </a:cubicBezTo>
                  <a:cubicBezTo>
                    <a:pt x="7621" y="1112"/>
                    <a:pt x="7618" y="1111"/>
                    <a:pt x="7617" y="1110"/>
                  </a:cubicBezTo>
                  <a:close/>
                  <a:moveTo>
                    <a:pt x="7604" y="1105"/>
                  </a:moveTo>
                  <a:cubicBezTo>
                    <a:pt x="7606" y="1106"/>
                    <a:pt x="7607" y="1106"/>
                    <a:pt x="7608" y="1106"/>
                  </a:cubicBezTo>
                  <a:cubicBezTo>
                    <a:pt x="7610" y="1107"/>
                    <a:pt x="7611" y="1107"/>
                    <a:pt x="7614" y="1108"/>
                  </a:cubicBezTo>
                  <a:cubicBezTo>
                    <a:pt x="7838" y="1255"/>
                    <a:pt x="7693" y="1739"/>
                    <a:pt x="7641" y="1958"/>
                  </a:cubicBezTo>
                  <a:cubicBezTo>
                    <a:pt x="7596" y="2095"/>
                    <a:pt x="7539" y="2227"/>
                    <a:pt x="7484" y="2360"/>
                  </a:cubicBezTo>
                  <a:cubicBezTo>
                    <a:pt x="7457" y="2421"/>
                    <a:pt x="7443" y="2518"/>
                    <a:pt x="7527" y="2537"/>
                  </a:cubicBezTo>
                  <a:cubicBezTo>
                    <a:pt x="7537" y="2539"/>
                    <a:pt x="7546" y="2540"/>
                    <a:pt x="7555" y="2540"/>
                  </a:cubicBezTo>
                  <a:cubicBezTo>
                    <a:pt x="7616" y="2540"/>
                    <a:pt x="7668" y="2492"/>
                    <a:pt x="7716" y="2458"/>
                  </a:cubicBezTo>
                  <a:cubicBezTo>
                    <a:pt x="7891" y="2337"/>
                    <a:pt x="8033" y="2164"/>
                    <a:pt x="8230" y="2081"/>
                  </a:cubicBezTo>
                  <a:cubicBezTo>
                    <a:pt x="8340" y="2120"/>
                    <a:pt x="8318" y="2262"/>
                    <a:pt x="8308" y="2354"/>
                  </a:cubicBezTo>
                  <a:cubicBezTo>
                    <a:pt x="8226" y="2723"/>
                    <a:pt x="7966" y="3023"/>
                    <a:pt x="7723" y="3301"/>
                  </a:cubicBezTo>
                  <a:cubicBezTo>
                    <a:pt x="7604" y="3424"/>
                    <a:pt x="7492" y="3557"/>
                    <a:pt x="7348" y="3651"/>
                  </a:cubicBezTo>
                  <a:cubicBezTo>
                    <a:pt x="7307" y="3671"/>
                    <a:pt x="7263" y="3694"/>
                    <a:pt x="7252" y="3741"/>
                  </a:cubicBezTo>
                  <a:cubicBezTo>
                    <a:pt x="7247" y="3740"/>
                    <a:pt x="7241" y="3740"/>
                    <a:pt x="7236" y="3740"/>
                  </a:cubicBezTo>
                  <a:cubicBezTo>
                    <a:pt x="7195" y="3740"/>
                    <a:pt x="7161" y="3773"/>
                    <a:pt x="7118" y="3773"/>
                  </a:cubicBezTo>
                  <a:cubicBezTo>
                    <a:pt x="7115" y="3773"/>
                    <a:pt x="7111" y="3773"/>
                    <a:pt x="7108" y="3773"/>
                  </a:cubicBezTo>
                  <a:cubicBezTo>
                    <a:pt x="7039" y="3768"/>
                    <a:pt x="6970" y="3752"/>
                    <a:pt x="6905" y="3729"/>
                  </a:cubicBezTo>
                  <a:cubicBezTo>
                    <a:pt x="6865" y="3716"/>
                    <a:pt x="6827" y="3700"/>
                    <a:pt x="6790" y="3681"/>
                  </a:cubicBezTo>
                  <a:cubicBezTo>
                    <a:pt x="6728" y="3649"/>
                    <a:pt x="6669" y="3611"/>
                    <a:pt x="6613" y="3568"/>
                  </a:cubicBezTo>
                  <a:cubicBezTo>
                    <a:pt x="6592" y="3552"/>
                    <a:pt x="6571" y="3535"/>
                    <a:pt x="6551" y="3517"/>
                  </a:cubicBezTo>
                  <a:cubicBezTo>
                    <a:pt x="6479" y="3453"/>
                    <a:pt x="6412" y="3382"/>
                    <a:pt x="6355" y="3307"/>
                  </a:cubicBezTo>
                  <a:lnTo>
                    <a:pt x="6355" y="3306"/>
                  </a:lnTo>
                  <a:cubicBezTo>
                    <a:pt x="6093" y="2957"/>
                    <a:pt x="5994" y="2514"/>
                    <a:pt x="6051" y="2082"/>
                  </a:cubicBezTo>
                  <a:cubicBezTo>
                    <a:pt x="6144" y="1772"/>
                    <a:pt x="6283" y="1451"/>
                    <a:pt x="6496" y="1205"/>
                  </a:cubicBezTo>
                  <a:cubicBezTo>
                    <a:pt x="6503" y="1203"/>
                    <a:pt x="6510" y="1201"/>
                    <a:pt x="6517" y="1201"/>
                  </a:cubicBezTo>
                  <a:cubicBezTo>
                    <a:pt x="6644" y="1201"/>
                    <a:pt x="6676" y="1680"/>
                    <a:pt x="6660" y="1772"/>
                  </a:cubicBezTo>
                  <a:cubicBezTo>
                    <a:pt x="6653" y="1897"/>
                    <a:pt x="6644" y="2021"/>
                    <a:pt x="6632" y="2144"/>
                  </a:cubicBezTo>
                  <a:cubicBezTo>
                    <a:pt x="6624" y="2205"/>
                    <a:pt x="6647" y="2284"/>
                    <a:pt x="6719" y="2287"/>
                  </a:cubicBezTo>
                  <a:cubicBezTo>
                    <a:pt x="6722" y="2288"/>
                    <a:pt x="6725" y="2288"/>
                    <a:pt x="6728" y="2288"/>
                  </a:cubicBezTo>
                  <a:cubicBezTo>
                    <a:pt x="6813" y="2288"/>
                    <a:pt x="6834" y="2193"/>
                    <a:pt x="6848" y="2125"/>
                  </a:cubicBezTo>
                  <a:cubicBezTo>
                    <a:pt x="6869" y="2053"/>
                    <a:pt x="6891" y="1985"/>
                    <a:pt x="6917" y="1916"/>
                  </a:cubicBezTo>
                  <a:cubicBezTo>
                    <a:pt x="7034" y="1638"/>
                    <a:pt x="7260" y="1121"/>
                    <a:pt x="7604" y="1105"/>
                  </a:cubicBezTo>
                  <a:close/>
                  <a:moveTo>
                    <a:pt x="10355" y="208"/>
                  </a:moveTo>
                  <a:cubicBezTo>
                    <a:pt x="10564" y="208"/>
                    <a:pt x="10729" y="368"/>
                    <a:pt x="10876" y="501"/>
                  </a:cubicBezTo>
                  <a:cubicBezTo>
                    <a:pt x="11217" y="813"/>
                    <a:pt x="11252" y="1339"/>
                    <a:pt x="11013" y="1724"/>
                  </a:cubicBezTo>
                  <a:cubicBezTo>
                    <a:pt x="10978" y="1768"/>
                    <a:pt x="10966" y="1836"/>
                    <a:pt x="11013" y="1876"/>
                  </a:cubicBezTo>
                  <a:cubicBezTo>
                    <a:pt x="11032" y="1892"/>
                    <a:pt x="11055" y="1900"/>
                    <a:pt x="11078" y="1900"/>
                  </a:cubicBezTo>
                  <a:cubicBezTo>
                    <a:pt x="11109" y="1900"/>
                    <a:pt x="11139" y="1887"/>
                    <a:pt x="11160" y="1864"/>
                  </a:cubicBezTo>
                  <a:cubicBezTo>
                    <a:pt x="11184" y="1832"/>
                    <a:pt x="11205" y="1801"/>
                    <a:pt x="11240" y="1779"/>
                  </a:cubicBezTo>
                  <a:cubicBezTo>
                    <a:pt x="11489" y="1591"/>
                    <a:pt x="11749" y="1439"/>
                    <a:pt x="11985" y="1439"/>
                  </a:cubicBezTo>
                  <a:cubicBezTo>
                    <a:pt x="12193" y="1439"/>
                    <a:pt x="12382" y="1557"/>
                    <a:pt x="12527" y="1872"/>
                  </a:cubicBezTo>
                  <a:cubicBezTo>
                    <a:pt x="12615" y="2115"/>
                    <a:pt x="12616" y="2421"/>
                    <a:pt x="12418" y="2611"/>
                  </a:cubicBezTo>
                  <a:cubicBezTo>
                    <a:pt x="12303" y="2715"/>
                    <a:pt x="12153" y="2771"/>
                    <a:pt x="12008" y="2818"/>
                  </a:cubicBezTo>
                  <a:cubicBezTo>
                    <a:pt x="11916" y="2835"/>
                    <a:pt x="11787" y="2859"/>
                    <a:pt x="11815" y="2983"/>
                  </a:cubicBezTo>
                  <a:cubicBezTo>
                    <a:pt x="11823" y="3016"/>
                    <a:pt x="11845" y="3040"/>
                    <a:pt x="11874" y="3058"/>
                  </a:cubicBezTo>
                  <a:cubicBezTo>
                    <a:pt x="12010" y="3139"/>
                    <a:pt x="12144" y="3227"/>
                    <a:pt x="12259" y="3337"/>
                  </a:cubicBezTo>
                  <a:cubicBezTo>
                    <a:pt x="12351" y="3434"/>
                    <a:pt x="12442" y="3543"/>
                    <a:pt x="12467" y="3677"/>
                  </a:cubicBezTo>
                  <a:cubicBezTo>
                    <a:pt x="12505" y="3867"/>
                    <a:pt x="12534" y="4102"/>
                    <a:pt x="12384" y="4253"/>
                  </a:cubicBezTo>
                  <a:cubicBezTo>
                    <a:pt x="12280" y="4305"/>
                    <a:pt x="12166" y="4328"/>
                    <a:pt x="12050" y="4328"/>
                  </a:cubicBezTo>
                  <a:cubicBezTo>
                    <a:pt x="11540" y="4328"/>
                    <a:pt x="10966" y="3883"/>
                    <a:pt x="10778" y="3460"/>
                  </a:cubicBezTo>
                  <a:cubicBezTo>
                    <a:pt x="10749" y="3386"/>
                    <a:pt x="10740" y="3307"/>
                    <a:pt x="10741" y="3227"/>
                  </a:cubicBezTo>
                  <a:cubicBezTo>
                    <a:pt x="10748" y="3192"/>
                    <a:pt x="10725" y="3152"/>
                    <a:pt x="10687" y="3152"/>
                  </a:cubicBezTo>
                  <a:cubicBezTo>
                    <a:pt x="10682" y="3152"/>
                    <a:pt x="10678" y="3152"/>
                    <a:pt x="10673" y="3154"/>
                  </a:cubicBezTo>
                  <a:cubicBezTo>
                    <a:pt x="10609" y="3167"/>
                    <a:pt x="10598" y="3241"/>
                    <a:pt x="10577" y="3293"/>
                  </a:cubicBezTo>
                  <a:cubicBezTo>
                    <a:pt x="10502" y="3492"/>
                    <a:pt x="10430" y="3681"/>
                    <a:pt x="10300" y="3855"/>
                  </a:cubicBezTo>
                  <a:cubicBezTo>
                    <a:pt x="10196" y="3998"/>
                    <a:pt x="10024" y="4059"/>
                    <a:pt x="9860" y="4106"/>
                  </a:cubicBezTo>
                  <a:cubicBezTo>
                    <a:pt x="9821" y="4118"/>
                    <a:pt x="9780" y="4125"/>
                    <a:pt x="9740" y="4128"/>
                  </a:cubicBezTo>
                  <a:cubicBezTo>
                    <a:pt x="9733" y="4128"/>
                    <a:pt x="9725" y="4129"/>
                    <a:pt x="9717" y="4129"/>
                  </a:cubicBezTo>
                  <a:cubicBezTo>
                    <a:pt x="9700" y="4130"/>
                    <a:pt x="9683" y="4131"/>
                    <a:pt x="9666" y="4131"/>
                  </a:cubicBezTo>
                  <a:cubicBezTo>
                    <a:pt x="9646" y="4131"/>
                    <a:pt x="9625" y="4130"/>
                    <a:pt x="9605" y="4128"/>
                  </a:cubicBezTo>
                  <a:cubicBezTo>
                    <a:pt x="9603" y="4128"/>
                    <a:pt x="9602" y="4128"/>
                    <a:pt x="9601" y="4127"/>
                  </a:cubicBezTo>
                  <a:cubicBezTo>
                    <a:pt x="9489" y="4115"/>
                    <a:pt x="9381" y="4076"/>
                    <a:pt x="9281" y="4020"/>
                  </a:cubicBezTo>
                  <a:cubicBezTo>
                    <a:pt x="9248" y="4001"/>
                    <a:pt x="9215" y="3980"/>
                    <a:pt x="9184" y="3957"/>
                  </a:cubicBezTo>
                  <a:cubicBezTo>
                    <a:pt x="9096" y="3894"/>
                    <a:pt x="9017" y="3816"/>
                    <a:pt x="8954" y="3730"/>
                  </a:cubicBezTo>
                  <a:cubicBezTo>
                    <a:pt x="8785" y="3482"/>
                    <a:pt x="8609" y="3103"/>
                    <a:pt x="8812" y="2829"/>
                  </a:cubicBezTo>
                  <a:cubicBezTo>
                    <a:pt x="9019" y="2561"/>
                    <a:pt x="9358" y="2337"/>
                    <a:pt x="9705" y="2337"/>
                  </a:cubicBezTo>
                  <a:cubicBezTo>
                    <a:pt x="9753" y="2337"/>
                    <a:pt x="9802" y="2342"/>
                    <a:pt x="9851" y="2351"/>
                  </a:cubicBezTo>
                  <a:cubicBezTo>
                    <a:pt x="9863" y="2361"/>
                    <a:pt x="9879" y="2366"/>
                    <a:pt x="9897" y="2366"/>
                  </a:cubicBezTo>
                  <a:cubicBezTo>
                    <a:pt x="9926" y="2366"/>
                    <a:pt x="9957" y="2352"/>
                    <a:pt x="9972" y="2326"/>
                  </a:cubicBezTo>
                  <a:cubicBezTo>
                    <a:pt x="9988" y="2336"/>
                    <a:pt x="10005" y="2340"/>
                    <a:pt x="10021" y="2340"/>
                  </a:cubicBezTo>
                  <a:cubicBezTo>
                    <a:pt x="10096" y="2340"/>
                    <a:pt x="10162" y="2247"/>
                    <a:pt x="10105" y="2178"/>
                  </a:cubicBezTo>
                  <a:cubicBezTo>
                    <a:pt x="9988" y="2013"/>
                    <a:pt x="9847" y="1842"/>
                    <a:pt x="9730" y="1671"/>
                  </a:cubicBezTo>
                  <a:cubicBezTo>
                    <a:pt x="9524" y="1352"/>
                    <a:pt x="9441" y="867"/>
                    <a:pt x="9705" y="558"/>
                  </a:cubicBezTo>
                  <a:cubicBezTo>
                    <a:pt x="9871" y="375"/>
                    <a:pt x="10102" y="223"/>
                    <a:pt x="10355" y="208"/>
                  </a:cubicBezTo>
                  <a:close/>
                  <a:moveTo>
                    <a:pt x="11002" y="4742"/>
                  </a:moveTo>
                  <a:cubicBezTo>
                    <a:pt x="11049" y="4742"/>
                    <a:pt x="11081" y="4762"/>
                    <a:pt x="11102" y="4793"/>
                  </a:cubicBezTo>
                  <a:cubicBezTo>
                    <a:pt x="11166" y="4883"/>
                    <a:pt x="11142" y="5069"/>
                    <a:pt x="11123" y="5170"/>
                  </a:cubicBezTo>
                  <a:cubicBezTo>
                    <a:pt x="11116" y="5236"/>
                    <a:pt x="11065" y="5328"/>
                    <a:pt x="11083" y="5401"/>
                  </a:cubicBezTo>
                  <a:cubicBezTo>
                    <a:pt x="11105" y="5448"/>
                    <a:pt x="11134" y="5466"/>
                    <a:pt x="11166" y="5466"/>
                  </a:cubicBezTo>
                  <a:cubicBezTo>
                    <a:pt x="11251" y="5466"/>
                    <a:pt x="11358" y="5339"/>
                    <a:pt x="11424" y="5299"/>
                  </a:cubicBezTo>
                  <a:cubicBezTo>
                    <a:pt x="11659" y="5133"/>
                    <a:pt x="11929" y="4941"/>
                    <a:pt x="12226" y="4941"/>
                  </a:cubicBezTo>
                  <a:cubicBezTo>
                    <a:pt x="12226" y="4941"/>
                    <a:pt x="12227" y="4941"/>
                    <a:pt x="12228" y="4941"/>
                  </a:cubicBezTo>
                  <a:cubicBezTo>
                    <a:pt x="12624" y="5014"/>
                    <a:pt x="12452" y="5319"/>
                    <a:pt x="12252" y="5512"/>
                  </a:cubicBezTo>
                  <a:cubicBezTo>
                    <a:pt x="12135" y="5624"/>
                    <a:pt x="11983" y="5725"/>
                    <a:pt x="11847" y="5818"/>
                  </a:cubicBezTo>
                  <a:cubicBezTo>
                    <a:pt x="11776" y="5852"/>
                    <a:pt x="11747" y="5967"/>
                    <a:pt x="11841" y="5990"/>
                  </a:cubicBezTo>
                  <a:cubicBezTo>
                    <a:pt x="11853" y="5991"/>
                    <a:pt x="11866" y="5991"/>
                    <a:pt x="11879" y="5991"/>
                  </a:cubicBezTo>
                  <a:cubicBezTo>
                    <a:pt x="11963" y="5991"/>
                    <a:pt x="12061" y="5972"/>
                    <a:pt x="12151" y="5972"/>
                  </a:cubicBezTo>
                  <a:cubicBezTo>
                    <a:pt x="12247" y="5972"/>
                    <a:pt x="12335" y="5994"/>
                    <a:pt x="12390" y="6083"/>
                  </a:cubicBezTo>
                  <a:cubicBezTo>
                    <a:pt x="12423" y="6427"/>
                    <a:pt x="11876" y="6652"/>
                    <a:pt x="11479" y="6652"/>
                  </a:cubicBezTo>
                  <a:cubicBezTo>
                    <a:pt x="11363" y="6652"/>
                    <a:pt x="11261" y="6633"/>
                    <a:pt x="11189" y="6593"/>
                  </a:cubicBezTo>
                  <a:cubicBezTo>
                    <a:pt x="11218" y="6544"/>
                    <a:pt x="11189" y="6476"/>
                    <a:pt x="11132" y="6468"/>
                  </a:cubicBezTo>
                  <a:cubicBezTo>
                    <a:pt x="11094" y="6463"/>
                    <a:pt x="11062" y="6444"/>
                    <a:pt x="11027" y="6429"/>
                  </a:cubicBezTo>
                  <a:cubicBezTo>
                    <a:pt x="11002" y="6415"/>
                    <a:pt x="10976" y="6397"/>
                    <a:pt x="10951" y="6381"/>
                  </a:cubicBezTo>
                  <a:cubicBezTo>
                    <a:pt x="10912" y="6356"/>
                    <a:pt x="10874" y="6328"/>
                    <a:pt x="10837" y="6296"/>
                  </a:cubicBezTo>
                  <a:cubicBezTo>
                    <a:pt x="10778" y="6244"/>
                    <a:pt x="10722" y="6185"/>
                    <a:pt x="10676" y="6124"/>
                  </a:cubicBezTo>
                  <a:cubicBezTo>
                    <a:pt x="10676" y="6123"/>
                    <a:pt x="10676" y="6123"/>
                    <a:pt x="10676" y="6123"/>
                  </a:cubicBezTo>
                  <a:cubicBezTo>
                    <a:pt x="10650" y="6088"/>
                    <a:pt x="10627" y="6051"/>
                    <a:pt x="10606" y="6012"/>
                  </a:cubicBezTo>
                  <a:cubicBezTo>
                    <a:pt x="10378" y="5591"/>
                    <a:pt x="10467" y="4933"/>
                    <a:pt x="10944" y="4751"/>
                  </a:cubicBezTo>
                  <a:lnTo>
                    <a:pt x="10945" y="4751"/>
                  </a:lnTo>
                  <a:cubicBezTo>
                    <a:pt x="10966" y="4745"/>
                    <a:pt x="10985" y="4742"/>
                    <a:pt x="11002" y="4742"/>
                  </a:cubicBezTo>
                  <a:close/>
                  <a:moveTo>
                    <a:pt x="11301" y="6773"/>
                  </a:moveTo>
                  <a:lnTo>
                    <a:pt x="11301" y="6773"/>
                  </a:lnTo>
                  <a:cubicBezTo>
                    <a:pt x="11301" y="6774"/>
                    <a:pt x="11302" y="6774"/>
                    <a:pt x="11302" y="6774"/>
                  </a:cubicBezTo>
                  <a:cubicBezTo>
                    <a:pt x="11302" y="6774"/>
                    <a:pt x="11301" y="6774"/>
                    <a:pt x="11301" y="6773"/>
                  </a:cubicBezTo>
                  <a:close/>
                  <a:moveTo>
                    <a:pt x="10494" y="6217"/>
                  </a:moveTo>
                  <a:cubicBezTo>
                    <a:pt x="10541" y="6281"/>
                    <a:pt x="10595" y="6340"/>
                    <a:pt x="10654" y="6394"/>
                  </a:cubicBezTo>
                  <a:cubicBezTo>
                    <a:pt x="10482" y="6484"/>
                    <a:pt x="10308" y="6571"/>
                    <a:pt x="10131" y="6650"/>
                  </a:cubicBezTo>
                  <a:cubicBezTo>
                    <a:pt x="9708" y="6829"/>
                    <a:pt x="9284" y="6934"/>
                    <a:pt x="8834" y="7045"/>
                  </a:cubicBezTo>
                  <a:cubicBezTo>
                    <a:pt x="8544" y="7120"/>
                    <a:pt x="8251" y="7178"/>
                    <a:pt x="7952" y="7191"/>
                  </a:cubicBezTo>
                  <a:cubicBezTo>
                    <a:pt x="7894" y="7202"/>
                    <a:pt x="7808" y="7192"/>
                    <a:pt x="7741" y="7207"/>
                  </a:cubicBezTo>
                  <a:cubicBezTo>
                    <a:pt x="7805" y="7129"/>
                    <a:pt x="7870" y="7051"/>
                    <a:pt x="7935" y="6972"/>
                  </a:cubicBezTo>
                  <a:cubicBezTo>
                    <a:pt x="7956" y="6981"/>
                    <a:pt x="7982" y="6984"/>
                    <a:pt x="8010" y="6984"/>
                  </a:cubicBezTo>
                  <a:cubicBezTo>
                    <a:pt x="8051" y="6984"/>
                    <a:pt x="8094" y="6978"/>
                    <a:pt x="8122" y="6975"/>
                  </a:cubicBezTo>
                  <a:cubicBezTo>
                    <a:pt x="8368" y="6954"/>
                    <a:pt x="8607" y="6890"/>
                    <a:pt x="8840" y="6813"/>
                  </a:cubicBezTo>
                  <a:cubicBezTo>
                    <a:pt x="9185" y="6695"/>
                    <a:pt x="9541" y="6610"/>
                    <a:pt x="9884" y="6485"/>
                  </a:cubicBezTo>
                  <a:cubicBezTo>
                    <a:pt x="10092" y="6407"/>
                    <a:pt x="10294" y="6313"/>
                    <a:pt x="10494" y="6217"/>
                  </a:cubicBezTo>
                  <a:close/>
                  <a:moveTo>
                    <a:pt x="6550" y="3775"/>
                  </a:moveTo>
                  <a:cubicBezTo>
                    <a:pt x="6577" y="3790"/>
                    <a:pt x="6603" y="3805"/>
                    <a:pt x="6631" y="3818"/>
                  </a:cubicBezTo>
                  <a:cubicBezTo>
                    <a:pt x="6659" y="3830"/>
                    <a:pt x="6689" y="3843"/>
                    <a:pt x="6720" y="3857"/>
                  </a:cubicBezTo>
                  <a:cubicBezTo>
                    <a:pt x="6684" y="3963"/>
                    <a:pt x="6649" y="4070"/>
                    <a:pt x="6623" y="4179"/>
                  </a:cubicBezTo>
                  <a:cubicBezTo>
                    <a:pt x="6524" y="4535"/>
                    <a:pt x="6431" y="4894"/>
                    <a:pt x="6438" y="5266"/>
                  </a:cubicBezTo>
                  <a:cubicBezTo>
                    <a:pt x="6449" y="5923"/>
                    <a:pt x="6564" y="6700"/>
                    <a:pt x="6822" y="7333"/>
                  </a:cubicBezTo>
                  <a:cubicBezTo>
                    <a:pt x="6798" y="7360"/>
                    <a:pt x="6778" y="7387"/>
                    <a:pt x="6755" y="7414"/>
                  </a:cubicBezTo>
                  <a:cubicBezTo>
                    <a:pt x="6705" y="7470"/>
                    <a:pt x="6655" y="7527"/>
                    <a:pt x="6607" y="7583"/>
                  </a:cubicBezTo>
                  <a:cubicBezTo>
                    <a:pt x="6518" y="7380"/>
                    <a:pt x="6470" y="7160"/>
                    <a:pt x="6423" y="6934"/>
                  </a:cubicBezTo>
                  <a:cubicBezTo>
                    <a:pt x="6311" y="6397"/>
                    <a:pt x="6302" y="5840"/>
                    <a:pt x="6288" y="5292"/>
                  </a:cubicBezTo>
                  <a:cubicBezTo>
                    <a:pt x="6272" y="4774"/>
                    <a:pt x="6365" y="4258"/>
                    <a:pt x="6550" y="3775"/>
                  </a:cubicBezTo>
                  <a:close/>
                  <a:moveTo>
                    <a:pt x="4434" y="5758"/>
                  </a:moveTo>
                  <a:cubicBezTo>
                    <a:pt x="4797" y="5758"/>
                    <a:pt x="5195" y="6357"/>
                    <a:pt x="5315" y="6721"/>
                  </a:cubicBezTo>
                  <a:cubicBezTo>
                    <a:pt x="5409" y="6987"/>
                    <a:pt x="5511" y="7282"/>
                    <a:pt x="5548" y="7568"/>
                  </a:cubicBezTo>
                  <a:cubicBezTo>
                    <a:pt x="5578" y="7878"/>
                    <a:pt x="5563" y="8193"/>
                    <a:pt x="5518" y="8500"/>
                  </a:cubicBezTo>
                  <a:cubicBezTo>
                    <a:pt x="5507" y="8567"/>
                    <a:pt x="5490" y="8632"/>
                    <a:pt x="5470" y="8697"/>
                  </a:cubicBezTo>
                  <a:cubicBezTo>
                    <a:pt x="5413" y="8519"/>
                    <a:pt x="5363" y="8337"/>
                    <a:pt x="5300" y="8160"/>
                  </a:cubicBezTo>
                  <a:cubicBezTo>
                    <a:pt x="5117" y="7675"/>
                    <a:pt x="4920" y="7193"/>
                    <a:pt x="4742" y="6701"/>
                  </a:cubicBezTo>
                  <a:cubicBezTo>
                    <a:pt x="4634" y="6457"/>
                    <a:pt x="4468" y="6245"/>
                    <a:pt x="4343" y="6011"/>
                  </a:cubicBezTo>
                  <a:cubicBezTo>
                    <a:pt x="4306" y="5950"/>
                    <a:pt x="4281" y="5881"/>
                    <a:pt x="4254" y="5813"/>
                  </a:cubicBezTo>
                  <a:cubicBezTo>
                    <a:pt x="4312" y="5775"/>
                    <a:pt x="4372" y="5758"/>
                    <a:pt x="4434" y="5758"/>
                  </a:cubicBezTo>
                  <a:close/>
                  <a:moveTo>
                    <a:pt x="4136" y="5926"/>
                  </a:moveTo>
                  <a:cubicBezTo>
                    <a:pt x="4284" y="6306"/>
                    <a:pt x="4566" y="6625"/>
                    <a:pt x="4708" y="7008"/>
                  </a:cubicBezTo>
                  <a:cubicBezTo>
                    <a:pt x="4965" y="7636"/>
                    <a:pt x="5155" y="8290"/>
                    <a:pt x="5397" y="8924"/>
                  </a:cubicBezTo>
                  <a:cubicBezTo>
                    <a:pt x="5393" y="8936"/>
                    <a:pt x="5388" y="8948"/>
                    <a:pt x="5385" y="8960"/>
                  </a:cubicBezTo>
                  <a:cubicBezTo>
                    <a:pt x="5355" y="8992"/>
                    <a:pt x="5326" y="9026"/>
                    <a:pt x="5297" y="9058"/>
                  </a:cubicBezTo>
                  <a:cubicBezTo>
                    <a:pt x="5170" y="8931"/>
                    <a:pt x="5052" y="8795"/>
                    <a:pt x="4933" y="8658"/>
                  </a:cubicBezTo>
                  <a:cubicBezTo>
                    <a:pt x="4712" y="8402"/>
                    <a:pt x="4484" y="8153"/>
                    <a:pt x="4325" y="7848"/>
                  </a:cubicBezTo>
                  <a:cubicBezTo>
                    <a:pt x="4037" y="7327"/>
                    <a:pt x="3775" y="6692"/>
                    <a:pt x="4029" y="6108"/>
                  </a:cubicBezTo>
                  <a:cubicBezTo>
                    <a:pt x="4063" y="6035"/>
                    <a:pt x="4099" y="5975"/>
                    <a:pt x="4136" y="5926"/>
                  </a:cubicBezTo>
                  <a:close/>
                  <a:moveTo>
                    <a:pt x="7784" y="8676"/>
                  </a:moveTo>
                  <a:cubicBezTo>
                    <a:pt x="7872" y="8676"/>
                    <a:pt x="7959" y="8680"/>
                    <a:pt x="8047" y="8685"/>
                  </a:cubicBezTo>
                  <a:cubicBezTo>
                    <a:pt x="8350" y="8700"/>
                    <a:pt x="8656" y="8744"/>
                    <a:pt x="8938" y="8858"/>
                  </a:cubicBezTo>
                  <a:cubicBezTo>
                    <a:pt x="9255" y="8985"/>
                    <a:pt x="9439" y="9192"/>
                    <a:pt x="9431" y="9429"/>
                  </a:cubicBezTo>
                  <a:cubicBezTo>
                    <a:pt x="9399" y="9408"/>
                    <a:pt x="9344" y="9407"/>
                    <a:pt x="9310" y="9400"/>
                  </a:cubicBezTo>
                  <a:cubicBezTo>
                    <a:pt x="9182" y="9379"/>
                    <a:pt x="9053" y="9358"/>
                    <a:pt x="8923" y="9349"/>
                  </a:cubicBezTo>
                  <a:cubicBezTo>
                    <a:pt x="8411" y="9292"/>
                    <a:pt x="7895" y="9244"/>
                    <a:pt x="7379" y="9232"/>
                  </a:cubicBezTo>
                  <a:cubicBezTo>
                    <a:pt x="7059" y="9198"/>
                    <a:pt x="6744" y="9156"/>
                    <a:pt x="6420" y="9134"/>
                  </a:cubicBezTo>
                  <a:cubicBezTo>
                    <a:pt x="6417" y="9134"/>
                    <a:pt x="6414" y="9134"/>
                    <a:pt x="6410" y="9134"/>
                  </a:cubicBezTo>
                  <a:cubicBezTo>
                    <a:pt x="6352" y="9134"/>
                    <a:pt x="6235" y="9107"/>
                    <a:pt x="6139" y="9104"/>
                  </a:cubicBezTo>
                  <a:cubicBezTo>
                    <a:pt x="6154" y="9086"/>
                    <a:pt x="6169" y="9067"/>
                    <a:pt x="6185" y="9049"/>
                  </a:cubicBezTo>
                  <a:cubicBezTo>
                    <a:pt x="6249" y="9037"/>
                    <a:pt x="6328" y="9004"/>
                    <a:pt x="6367" y="8997"/>
                  </a:cubicBezTo>
                  <a:cubicBezTo>
                    <a:pt x="6632" y="8922"/>
                    <a:pt x="6898" y="8846"/>
                    <a:pt x="7161" y="8765"/>
                  </a:cubicBezTo>
                  <a:cubicBezTo>
                    <a:pt x="7364" y="8697"/>
                    <a:pt x="7573" y="8676"/>
                    <a:pt x="7784" y="8676"/>
                  </a:cubicBezTo>
                  <a:close/>
                  <a:moveTo>
                    <a:pt x="6018" y="9245"/>
                  </a:moveTo>
                  <a:cubicBezTo>
                    <a:pt x="6058" y="9269"/>
                    <a:pt x="6126" y="9257"/>
                    <a:pt x="6173" y="9265"/>
                  </a:cubicBezTo>
                  <a:cubicBezTo>
                    <a:pt x="6531" y="9289"/>
                    <a:pt x="6890" y="9318"/>
                    <a:pt x="7249" y="9337"/>
                  </a:cubicBezTo>
                  <a:cubicBezTo>
                    <a:pt x="7677" y="9351"/>
                    <a:pt x="8104" y="9396"/>
                    <a:pt x="8532" y="9431"/>
                  </a:cubicBezTo>
                  <a:cubicBezTo>
                    <a:pt x="8766" y="9449"/>
                    <a:pt x="9003" y="9452"/>
                    <a:pt x="9235" y="9497"/>
                  </a:cubicBezTo>
                  <a:cubicBezTo>
                    <a:pt x="9236" y="9497"/>
                    <a:pt x="9238" y="9497"/>
                    <a:pt x="9239" y="9497"/>
                  </a:cubicBezTo>
                  <a:cubicBezTo>
                    <a:pt x="9281" y="9497"/>
                    <a:pt x="9344" y="9527"/>
                    <a:pt x="9392" y="9527"/>
                  </a:cubicBezTo>
                  <a:cubicBezTo>
                    <a:pt x="9401" y="9527"/>
                    <a:pt x="9409" y="9526"/>
                    <a:pt x="9416" y="9523"/>
                  </a:cubicBezTo>
                  <a:lnTo>
                    <a:pt x="9416" y="9523"/>
                  </a:lnTo>
                  <a:cubicBezTo>
                    <a:pt x="9389" y="9637"/>
                    <a:pt x="9318" y="9755"/>
                    <a:pt x="9196" y="9874"/>
                  </a:cubicBezTo>
                  <a:cubicBezTo>
                    <a:pt x="8969" y="10105"/>
                    <a:pt x="8702" y="10186"/>
                    <a:pt x="8421" y="10186"/>
                  </a:cubicBezTo>
                  <a:cubicBezTo>
                    <a:pt x="8217" y="10186"/>
                    <a:pt x="8006" y="10144"/>
                    <a:pt x="7797" y="10086"/>
                  </a:cubicBezTo>
                  <a:cubicBezTo>
                    <a:pt x="7275" y="9949"/>
                    <a:pt x="6795" y="9693"/>
                    <a:pt x="6312" y="9458"/>
                  </a:cubicBezTo>
                  <a:cubicBezTo>
                    <a:pt x="6235" y="9421"/>
                    <a:pt x="6154" y="9385"/>
                    <a:pt x="6078" y="9343"/>
                  </a:cubicBezTo>
                  <a:cubicBezTo>
                    <a:pt x="6048" y="9322"/>
                    <a:pt x="6013" y="9300"/>
                    <a:pt x="5980" y="9291"/>
                  </a:cubicBezTo>
                  <a:cubicBezTo>
                    <a:pt x="5992" y="9276"/>
                    <a:pt x="6005" y="9260"/>
                    <a:pt x="6018" y="9245"/>
                  </a:cubicBezTo>
                  <a:close/>
                  <a:moveTo>
                    <a:pt x="9221" y="4171"/>
                  </a:moveTo>
                  <a:cubicBezTo>
                    <a:pt x="9319" y="4219"/>
                    <a:pt x="9424" y="4254"/>
                    <a:pt x="9532" y="4273"/>
                  </a:cubicBezTo>
                  <a:cubicBezTo>
                    <a:pt x="9451" y="4446"/>
                    <a:pt x="9366" y="4617"/>
                    <a:pt x="9270" y="4782"/>
                  </a:cubicBezTo>
                  <a:cubicBezTo>
                    <a:pt x="8736" y="5616"/>
                    <a:pt x="8161" y="6422"/>
                    <a:pt x="7506" y="7166"/>
                  </a:cubicBezTo>
                  <a:cubicBezTo>
                    <a:pt x="6712" y="8216"/>
                    <a:pt x="5818" y="9187"/>
                    <a:pt x="4915" y="10145"/>
                  </a:cubicBezTo>
                  <a:cubicBezTo>
                    <a:pt x="4453" y="10652"/>
                    <a:pt x="3899" y="11062"/>
                    <a:pt x="3400" y="11530"/>
                  </a:cubicBezTo>
                  <a:cubicBezTo>
                    <a:pt x="2781" y="12134"/>
                    <a:pt x="2109" y="12681"/>
                    <a:pt x="1458" y="13249"/>
                  </a:cubicBezTo>
                  <a:cubicBezTo>
                    <a:pt x="1127" y="13541"/>
                    <a:pt x="772" y="13802"/>
                    <a:pt x="422" y="14070"/>
                  </a:cubicBezTo>
                  <a:cubicBezTo>
                    <a:pt x="374" y="14005"/>
                    <a:pt x="328" y="13940"/>
                    <a:pt x="281" y="13876"/>
                  </a:cubicBezTo>
                  <a:cubicBezTo>
                    <a:pt x="499" y="13708"/>
                    <a:pt x="714" y="13537"/>
                    <a:pt x="926" y="13363"/>
                  </a:cubicBezTo>
                  <a:cubicBezTo>
                    <a:pt x="1801" y="12618"/>
                    <a:pt x="2662" y="11858"/>
                    <a:pt x="3488" y="11060"/>
                  </a:cubicBezTo>
                  <a:cubicBezTo>
                    <a:pt x="4133" y="10496"/>
                    <a:pt x="4721" y="9867"/>
                    <a:pt x="5330" y="9262"/>
                  </a:cubicBezTo>
                  <a:cubicBezTo>
                    <a:pt x="5358" y="9234"/>
                    <a:pt x="5387" y="9203"/>
                    <a:pt x="5415" y="9175"/>
                  </a:cubicBezTo>
                  <a:cubicBezTo>
                    <a:pt x="5415" y="9173"/>
                    <a:pt x="5414" y="9173"/>
                    <a:pt x="5414" y="9172"/>
                  </a:cubicBezTo>
                  <a:cubicBezTo>
                    <a:pt x="5432" y="9153"/>
                    <a:pt x="5451" y="9133"/>
                    <a:pt x="5469" y="9113"/>
                  </a:cubicBezTo>
                  <a:cubicBezTo>
                    <a:pt x="5472" y="9111"/>
                    <a:pt x="5474" y="9109"/>
                    <a:pt x="5476" y="9106"/>
                  </a:cubicBezTo>
                  <a:lnTo>
                    <a:pt x="5497" y="9083"/>
                  </a:lnTo>
                  <a:cubicBezTo>
                    <a:pt x="5498" y="9083"/>
                    <a:pt x="5499" y="9085"/>
                    <a:pt x="5502" y="9085"/>
                  </a:cubicBezTo>
                  <a:cubicBezTo>
                    <a:pt x="5528" y="9056"/>
                    <a:pt x="5556" y="9027"/>
                    <a:pt x="5584" y="8997"/>
                  </a:cubicBezTo>
                  <a:lnTo>
                    <a:pt x="5582" y="8993"/>
                  </a:lnTo>
                  <a:cubicBezTo>
                    <a:pt x="5920" y="8632"/>
                    <a:pt x="6243" y="8257"/>
                    <a:pt x="6559" y="7875"/>
                  </a:cubicBezTo>
                  <a:cubicBezTo>
                    <a:pt x="6600" y="7828"/>
                    <a:pt x="6639" y="7780"/>
                    <a:pt x="6678" y="7732"/>
                  </a:cubicBezTo>
                  <a:cubicBezTo>
                    <a:pt x="6746" y="7649"/>
                    <a:pt x="6815" y="7566"/>
                    <a:pt x="6883" y="7483"/>
                  </a:cubicBezTo>
                  <a:lnTo>
                    <a:pt x="6883" y="7484"/>
                  </a:lnTo>
                  <a:cubicBezTo>
                    <a:pt x="6922" y="7437"/>
                    <a:pt x="6961" y="7389"/>
                    <a:pt x="6999" y="7342"/>
                  </a:cubicBezTo>
                  <a:cubicBezTo>
                    <a:pt x="7021" y="7315"/>
                    <a:pt x="7042" y="7290"/>
                    <a:pt x="7064" y="7263"/>
                  </a:cubicBezTo>
                  <a:cubicBezTo>
                    <a:pt x="7824" y="6394"/>
                    <a:pt x="8489" y="5444"/>
                    <a:pt x="9056" y="4439"/>
                  </a:cubicBezTo>
                  <a:cubicBezTo>
                    <a:pt x="9113" y="4350"/>
                    <a:pt x="9166" y="4261"/>
                    <a:pt x="9221" y="4171"/>
                  </a:cubicBezTo>
                  <a:close/>
                  <a:moveTo>
                    <a:pt x="10397" y="0"/>
                  </a:moveTo>
                  <a:cubicBezTo>
                    <a:pt x="10083" y="0"/>
                    <a:pt x="9759" y="222"/>
                    <a:pt x="9572" y="469"/>
                  </a:cubicBezTo>
                  <a:cubicBezTo>
                    <a:pt x="9329" y="770"/>
                    <a:pt x="9324" y="1194"/>
                    <a:pt x="9442" y="1548"/>
                  </a:cubicBezTo>
                  <a:cubicBezTo>
                    <a:pt x="9525" y="1790"/>
                    <a:pt x="9711" y="1973"/>
                    <a:pt x="9857" y="2177"/>
                  </a:cubicBezTo>
                  <a:cubicBezTo>
                    <a:pt x="9810" y="2168"/>
                    <a:pt x="9763" y="2164"/>
                    <a:pt x="9716" y="2164"/>
                  </a:cubicBezTo>
                  <a:cubicBezTo>
                    <a:pt x="9593" y="2164"/>
                    <a:pt x="9473" y="2192"/>
                    <a:pt x="9359" y="2240"/>
                  </a:cubicBezTo>
                  <a:cubicBezTo>
                    <a:pt x="9047" y="2337"/>
                    <a:pt x="8780" y="2568"/>
                    <a:pt x="8630" y="2856"/>
                  </a:cubicBezTo>
                  <a:cubicBezTo>
                    <a:pt x="8548" y="3098"/>
                    <a:pt x="8581" y="3367"/>
                    <a:pt x="8680" y="3599"/>
                  </a:cubicBezTo>
                  <a:cubicBezTo>
                    <a:pt x="8757" y="3803"/>
                    <a:pt x="8901" y="3970"/>
                    <a:pt x="9078" y="4090"/>
                  </a:cubicBezTo>
                  <a:cubicBezTo>
                    <a:pt x="9027" y="4182"/>
                    <a:pt x="8975" y="4275"/>
                    <a:pt x="8924" y="4368"/>
                  </a:cubicBezTo>
                  <a:cubicBezTo>
                    <a:pt x="8477" y="5062"/>
                    <a:pt x="8032" y="5759"/>
                    <a:pt x="7525" y="6410"/>
                  </a:cubicBezTo>
                  <a:cubicBezTo>
                    <a:pt x="7330" y="6670"/>
                    <a:pt x="7143" y="6935"/>
                    <a:pt x="6939" y="7190"/>
                  </a:cubicBezTo>
                  <a:cubicBezTo>
                    <a:pt x="6892" y="7058"/>
                    <a:pt x="6854" y="6922"/>
                    <a:pt x="6813" y="6785"/>
                  </a:cubicBezTo>
                  <a:cubicBezTo>
                    <a:pt x="6714" y="6481"/>
                    <a:pt x="6646" y="6170"/>
                    <a:pt x="6623" y="5849"/>
                  </a:cubicBezTo>
                  <a:cubicBezTo>
                    <a:pt x="6606" y="5501"/>
                    <a:pt x="6585" y="5150"/>
                    <a:pt x="6613" y="4803"/>
                  </a:cubicBezTo>
                  <a:cubicBezTo>
                    <a:pt x="6661" y="4498"/>
                    <a:pt x="6751" y="4200"/>
                    <a:pt x="6855" y="3906"/>
                  </a:cubicBezTo>
                  <a:cubicBezTo>
                    <a:pt x="6926" y="3929"/>
                    <a:pt x="7000" y="3945"/>
                    <a:pt x="7069" y="3945"/>
                  </a:cubicBezTo>
                  <a:cubicBezTo>
                    <a:pt x="7155" y="3945"/>
                    <a:pt x="7236" y="3921"/>
                    <a:pt x="7298" y="3853"/>
                  </a:cubicBezTo>
                  <a:cubicBezTo>
                    <a:pt x="7313" y="3857"/>
                    <a:pt x="7328" y="3859"/>
                    <a:pt x="7343" y="3859"/>
                  </a:cubicBezTo>
                  <a:cubicBezTo>
                    <a:pt x="7509" y="3859"/>
                    <a:pt x="7680" y="3634"/>
                    <a:pt x="7793" y="3533"/>
                  </a:cubicBezTo>
                  <a:cubicBezTo>
                    <a:pt x="8056" y="3261"/>
                    <a:pt x="8278" y="2945"/>
                    <a:pt x="8422" y="2593"/>
                  </a:cubicBezTo>
                  <a:cubicBezTo>
                    <a:pt x="8527" y="2360"/>
                    <a:pt x="8602" y="1917"/>
                    <a:pt x="8252" y="1873"/>
                  </a:cubicBezTo>
                  <a:cubicBezTo>
                    <a:pt x="8036" y="1898"/>
                    <a:pt x="7877" y="2084"/>
                    <a:pt x="7718" y="2217"/>
                  </a:cubicBezTo>
                  <a:cubicBezTo>
                    <a:pt x="7839" y="1920"/>
                    <a:pt x="8024" y="1351"/>
                    <a:pt x="7831" y="1063"/>
                  </a:cubicBezTo>
                  <a:cubicBezTo>
                    <a:pt x="7772" y="975"/>
                    <a:pt x="7690" y="938"/>
                    <a:pt x="7603" y="938"/>
                  </a:cubicBezTo>
                  <a:cubicBezTo>
                    <a:pt x="7529" y="938"/>
                    <a:pt x="7451" y="965"/>
                    <a:pt x="7383" y="1010"/>
                  </a:cubicBezTo>
                  <a:cubicBezTo>
                    <a:pt x="7116" y="1189"/>
                    <a:pt x="6994" y="1500"/>
                    <a:pt x="6857" y="1777"/>
                  </a:cubicBezTo>
                  <a:cubicBezTo>
                    <a:pt x="6863" y="1541"/>
                    <a:pt x="6822" y="994"/>
                    <a:pt x="6522" y="994"/>
                  </a:cubicBezTo>
                  <a:cubicBezTo>
                    <a:pt x="6489" y="994"/>
                    <a:pt x="6451" y="1001"/>
                    <a:pt x="6410" y="1016"/>
                  </a:cubicBezTo>
                  <a:cubicBezTo>
                    <a:pt x="6176" y="1140"/>
                    <a:pt x="5917" y="1730"/>
                    <a:pt x="5865" y="1988"/>
                  </a:cubicBezTo>
                  <a:cubicBezTo>
                    <a:pt x="5801" y="2430"/>
                    <a:pt x="5887" y="2886"/>
                    <a:pt x="6095" y="3279"/>
                  </a:cubicBezTo>
                  <a:cubicBezTo>
                    <a:pt x="6178" y="3440"/>
                    <a:pt x="6293" y="3585"/>
                    <a:pt x="6435" y="3696"/>
                  </a:cubicBezTo>
                  <a:cubicBezTo>
                    <a:pt x="6293" y="4025"/>
                    <a:pt x="6209" y="4381"/>
                    <a:pt x="6173" y="4739"/>
                  </a:cubicBezTo>
                  <a:cubicBezTo>
                    <a:pt x="6088" y="5277"/>
                    <a:pt x="6115" y="5813"/>
                    <a:pt x="6183" y="6353"/>
                  </a:cubicBezTo>
                  <a:cubicBezTo>
                    <a:pt x="6249" y="6817"/>
                    <a:pt x="6265" y="7306"/>
                    <a:pt x="6477" y="7731"/>
                  </a:cubicBezTo>
                  <a:cubicBezTo>
                    <a:pt x="6201" y="8046"/>
                    <a:pt x="5923" y="8359"/>
                    <a:pt x="5642" y="8671"/>
                  </a:cubicBezTo>
                  <a:cubicBezTo>
                    <a:pt x="5713" y="8397"/>
                    <a:pt x="5730" y="8111"/>
                    <a:pt x="5714" y="7827"/>
                  </a:cubicBezTo>
                  <a:cubicBezTo>
                    <a:pt x="5677" y="7230"/>
                    <a:pt x="5580" y="6593"/>
                    <a:pt x="5221" y="6098"/>
                  </a:cubicBezTo>
                  <a:cubicBezTo>
                    <a:pt x="5041" y="5842"/>
                    <a:pt x="4739" y="5553"/>
                    <a:pt x="4414" y="5553"/>
                  </a:cubicBezTo>
                  <a:cubicBezTo>
                    <a:pt x="4337" y="5553"/>
                    <a:pt x="4259" y="5569"/>
                    <a:pt x="4182" y="5605"/>
                  </a:cubicBezTo>
                  <a:cubicBezTo>
                    <a:pt x="4166" y="5614"/>
                    <a:pt x="4152" y="5625"/>
                    <a:pt x="4137" y="5635"/>
                  </a:cubicBezTo>
                  <a:cubicBezTo>
                    <a:pt x="4136" y="5635"/>
                    <a:pt x="4135" y="5635"/>
                    <a:pt x="4134" y="5635"/>
                  </a:cubicBezTo>
                  <a:cubicBezTo>
                    <a:pt x="4101" y="5635"/>
                    <a:pt x="4069" y="5661"/>
                    <a:pt x="4060" y="5693"/>
                  </a:cubicBezTo>
                  <a:cubicBezTo>
                    <a:pt x="3401" y="6254"/>
                    <a:pt x="3905" y="7506"/>
                    <a:pt x="4265" y="8131"/>
                  </a:cubicBezTo>
                  <a:cubicBezTo>
                    <a:pt x="4515" y="8524"/>
                    <a:pt x="4835" y="8873"/>
                    <a:pt x="5168" y="9201"/>
                  </a:cubicBezTo>
                  <a:cubicBezTo>
                    <a:pt x="5056" y="9326"/>
                    <a:pt x="4944" y="9451"/>
                    <a:pt x="4832" y="9576"/>
                  </a:cubicBezTo>
                  <a:cubicBezTo>
                    <a:pt x="4503" y="9915"/>
                    <a:pt x="4137" y="10215"/>
                    <a:pt x="3795" y="10541"/>
                  </a:cubicBezTo>
                  <a:cubicBezTo>
                    <a:pt x="3062" y="11227"/>
                    <a:pt x="2331" y="11916"/>
                    <a:pt x="1597" y="12602"/>
                  </a:cubicBezTo>
                  <a:cubicBezTo>
                    <a:pt x="1298" y="12872"/>
                    <a:pt x="981" y="13096"/>
                    <a:pt x="655" y="13343"/>
                  </a:cubicBezTo>
                  <a:cubicBezTo>
                    <a:pt x="438" y="13506"/>
                    <a:pt x="221" y="13670"/>
                    <a:pt x="0" y="13830"/>
                  </a:cubicBezTo>
                  <a:cubicBezTo>
                    <a:pt x="119" y="13995"/>
                    <a:pt x="232" y="14166"/>
                    <a:pt x="343" y="14339"/>
                  </a:cubicBezTo>
                  <a:cubicBezTo>
                    <a:pt x="400" y="14291"/>
                    <a:pt x="458" y="14243"/>
                    <a:pt x="514" y="14194"/>
                  </a:cubicBezTo>
                  <a:cubicBezTo>
                    <a:pt x="520" y="14189"/>
                    <a:pt x="527" y="14184"/>
                    <a:pt x="533" y="14178"/>
                  </a:cubicBezTo>
                  <a:cubicBezTo>
                    <a:pt x="1005" y="13766"/>
                    <a:pt x="1540" y="13430"/>
                    <a:pt x="2019" y="13020"/>
                  </a:cubicBezTo>
                  <a:cubicBezTo>
                    <a:pt x="2488" y="12630"/>
                    <a:pt x="2933" y="12213"/>
                    <a:pt x="3400" y="11818"/>
                  </a:cubicBezTo>
                  <a:cubicBezTo>
                    <a:pt x="3864" y="11417"/>
                    <a:pt x="4291" y="10975"/>
                    <a:pt x="4730" y="10547"/>
                  </a:cubicBezTo>
                  <a:cubicBezTo>
                    <a:pt x="5015" y="10279"/>
                    <a:pt x="5289" y="10027"/>
                    <a:pt x="5564" y="9739"/>
                  </a:cubicBezTo>
                  <a:cubicBezTo>
                    <a:pt x="5664" y="9639"/>
                    <a:pt x="5761" y="9535"/>
                    <a:pt x="5856" y="9429"/>
                  </a:cubicBezTo>
                  <a:cubicBezTo>
                    <a:pt x="5873" y="9462"/>
                    <a:pt x="5910" y="9486"/>
                    <a:pt x="5950" y="9507"/>
                  </a:cubicBezTo>
                  <a:cubicBezTo>
                    <a:pt x="6101" y="9593"/>
                    <a:pt x="6264" y="9658"/>
                    <a:pt x="6423" y="9730"/>
                  </a:cubicBezTo>
                  <a:cubicBezTo>
                    <a:pt x="6867" y="9913"/>
                    <a:pt x="7294" y="10142"/>
                    <a:pt x="7757" y="10273"/>
                  </a:cubicBezTo>
                  <a:cubicBezTo>
                    <a:pt x="7953" y="10328"/>
                    <a:pt x="8161" y="10371"/>
                    <a:pt x="8367" y="10371"/>
                  </a:cubicBezTo>
                  <a:cubicBezTo>
                    <a:pt x="8512" y="10371"/>
                    <a:pt x="8657" y="10349"/>
                    <a:pt x="8795" y="10294"/>
                  </a:cubicBezTo>
                  <a:cubicBezTo>
                    <a:pt x="9116" y="10164"/>
                    <a:pt x="9374" y="9894"/>
                    <a:pt x="9504" y="9576"/>
                  </a:cubicBezTo>
                  <a:cubicBezTo>
                    <a:pt x="9676" y="9163"/>
                    <a:pt x="9330" y="8869"/>
                    <a:pt x="8971" y="8745"/>
                  </a:cubicBezTo>
                  <a:cubicBezTo>
                    <a:pt x="8637" y="8598"/>
                    <a:pt x="8277" y="8535"/>
                    <a:pt x="7916" y="8535"/>
                  </a:cubicBezTo>
                  <a:cubicBezTo>
                    <a:pt x="7614" y="8535"/>
                    <a:pt x="7311" y="8579"/>
                    <a:pt x="7020" y="8656"/>
                  </a:cubicBezTo>
                  <a:cubicBezTo>
                    <a:pt x="6790" y="8710"/>
                    <a:pt x="6566" y="8782"/>
                    <a:pt x="6343" y="8856"/>
                  </a:cubicBezTo>
                  <a:cubicBezTo>
                    <a:pt x="6573" y="8571"/>
                    <a:pt x="6800" y="8281"/>
                    <a:pt x="7036" y="7999"/>
                  </a:cubicBezTo>
                  <a:cubicBezTo>
                    <a:pt x="7242" y="7776"/>
                    <a:pt x="7445" y="7551"/>
                    <a:pt x="7643" y="7322"/>
                  </a:cubicBezTo>
                  <a:cubicBezTo>
                    <a:pt x="7648" y="7370"/>
                    <a:pt x="7689" y="7407"/>
                    <a:pt x="7738" y="7407"/>
                  </a:cubicBezTo>
                  <a:cubicBezTo>
                    <a:pt x="7740" y="7407"/>
                    <a:pt x="7742" y="7407"/>
                    <a:pt x="7744" y="7407"/>
                  </a:cubicBezTo>
                  <a:cubicBezTo>
                    <a:pt x="8050" y="7380"/>
                    <a:pt x="8360" y="7377"/>
                    <a:pt x="8661" y="7310"/>
                  </a:cubicBezTo>
                  <a:cubicBezTo>
                    <a:pt x="9228" y="7202"/>
                    <a:pt x="9771" y="7023"/>
                    <a:pt x="10284" y="6751"/>
                  </a:cubicBezTo>
                  <a:cubicBezTo>
                    <a:pt x="10450" y="6668"/>
                    <a:pt x="10615" y="6582"/>
                    <a:pt x="10779" y="6493"/>
                  </a:cubicBezTo>
                  <a:cubicBezTo>
                    <a:pt x="10839" y="6535"/>
                    <a:pt x="10901" y="6573"/>
                    <a:pt x="10967" y="6603"/>
                  </a:cubicBezTo>
                  <a:cubicBezTo>
                    <a:pt x="10964" y="6610"/>
                    <a:pt x="10961" y="6617"/>
                    <a:pt x="10959" y="6624"/>
                  </a:cubicBezTo>
                  <a:cubicBezTo>
                    <a:pt x="10978" y="6633"/>
                    <a:pt x="10995" y="6642"/>
                    <a:pt x="11013" y="6651"/>
                  </a:cubicBezTo>
                  <a:cubicBezTo>
                    <a:pt x="11070" y="6680"/>
                    <a:pt x="11127" y="6707"/>
                    <a:pt x="11184" y="6732"/>
                  </a:cubicBezTo>
                  <a:cubicBezTo>
                    <a:pt x="11222" y="6748"/>
                    <a:pt x="11261" y="6762"/>
                    <a:pt x="11301" y="6773"/>
                  </a:cubicBezTo>
                  <a:lnTo>
                    <a:pt x="11301" y="6773"/>
                  </a:lnTo>
                  <a:cubicBezTo>
                    <a:pt x="11300" y="6773"/>
                    <a:pt x="11300" y="6773"/>
                    <a:pt x="11300" y="6773"/>
                  </a:cubicBezTo>
                  <a:lnTo>
                    <a:pt x="11300" y="6773"/>
                  </a:lnTo>
                  <a:cubicBezTo>
                    <a:pt x="11343" y="6784"/>
                    <a:pt x="11387" y="6796"/>
                    <a:pt x="11430" y="6803"/>
                  </a:cubicBezTo>
                  <a:cubicBezTo>
                    <a:pt x="11466" y="6807"/>
                    <a:pt x="11502" y="6808"/>
                    <a:pt x="11538" y="6808"/>
                  </a:cubicBezTo>
                  <a:lnTo>
                    <a:pt x="11541" y="6808"/>
                  </a:lnTo>
                  <a:cubicBezTo>
                    <a:pt x="11556" y="6809"/>
                    <a:pt x="11572" y="6809"/>
                    <a:pt x="11587" y="6809"/>
                  </a:cubicBezTo>
                  <a:cubicBezTo>
                    <a:pt x="11646" y="6809"/>
                    <a:pt x="11705" y="6807"/>
                    <a:pt x="11764" y="6800"/>
                  </a:cubicBezTo>
                  <a:lnTo>
                    <a:pt x="11765" y="6800"/>
                  </a:lnTo>
                  <a:cubicBezTo>
                    <a:pt x="11771" y="6799"/>
                    <a:pt x="11778" y="6798"/>
                    <a:pt x="11784" y="6798"/>
                  </a:cubicBezTo>
                  <a:lnTo>
                    <a:pt x="11782" y="6798"/>
                  </a:lnTo>
                  <a:cubicBezTo>
                    <a:pt x="11787" y="6798"/>
                    <a:pt x="11792" y="6797"/>
                    <a:pt x="11796" y="6797"/>
                  </a:cubicBezTo>
                  <a:lnTo>
                    <a:pt x="11791" y="6797"/>
                  </a:lnTo>
                  <a:cubicBezTo>
                    <a:pt x="11858" y="6788"/>
                    <a:pt x="11923" y="6776"/>
                    <a:pt x="11989" y="6762"/>
                  </a:cubicBezTo>
                  <a:cubicBezTo>
                    <a:pt x="12033" y="6745"/>
                    <a:pt x="12075" y="6726"/>
                    <a:pt x="12115" y="6707"/>
                  </a:cubicBezTo>
                  <a:cubicBezTo>
                    <a:pt x="12568" y="6486"/>
                    <a:pt x="12765" y="5851"/>
                    <a:pt x="12083" y="5841"/>
                  </a:cubicBezTo>
                  <a:cubicBezTo>
                    <a:pt x="12295" y="5677"/>
                    <a:pt x="12717" y="5298"/>
                    <a:pt x="12517" y="5009"/>
                  </a:cubicBezTo>
                  <a:cubicBezTo>
                    <a:pt x="12429" y="4890"/>
                    <a:pt x="12281" y="4828"/>
                    <a:pt x="12135" y="4828"/>
                  </a:cubicBezTo>
                  <a:cubicBezTo>
                    <a:pt x="12134" y="4828"/>
                    <a:pt x="12133" y="4828"/>
                    <a:pt x="12131" y="4828"/>
                  </a:cubicBezTo>
                  <a:cubicBezTo>
                    <a:pt x="11828" y="4855"/>
                    <a:pt x="11540" y="5001"/>
                    <a:pt x="11308" y="5196"/>
                  </a:cubicBezTo>
                  <a:cubicBezTo>
                    <a:pt x="11373" y="4920"/>
                    <a:pt x="11329" y="4570"/>
                    <a:pt x="11037" y="4570"/>
                  </a:cubicBezTo>
                  <a:cubicBezTo>
                    <a:pt x="10994" y="4570"/>
                    <a:pt x="10947" y="4577"/>
                    <a:pt x="10893" y="4594"/>
                  </a:cubicBezTo>
                  <a:cubicBezTo>
                    <a:pt x="10351" y="4795"/>
                    <a:pt x="10143" y="5528"/>
                    <a:pt x="10376" y="6029"/>
                  </a:cubicBezTo>
                  <a:cubicBezTo>
                    <a:pt x="10386" y="6049"/>
                    <a:pt x="10399" y="6067"/>
                    <a:pt x="10409" y="6087"/>
                  </a:cubicBezTo>
                  <a:cubicBezTo>
                    <a:pt x="9750" y="6389"/>
                    <a:pt x="9066" y="6641"/>
                    <a:pt x="8357" y="6799"/>
                  </a:cubicBezTo>
                  <a:cubicBezTo>
                    <a:pt x="8253" y="6817"/>
                    <a:pt x="8148" y="6834"/>
                    <a:pt x="8042" y="6838"/>
                  </a:cubicBezTo>
                  <a:cubicBezTo>
                    <a:pt x="8132" y="6724"/>
                    <a:pt x="8222" y="6609"/>
                    <a:pt x="8309" y="6491"/>
                  </a:cubicBezTo>
                  <a:cubicBezTo>
                    <a:pt x="8691" y="6029"/>
                    <a:pt x="9059" y="5524"/>
                    <a:pt x="9338" y="4986"/>
                  </a:cubicBezTo>
                  <a:cubicBezTo>
                    <a:pt x="9458" y="4756"/>
                    <a:pt x="9581" y="4527"/>
                    <a:pt x="9688" y="4290"/>
                  </a:cubicBezTo>
                  <a:cubicBezTo>
                    <a:pt x="9701" y="4290"/>
                    <a:pt x="9713" y="4291"/>
                    <a:pt x="9726" y="4291"/>
                  </a:cubicBezTo>
                  <a:cubicBezTo>
                    <a:pt x="9973" y="4291"/>
                    <a:pt x="10215" y="4206"/>
                    <a:pt x="10398" y="4014"/>
                  </a:cubicBezTo>
                  <a:cubicBezTo>
                    <a:pt x="10519" y="3867"/>
                    <a:pt x="10576" y="3682"/>
                    <a:pt x="10643" y="3508"/>
                  </a:cubicBezTo>
                  <a:cubicBezTo>
                    <a:pt x="10794" y="4026"/>
                    <a:pt x="11413" y="4485"/>
                    <a:pt x="11982" y="4485"/>
                  </a:cubicBezTo>
                  <a:cubicBezTo>
                    <a:pt x="12148" y="4485"/>
                    <a:pt x="12310" y="4446"/>
                    <a:pt x="12455" y="4358"/>
                  </a:cubicBezTo>
                  <a:cubicBezTo>
                    <a:pt x="12682" y="4139"/>
                    <a:pt x="12684" y="3777"/>
                    <a:pt x="12604" y="3491"/>
                  </a:cubicBezTo>
                  <a:cubicBezTo>
                    <a:pt x="12523" y="3270"/>
                    <a:pt x="12338" y="3109"/>
                    <a:pt x="12153" y="2973"/>
                  </a:cubicBezTo>
                  <a:cubicBezTo>
                    <a:pt x="12612" y="2841"/>
                    <a:pt x="12895" y="2473"/>
                    <a:pt x="12780" y="1987"/>
                  </a:cubicBezTo>
                  <a:cubicBezTo>
                    <a:pt x="12672" y="1519"/>
                    <a:pt x="12341" y="1284"/>
                    <a:pt x="11964" y="1284"/>
                  </a:cubicBezTo>
                  <a:cubicBezTo>
                    <a:pt x="11753" y="1284"/>
                    <a:pt x="11528" y="1358"/>
                    <a:pt x="11319" y="1505"/>
                  </a:cubicBezTo>
                  <a:cubicBezTo>
                    <a:pt x="11458" y="971"/>
                    <a:pt x="11235" y="440"/>
                    <a:pt x="10782" y="136"/>
                  </a:cubicBezTo>
                  <a:cubicBezTo>
                    <a:pt x="10663" y="41"/>
                    <a:pt x="10531" y="0"/>
                    <a:pt x="10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61518" y="4637685"/>
              <a:ext cx="1327734" cy="694251"/>
            </a:xfrm>
            <a:custGeom>
              <a:rect b="b" l="l" r="r" t="t"/>
              <a:pathLst>
                <a:path extrusionOk="0" h="12944" w="24755">
                  <a:moveTo>
                    <a:pt x="18467" y="294"/>
                  </a:moveTo>
                  <a:cubicBezTo>
                    <a:pt x="18517" y="294"/>
                    <a:pt x="18566" y="299"/>
                    <a:pt x="18616" y="309"/>
                  </a:cubicBezTo>
                  <a:cubicBezTo>
                    <a:pt x="18648" y="317"/>
                    <a:pt x="18681" y="326"/>
                    <a:pt x="18715" y="335"/>
                  </a:cubicBezTo>
                  <a:cubicBezTo>
                    <a:pt x="18662" y="431"/>
                    <a:pt x="18610" y="527"/>
                    <a:pt x="18561" y="625"/>
                  </a:cubicBezTo>
                  <a:cubicBezTo>
                    <a:pt x="18432" y="892"/>
                    <a:pt x="18308" y="1162"/>
                    <a:pt x="18169" y="1424"/>
                  </a:cubicBezTo>
                  <a:cubicBezTo>
                    <a:pt x="17940" y="1847"/>
                    <a:pt x="17707" y="2266"/>
                    <a:pt x="17461" y="2678"/>
                  </a:cubicBezTo>
                  <a:cubicBezTo>
                    <a:pt x="17299" y="2938"/>
                    <a:pt x="17120" y="3184"/>
                    <a:pt x="16955" y="3440"/>
                  </a:cubicBezTo>
                  <a:cubicBezTo>
                    <a:pt x="16894" y="3317"/>
                    <a:pt x="16875" y="3174"/>
                    <a:pt x="16852" y="3036"/>
                  </a:cubicBezTo>
                  <a:cubicBezTo>
                    <a:pt x="16811" y="2734"/>
                    <a:pt x="16787" y="2395"/>
                    <a:pt x="16837" y="2084"/>
                  </a:cubicBezTo>
                  <a:cubicBezTo>
                    <a:pt x="16903" y="1769"/>
                    <a:pt x="16999" y="1457"/>
                    <a:pt x="17162" y="1178"/>
                  </a:cubicBezTo>
                  <a:cubicBezTo>
                    <a:pt x="17417" y="783"/>
                    <a:pt x="17956" y="294"/>
                    <a:pt x="18467" y="294"/>
                  </a:cubicBezTo>
                  <a:close/>
                  <a:moveTo>
                    <a:pt x="13844" y="266"/>
                  </a:moveTo>
                  <a:cubicBezTo>
                    <a:pt x="13844" y="268"/>
                    <a:pt x="13844" y="269"/>
                    <a:pt x="13844" y="272"/>
                  </a:cubicBezTo>
                  <a:cubicBezTo>
                    <a:pt x="13860" y="454"/>
                    <a:pt x="13874" y="638"/>
                    <a:pt x="13874" y="821"/>
                  </a:cubicBezTo>
                  <a:cubicBezTo>
                    <a:pt x="13868" y="1036"/>
                    <a:pt x="13854" y="1251"/>
                    <a:pt x="13836" y="1465"/>
                  </a:cubicBezTo>
                  <a:cubicBezTo>
                    <a:pt x="13805" y="1835"/>
                    <a:pt x="13790" y="2211"/>
                    <a:pt x="13675" y="2567"/>
                  </a:cubicBezTo>
                  <a:cubicBezTo>
                    <a:pt x="13596" y="2849"/>
                    <a:pt x="13480" y="3119"/>
                    <a:pt x="13377" y="3393"/>
                  </a:cubicBezTo>
                  <a:cubicBezTo>
                    <a:pt x="13354" y="3450"/>
                    <a:pt x="13334" y="3509"/>
                    <a:pt x="13315" y="3566"/>
                  </a:cubicBezTo>
                  <a:cubicBezTo>
                    <a:pt x="13314" y="3565"/>
                    <a:pt x="13313" y="3564"/>
                    <a:pt x="13312" y="3564"/>
                  </a:cubicBezTo>
                  <a:cubicBezTo>
                    <a:pt x="12897" y="3198"/>
                    <a:pt x="12691" y="2558"/>
                    <a:pt x="12636" y="2021"/>
                  </a:cubicBezTo>
                  <a:cubicBezTo>
                    <a:pt x="12650" y="1562"/>
                    <a:pt x="12703" y="1047"/>
                    <a:pt x="13002" y="671"/>
                  </a:cubicBezTo>
                  <a:cubicBezTo>
                    <a:pt x="13208" y="435"/>
                    <a:pt x="13525" y="268"/>
                    <a:pt x="13844" y="266"/>
                  </a:cubicBezTo>
                  <a:close/>
                  <a:moveTo>
                    <a:pt x="18865" y="388"/>
                  </a:moveTo>
                  <a:cubicBezTo>
                    <a:pt x="18950" y="426"/>
                    <a:pt x="19024" y="481"/>
                    <a:pt x="19062" y="572"/>
                  </a:cubicBezTo>
                  <a:cubicBezTo>
                    <a:pt x="19165" y="890"/>
                    <a:pt x="19176" y="1241"/>
                    <a:pt x="19106" y="1567"/>
                  </a:cubicBezTo>
                  <a:cubicBezTo>
                    <a:pt x="18872" y="2570"/>
                    <a:pt x="17967" y="3236"/>
                    <a:pt x="17065" y="3625"/>
                  </a:cubicBezTo>
                  <a:cubicBezTo>
                    <a:pt x="17065" y="3623"/>
                    <a:pt x="17063" y="3622"/>
                    <a:pt x="17063" y="3621"/>
                  </a:cubicBezTo>
                  <a:cubicBezTo>
                    <a:pt x="17088" y="3579"/>
                    <a:pt x="17112" y="3537"/>
                    <a:pt x="17136" y="3497"/>
                  </a:cubicBezTo>
                  <a:cubicBezTo>
                    <a:pt x="17401" y="3085"/>
                    <a:pt x="17710" y="2676"/>
                    <a:pt x="17948" y="2243"/>
                  </a:cubicBezTo>
                  <a:cubicBezTo>
                    <a:pt x="18286" y="1641"/>
                    <a:pt x="18517" y="987"/>
                    <a:pt x="18865" y="388"/>
                  </a:cubicBezTo>
                  <a:close/>
                  <a:moveTo>
                    <a:pt x="14105" y="314"/>
                  </a:moveTo>
                  <a:cubicBezTo>
                    <a:pt x="14253" y="381"/>
                    <a:pt x="14377" y="505"/>
                    <a:pt x="14483" y="625"/>
                  </a:cubicBezTo>
                  <a:cubicBezTo>
                    <a:pt x="14839" y="1154"/>
                    <a:pt x="15129" y="1870"/>
                    <a:pt x="14849" y="2492"/>
                  </a:cubicBezTo>
                  <a:cubicBezTo>
                    <a:pt x="14718" y="2778"/>
                    <a:pt x="14525" y="3028"/>
                    <a:pt x="14290" y="3237"/>
                  </a:cubicBezTo>
                  <a:cubicBezTo>
                    <a:pt x="14071" y="3444"/>
                    <a:pt x="13816" y="3641"/>
                    <a:pt x="13508" y="3661"/>
                  </a:cubicBezTo>
                  <a:cubicBezTo>
                    <a:pt x="13649" y="3266"/>
                    <a:pt x="13795" y="2872"/>
                    <a:pt x="13901" y="2466"/>
                  </a:cubicBezTo>
                  <a:cubicBezTo>
                    <a:pt x="14034" y="1960"/>
                    <a:pt x="14098" y="1459"/>
                    <a:pt x="14128" y="930"/>
                  </a:cubicBezTo>
                  <a:cubicBezTo>
                    <a:pt x="14133" y="806"/>
                    <a:pt x="14126" y="683"/>
                    <a:pt x="14120" y="560"/>
                  </a:cubicBezTo>
                  <a:cubicBezTo>
                    <a:pt x="14115" y="478"/>
                    <a:pt x="14113" y="396"/>
                    <a:pt x="14105" y="314"/>
                  </a:cubicBezTo>
                  <a:close/>
                  <a:moveTo>
                    <a:pt x="10155" y="1234"/>
                  </a:moveTo>
                  <a:cubicBezTo>
                    <a:pt x="10219" y="1234"/>
                    <a:pt x="10285" y="1238"/>
                    <a:pt x="10355" y="1248"/>
                  </a:cubicBezTo>
                  <a:cubicBezTo>
                    <a:pt x="11219" y="1336"/>
                    <a:pt x="11656" y="2155"/>
                    <a:pt x="11395" y="2955"/>
                  </a:cubicBezTo>
                  <a:cubicBezTo>
                    <a:pt x="11231" y="3470"/>
                    <a:pt x="10986" y="3802"/>
                    <a:pt x="10497" y="4005"/>
                  </a:cubicBezTo>
                  <a:cubicBezTo>
                    <a:pt x="10616" y="3260"/>
                    <a:pt x="10563" y="2485"/>
                    <a:pt x="10398" y="1752"/>
                  </a:cubicBezTo>
                  <a:cubicBezTo>
                    <a:pt x="10388" y="1706"/>
                    <a:pt x="10343" y="1675"/>
                    <a:pt x="10296" y="1675"/>
                  </a:cubicBezTo>
                  <a:cubicBezTo>
                    <a:pt x="10289" y="1675"/>
                    <a:pt x="10282" y="1676"/>
                    <a:pt x="10276" y="1677"/>
                  </a:cubicBezTo>
                  <a:cubicBezTo>
                    <a:pt x="10224" y="1688"/>
                    <a:pt x="10184" y="1737"/>
                    <a:pt x="10196" y="1791"/>
                  </a:cubicBezTo>
                  <a:cubicBezTo>
                    <a:pt x="10224" y="1915"/>
                    <a:pt x="10246" y="2041"/>
                    <a:pt x="10265" y="2167"/>
                  </a:cubicBezTo>
                  <a:cubicBezTo>
                    <a:pt x="10335" y="2761"/>
                    <a:pt x="10385" y="3377"/>
                    <a:pt x="10330" y="3976"/>
                  </a:cubicBezTo>
                  <a:cubicBezTo>
                    <a:pt x="10330" y="3979"/>
                    <a:pt x="10330" y="3981"/>
                    <a:pt x="10329" y="3983"/>
                  </a:cubicBezTo>
                  <a:cubicBezTo>
                    <a:pt x="10263" y="3953"/>
                    <a:pt x="10191" y="3935"/>
                    <a:pt x="10121" y="3901"/>
                  </a:cubicBezTo>
                  <a:cubicBezTo>
                    <a:pt x="10000" y="3852"/>
                    <a:pt x="9889" y="3781"/>
                    <a:pt x="9784" y="3704"/>
                  </a:cubicBezTo>
                  <a:cubicBezTo>
                    <a:pt x="9589" y="3564"/>
                    <a:pt x="9455" y="3364"/>
                    <a:pt x="9323" y="3168"/>
                  </a:cubicBezTo>
                  <a:cubicBezTo>
                    <a:pt x="9239" y="3042"/>
                    <a:pt x="9174" y="2895"/>
                    <a:pt x="9153" y="2743"/>
                  </a:cubicBezTo>
                  <a:cubicBezTo>
                    <a:pt x="9071" y="1967"/>
                    <a:pt x="9338" y="1234"/>
                    <a:pt x="10155" y="1234"/>
                  </a:cubicBezTo>
                  <a:close/>
                  <a:moveTo>
                    <a:pt x="16770" y="4462"/>
                  </a:moveTo>
                  <a:cubicBezTo>
                    <a:pt x="16770" y="4466"/>
                    <a:pt x="16769" y="4468"/>
                    <a:pt x="16769" y="4472"/>
                  </a:cubicBezTo>
                  <a:cubicBezTo>
                    <a:pt x="16757" y="4469"/>
                    <a:pt x="16745" y="4468"/>
                    <a:pt x="16734" y="4468"/>
                  </a:cubicBezTo>
                  <a:cubicBezTo>
                    <a:pt x="16723" y="4468"/>
                    <a:pt x="16712" y="4469"/>
                    <a:pt x="16702" y="4471"/>
                  </a:cubicBezTo>
                  <a:cubicBezTo>
                    <a:pt x="16699" y="4469"/>
                    <a:pt x="16695" y="4468"/>
                    <a:pt x="16693" y="4466"/>
                  </a:cubicBezTo>
                  <a:cubicBezTo>
                    <a:pt x="16718" y="4465"/>
                    <a:pt x="16745" y="4464"/>
                    <a:pt x="16770" y="4462"/>
                  </a:cubicBezTo>
                  <a:close/>
                  <a:moveTo>
                    <a:pt x="21408" y="3130"/>
                  </a:moveTo>
                  <a:cubicBezTo>
                    <a:pt x="21526" y="3130"/>
                    <a:pt x="21645" y="3134"/>
                    <a:pt x="21763" y="3141"/>
                  </a:cubicBezTo>
                  <a:cubicBezTo>
                    <a:pt x="22138" y="3162"/>
                    <a:pt x="22513" y="3205"/>
                    <a:pt x="22870" y="3320"/>
                  </a:cubicBezTo>
                  <a:cubicBezTo>
                    <a:pt x="23337" y="3489"/>
                    <a:pt x="23830" y="3697"/>
                    <a:pt x="24178" y="4064"/>
                  </a:cubicBezTo>
                  <a:cubicBezTo>
                    <a:pt x="24297" y="4195"/>
                    <a:pt x="24369" y="4334"/>
                    <a:pt x="24396" y="4473"/>
                  </a:cubicBezTo>
                  <a:cubicBezTo>
                    <a:pt x="24369" y="4464"/>
                    <a:pt x="24340" y="4456"/>
                    <a:pt x="24311" y="4449"/>
                  </a:cubicBezTo>
                  <a:cubicBezTo>
                    <a:pt x="23698" y="4273"/>
                    <a:pt x="23059" y="4223"/>
                    <a:pt x="22432" y="4115"/>
                  </a:cubicBezTo>
                  <a:cubicBezTo>
                    <a:pt x="21992" y="4050"/>
                    <a:pt x="21551" y="3990"/>
                    <a:pt x="21108" y="3953"/>
                  </a:cubicBezTo>
                  <a:cubicBezTo>
                    <a:pt x="21028" y="3897"/>
                    <a:pt x="20873" y="3897"/>
                    <a:pt x="20771" y="3877"/>
                  </a:cubicBezTo>
                  <a:cubicBezTo>
                    <a:pt x="20395" y="3817"/>
                    <a:pt x="20017" y="3765"/>
                    <a:pt x="19639" y="3723"/>
                  </a:cubicBezTo>
                  <a:cubicBezTo>
                    <a:pt x="19932" y="3484"/>
                    <a:pt x="20284" y="3318"/>
                    <a:pt x="20647" y="3218"/>
                  </a:cubicBezTo>
                  <a:lnTo>
                    <a:pt x="20648" y="3218"/>
                  </a:lnTo>
                  <a:cubicBezTo>
                    <a:pt x="20896" y="3151"/>
                    <a:pt x="21151" y="3130"/>
                    <a:pt x="21408" y="3130"/>
                  </a:cubicBezTo>
                  <a:close/>
                  <a:moveTo>
                    <a:pt x="6604" y="2508"/>
                  </a:moveTo>
                  <a:cubicBezTo>
                    <a:pt x="7006" y="2508"/>
                    <a:pt x="7414" y="2673"/>
                    <a:pt x="7673" y="2980"/>
                  </a:cubicBezTo>
                  <a:cubicBezTo>
                    <a:pt x="8095" y="3531"/>
                    <a:pt x="8170" y="4421"/>
                    <a:pt x="7651" y="4936"/>
                  </a:cubicBezTo>
                  <a:cubicBezTo>
                    <a:pt x="7568" y="5014"/>
                    <a:pt x="7471" y="5074"/>
                    <a:pt x="7378" y="5139"/>
                  </a:cubicBezTo>
                  <a:cubicBezTo>
                    <a:pt x="7366" y="5148"/>
                    <a:pt x="7351" y="5159"/>
                    <a:pt x="7337" y="5170"/>
                  </a:cubicBezTo>
                  <a:cubicBezTo>
                    <a:pt x="7331" y="5106"/>
                    <a:pt x="7323" y="5042"/>
                    <a:pt x="7312" y="4979"/>
                  </a:cubicBezTo>
                  <a:cubicBezTo>
                    <a:pt x="7192" y="4290"/>
                    <a:pt x="7070" y="3577"/>
                    <a:pt x="6662" y="2991"/>
                  </a:cubicBezTo>
                  <a:cubicBezTo>
                    <a:pt x="6646" y="2970"/>
                    <a:pt x="6630" y="2947"/>
                    <a:pt x="6610" y="2930"/>
                  </a:cubicBezTo>
                  <a:cubicBezTo>
                    <a:pt x="6595" y="2914"/>
                    <a:pt x="6574" y="2907"/>
                    <a:pt x="6553" y="2907"/>
                  </a:cubicBezTo>
                  <a:cubicBezTo>
                    <a:pt x="6514" y="2907"/>
                    <a:pt x="6476" y="2933"/>
                    <a:pt x="6479" y="2979"/>
                  </a:cubicBezTo>
                  <a:cubicBezTo>
                    <a:pt x="6487" y="3025"/>
                    <a:pt x="6533" y="3049"/>
                    <a:pt x="6551" y="3091"/>
                  </a:cubicBezTo>
                  <a:cubicBezTo>
                    <a:pt x="6943" y="3720"/>
                    <a:pt x="7099" y="4462"/>
                    <a:pt x="7149" y="5195"/>
                  </a:cubicBezTo>
                  <a:cubicBezTo>
                    <a:pt x="7149" y="5204"/>
                    <a:pt x="7150" y="5212"/>
                    <a:pt x="7150" y="5221"/>
                  </a:cubicBezTo>
                  <a:cubicBezTo>
                    <a:pt x="7132" y="5220"/>
                    <a:pt x="7114" y="5219"/>
                    <a:pt x="7099" y="5217"/>
                  </a:cubicBezTo>
                  <a:cubicBezTo>
                    <a:pt x="6918" y="5184"/>
                    <a:pt x="6749" y="5131"/>
                    <a:pt x="6567" y="5064"/>
                  </a:cubicBezTo>
                  <a:cubicBezTo>
                    <a:pt x="6306" y="4960"/>
                    <a:pt x="6050" y="4815"/>
                    <a:pt x="5869" y="4591"/>
                  </a:cubicBezTo>
                  <a:cubicBezTo>
                    <a:pt x="5690" y="4357"/>
                    <a:pt x="5482" y="4109"/>
                    <a:pt x="5480" y="3801"/>
                  </a:cubicBezTo>
                  <a:cubicBezTo>
                    <a:pt x="5466" y="3279"/>
                    <a:pt x="5749" y="2678"/>
                    <a:pt x="6289" y="2543"/>
                  </a:cubicBezTo>
                  <a:cubicBezTo>
                    <a:pt x="6392" y="2520"/>
                    <a:pt x="6498" y="2508"/>
                    <a:pt x="6604" y="2508"/>
                  </a:cubicBezTo>
                  <a:close/>
                  <a:moveTo>
                    <a:pt x="21058" y="4211"/>
                  </a:moveTo>
                  <a:cubicBezTo>
                    <a:pt x="21299" y="4233"/>
                    <a:pt x="21541" y="4257"/>
                    <a:pt x="21782" y="4278"/>
                  </a:cubicBezTo>
                  <a:cubicBezTo>
                    <a:pt x="22246" y="4316"/>
                    <a:pt x="22708" y="4353"/>
                    <a:pt x="23170" y="4415"/>
                  </a:cubicBezTo>
                  <a:cubicBezTo>
                    <a:pt x="23586" y="4468"/>
                    <a:pt x="24000" y="4566"/>
                    <a:pt x="24410" y="4629"/>
                  </a:cubicBezTo>
                  <a:cubicBezTo>
                    <a:pt x="24403" y="4872"/>
                    <a:pt x="24265" y="5106"/>
                    <a:pt x="24012" y="5277"/>
                  </a:cubicBezTo>
                  <a:lnTo>
                    <a:pt x="24011" y="5277"/>
                  </a:lnTo>
                  <a:cubicBezTo>
                    <a:pt x="23641" y="5529"/>
                    <a:pt x="23176" y="5588"/>
                    <a:pt x="22739" y="5644"/>
                  </a:cubicBezTo>
                  <a:cubicBezTo>
                    <a:pt x="22574" y="5664"/>
                    <a:pt x="22408" y="5675"/>
                    <a:pt x="22241" y="5675"/>
                  </a:cubicBezTo>
                  <a:cubicBezTo>
                    <a:pt x="21764" y="5675"/>
                    <a:pt x="21288" y="5585"/>
                    <a:pt x="20856" y="5374"/>
                  </a:cubicBezTo>
                  <a:cubicBezTo>
                    <a:pt x="20579" y="5240"/>
                    <a:pt x="20283" y="5056"/>
                    <a:pt x="20083" y="4809"/>
                  </a:cubicBezTo>
                  <a:cubicBezTo>
                    <a:pt x="19977" y="4667"/>
                    <a:pt x="19811" y="4477"/>
                    <a:pt x="19813" y="4282"/>
                  </a:cubicBezTo>
                  <a:cubicBezTo>
                    <a:pt x="19813" y="4267"/>
                    <a:pt x="19811" y="4253"/>
                    <a:pt x="19807" y="4241"/>
                  </a:cubicBezTo>
                  <a:cubicBezTo>
                    <a:pt x="19887" y="4237"/>
                    <a:pt x="19965" y="4234"/>
                    <a:pt x="20044" y="4234"/>
                  </a:cubicBezTo>
                  <a:cubicBezTo>
                    <a:pt x="20062" y="4232"/>
                    <a:pt x="20083" y="4231"/>
                    <a:pt x="20105" y="4231"/>
                  </a:cubicBezTo>
                  <a:cubicBezTo>
                    <a:pt x="20261" y="4231"/>
                    <a:pt x="20507" y="4267"/>
                    <a:pt x="20723" y="4267"/>
                  </a:cubicBezTo>
                  <a:cubicBezTo>
                    <a:pt x="20855" y="4267"/>
                    <a:pt x="20976" y="4254"/>
                    <a:pt x="21058" y="4211"/>
                  </a:cubicBezTo>
                  <a:close/>
                  <a:moveTo>
                    <a:pt x="11255" y="6386"/>
                  </a:moveTo>
                  <a:lnTo>
                    <a:pt x="11255" y="6386"/>
                  </a:lnTo>
                  <a:cubicBezTo>
                    <a:pt x="11248" y="6393"/>
                    <a:pt x="11241" y="6400"/>
                    <a:pt x="11235" y="6408"/>
                  </a:cubicBezTo>
                  <a:cubicBezTo>
                    <a:pt x="11231" y="6405"/>
                    <a:pt x="11226" y="6403"/>
                    <a:pt x="11221" y="6399"/>
                  </a:cubicBezTo>
                  <a:cubicBezTo>
                    <a:pt x="11232" y="6393"/>
                    <a:pt x="11241" y="6387"/>
                    <a:pt x="11255" y="6386"/>
                  </a:cubicBezTo>
                  <a:close/>
                  <a:moveTo>
                    <a:pt x="3574" y="3743"/>
                  </a:moveTo>
                  <a:cubicBezTo>
                    <a:pt x="3915" y="3743"/>
                    <a:pt x="4260" y="3845"/>
                    <a:pt x="4562" y="3994"/>
                  </a:cubicBezTo>
                  <a:cubicBezTo>
                    <a:pt x="4785" y="4114"/>
                    <a:pt x="4978" y="4310"/>
                    <a:pt x="5051" y="4557"/>
                  </a:cubicBezTo>
                  <a:cubicBezTo>
                    <a:pt x="5143" y="4907"/>
                    <a:pt x="5147" y="5282"/>
                    <a:pt x="5053" y="5632"/>
                  </a:cubicBezTo>
                  <a:cubicBezTo>
                    <a:pt x="4984" y="5852"/>
                    <a:pt x="4871" y="6053"/>
                    <a:pt x="4729" y="6232"/>
                  </a:cubicBezTo>
                  <a:cubicBezTo>
                    <a:pt x="4479" y="5695"/>
                    <a:pt x="4086" y="5220"/>
                    <a:pt x="3632" y="4844"/>
                  </a:cubicBezTo>
                  <a:cubicBezTo>
                    <a:pt x="3608" y="4824"/>
                    <a:pt x="3583" y="4816"/>
                    <a:pt x="3558" y="4816"/>
                  </a:cubicBezTo>
                  <a:cubicBezTo>
                    <a:pt x="3468" y="4816"/>
                    <a:pt x="3392" y="4928"/>
                    <a:pt x="3481" y="5008"/>
                  </a:cubicBezTo>
                  <a:cubicBezTo>
                    <a:pt x="3808" y="5287"/>
                    <a:pt x="4132" y="5583"/>
                    <a:pt x="4359" y="5956"/>
                  </a:cubicBezTo>
                  <a:cubicBezTo>
                    <a:pt x="4430" y="6083"/>
                    <a:pt x="4497" y="6215"/>
                    <a:pt x="4557" y="6353"/>
                  </a:cubicBezTo>
                  <a:cubicBezTo>
                    <a:pt x="4358" y="6410"/>
                    <a:pt x="4133" y="6439"/>
                    <a:pt x="3902" y="6439"/>
                  </a:cubicBezTo>
                  <a:cubicBezTo>
                    <a:pt x="2949" y="6439"/>
                    <a:pt x="1909" y="5940"/>
                    <a:pt x="2241" y="4838"/>
                  </a:cubicBezTo>
                  <a:cubicBezTo>
                    <a:pt x="2363" y="4412"/>
                    <a:pt x="2651" y="4005"/>
                    <a:pt x="3068" y="3827"/>
                  </a:cubicBezTo>
                  <a:cubicBezTo>
                    <a:pt x="3231" y="3769"/>
                    <a:pt x="3402" y="3743"/>
                    <a:pt x="3574" y="3743"/>
                  </a:cubicBezTo>
                  <a:close/>
                  <a:moveTo>
                    <a:pt x="16838" y="4525"/>
                  </a:moveTo>
                  <a:lnTo>
                    <a:pt x="16838" y="4525"/>
                  </a:lnTo>
                  <a:cubicBezTo>
                    <a:pt x="17531" y="4585"/>
                    <a:pt x="18184" y="4811"/>
                    <a:pt x="18696" y="5294"/>
                  </a:cubicBezTo>
                  <a:cubicBezTo>
                    <a:pt x="19201" y="5722"/>
                    <a:pt x="19710" y="6230"/>
                    <a:pt x="19838" y="6906"/>
                  </a:cubicBezTo>
                  <a:cubicBezTo>
                    <a:pt x="19885" y="7124"/>
                    <a:pt x="19818" y="7321"/>
                    <a:pt x="19688" y="7464"/>
                  </a:cubicBezTo>
                  <a:cubicBezTo>
                    <a:pt x="19501" y="7244"/>
                    <a:pt x="19314" y="7025"/>
                    <a:pt x="19131" y="6803"/>
                  </a:cubicBezTo>
                  <a:cubicBezTo>
                    <a:pt x="18730" y="6289"/>
                    <a:pt x="18303" y="5796"/>
                    <a:pt x="17807" y="5370"/>
                  </a:cubicBezTo>
                  <a:cubicBezTo>
                    <a:pt x="17498" y="5091"/>
                    <a:pt x="17214" y="4742"/>
                    <a:pt x="16845" y="4539"/>
                  </a:cubicBezTo>
                  <a:cubicBezTo>
                    <a:pt x="16843" y="4534"/>
                    <a:pt x="16842" y="4529"/>
                    <a:pt x="16838" y="4525"/>
                  </a:cubicBezTo>
                  <a:close/>
                  <a:moveTo>
                    <a:pt x="14468" y="5454"/>
                  </a:moveTo>
                  <a:cubicBezTo>
                    <a:pt x="14893" y="5454"/>
                    <a:pt x="15336" y="5588"/>
                    <a:pt x="15670" y="5807"/>
                  </a:cubicBezTo>
                  <a:cubicBezTo>
                    <a:pt x="16061" y="6105"/>
                    <a:pt x="16194" y="6637"/>
                    <a:pt x="16239" y="7105"/>
                  </a:cubicBezTo>
                  <a:cubicBezTo>
                    <a:pt x="16257" y="7343"/>
                    <a:pt x="16174" y="7532"/>
                    <a:pt x="16022" y="7669"/>
                  </a:cubicBezTo>
                  <a:cubicBezTo>
                    <a:pt x="16024" y="7649"/>
                    <a:pt x="16021" y="7628"/>
                    <a:pt x="16005" y="7607"/>
                  </a:cubicBezTo>
                  <a:cubicBezTo>
                    <a:pt x="15678" y="7214"/>
                    <a:pt x="15344" y="6829"/>
                    <a:pt x="14996" y="6454"/>
                  </a:cubicBezTo>
                  <a:cubicBezTo>
                    <a:pt x="14683" y="6118"/>
                    <a:pt x="14346" y="5810"/>
                    <a:pt x="13995" y="5516"/>
                  </a:cubicBezTo>
                  <a:cubicBezTo>
                    <a:pt x="14146" y="5473"/>
                    <a:pt x="14306" y="5454"/>
                    <a:pt x="14468" y="5454"/>
                  </a:cubicBezTo>
                  <a:close/>
                  <a:moveTo>
                    <a:pt x="16816" y="4723"/>
                  </a:moveTo>
                  <a:lnTo>
                    <a:pt x="16816" y="4723"/>
                  </a:lnTo>
                  <a:cubicBezTo>
                    <a:pt x="17253" y="5020"/>
                    <a:pt x="17617" y="5417"/>
                    <a:pt x="17983" y="5795"/>
                  </a:cubicBezTo>
                  <a:cubicBezTo>
                    <a:pt x="18514" y="6382"/>
                    <a:pt x="19038" y="6976"/>
                    <a:pt x="19551" y="7582"/>
                  </a:cubicBezTo>
                  <a:cubicBezTo>
                    <a:pt x="19431" y="7661"/>
                    <a:pt x="19286" y="7707"/>
                    <a:pt x="19135" y="7707"/>
                  </a:cubicBezTo>
                  <a:cubicBezTo>
                    <a:pt x="19097" y="7707"/>
                    <a:pt x="19059" y="7704"/>
                    <a:pt x="19021" y="7698"/>
                  </a:cubicBezTo>
                  <a:cubicBezTo>
                    <a:pt x="18473" y="7595"/>
                    <a:pt x="17990" y="7251"/>
                    <a:pt x="17574" y="6893"/>
                  </a:cubicBezTo>
                  <a:cubicBezTo>
                    <a:pt x="17263" y="6600"/>
                    <a:pt x="16951" y="6267"/>
                    <a:pt x="16829" y="5847"/>
                  </a:cubicBezTo>
                  <a:cubicBezTo>
                    <a:pt x="16746" y="5519"/>
                    <a:pt x="16699" y="5055"/>
                    <a:pt x="16816" y="4723"/>
                  </a:cubicBezTo>
                  <a:close/>
                  <a:moveTo>
                    <a:pt x="13902" y="5644"/>
                  </a:moveTo>
                  <a:cubicBezTo>
                    <a:pt x="14088" y="5810"/>
                    <a:pt x="14267" y="5984"/>
                    <a:pt x="14429" y="6177"/>
                  </a:cubicBezTo>
                  <a:cubicBezTo>
                    <a:pt x="14891" y="6700"/>
                    <a:pt x="15397" y="7185"/>
                    <a:pt x="15835" y="7729"/>
                  </a:cubicBezTo>
                  <a:cubicBezTo>
                    <a:pt x="15852" y="7749"/>
                    <a:pt x="15872" y="7758"/>
                    <a:pt x="15893" y="7762"/>
                  </a:cubicBezTo>
                  <a:cubicBezTo>
                    <a:pt x="15836" y="7795"/>
                    <a:pt x="15775" y="7825"/>
                    <a:pt x="15708" y="7847"/>
                  </a:cubicBezTo>
                  <a:cubicBezTo>
                    <a:pt x="15501" y="7924"/>
                    <a:pt x="15267" y="7978"/>
                    <a:pt x="15038" y="7978"/>
                  </a:cubicBezTo>
                  <a:cubicBezTo>
                    <a:pt x="14815" y="7978"/>
                    <a:pt x="14596" y="7926"/>
                    <a:pt x="14411" y="7793"/>
                  </a:cubicBezTo>
                  <a:cubicBezTo>
                    <a:pt x="13898" y="7377"/>
                    <a:pt x="13686" y="6632"/>
                    <a:pt x="13733" y="5991"/>
                  </a:cubicBezTo>
                  <a:cubicBezTo>
                    <a:pt x="13747" y="5889"/>
                    <a:pt x="13783" y="5788"/>
                    <a:pt x="13849" y="5707"/>
                  </a:cubicBezTo>
                  <a:cubicBezTo>
                    <a:pt x="13868" y="5688"/>
                    <a:pt x="13887" y="5667"/>
                    <a:pt x="13902" y="5644"/>
                  </a:cubicBezTo>
                  <a:close/>
                  <a:moveTo>
                    <a:pt x="1162" y="5905"/>
                  </a:moveTo>
                  <a:cubicBezTo>
                    <a:pt x="1472" y="5905"/>
                    <a:pt x="1794" y="6002"/>
                    <a:pt x="2039" y="6190"/>
                  </a:cubicBezTo>
                  <a:cubicBezTo>
                    <a:pt x="2417" y="6525"/>
                    <a:pt x="2564" y="7109"/>
                    <a:pt x="2518" y="7600"/>
                  </a:cubicBezTo>
                  <a:cubicBezTo>
                    <a:pt x="2476" y="7968"/>
                    <a:pt x="2265" y="8278"/>
                    <a:pt x="2059" y="8578"/>
                  </a:cubicBezTo>
                  <a:cubicBezTo>
                    <a:pt x="1937" y="7697"/>
                    <a:pt x="1600" y="6867"/>
                    <a:pt x="1177" y="6090"/>
                  </a:cubicBezTo>
                  <a:cubicBezTo>
                    <a:pt x="1170" y="6058"/>
                    <a:pt x="1140" y="6032"/>
                    <a:pt x="1107" y="6032"/>
                  </a:cubicBezTo>
                  <a:cubicBezTo>
                    <a:pt x="1101" y="6032"/>
                    <a:pt x="1095" y="6033"/>
                    <a:pt x="1088" y="6035"/>
                  </a:cubicBezTo>
                  <a:cubicBezTo>
                    <a:pt x="1000" y="6075"/>
                    <a:pt x="1071" y="6175"/>
                    <a:pt x="1096" y="6236"/>
                  </a:cubicBezTo>
                  <a:cubicBezTo>
                    <a:pt x="1282" y="6627"/>
                    <a:pt x="1484" y="7011"/>
                    <a:pt x="1630" y="7419"/>
                  </a:cubicBezTo>
                  <a:cubicBezTo>
                    <a:pt x="1748" y="7749"/>
                    <a:pt x="1797" y="8095"/>
                    <a:pt x="1850" y="8441"/>
                  </a:cubicBezTo>
                  <a:cubicBezTo>
                    <a:pt x="1856" y="8502"/>
                    <a:pt x="1863" y="8565"/>
                    <a:pt x="1871" y="8628"/>
                  </a:cubicBezTo>
                  <a:cubicBezTo>
                    <a:pt x="1815" y="8615"/>
                    <a:pt x="1745" y="8621"/>
                    <a:pt x="1693" y="8609"/>
                  </a:cubicBezTo>
                  <a:lnTo>
                    <a:pt x="1692" y="8609"/>
                  </a:lnTo>
                  <a:cubicBezTo>
                    <a:pt x="1556" y="8586"/>
                    <a:pt x="1432" y="8518"/>
                    <a:pt x="1313" y="8450"/>
                  </a:cubicBezTo>
                  <a:cubicBezTo>
                    <a:pt x="900" y="8199"/>
                    <a:pt x="633" y="7751"/>
                    <a:pt x="517" y="7288"/>
                  </a:cubicBezTo>
                  <a:cubicBezTo>
                    <a:pt x="447" y="6993"/>
                    <a:pt x="364" y="6669"/>
                    <a:pt x="474" y="6374"/>
                  </a:cubicBezTo>
                  <a:cubicBezTo>
                    <a:pt x="575" y="6116"/>
                    <a:pt x="790" y="5929"/>
                    <a:pt x="1071" y="5908"/>
                  </a:cubicBezTo>
                  <a:cubicBezTo>
                    <a:pt x="1101" y="5906"/>
                    <a:pt x="1131" y="5905"/>
                    <a:pt x="1162" y="5905"/>
                  </a:cubicBezTo>
                  <a:close/>
                  <a:moveTo>
                    <a:pt x="11936" y="6345"/>
                  </a:moveTo>
                  <a:cubicBezTo>
                    <a:pt x="12461" y="6345"/>
                    <a:pt x="12942" y="6667"/>
                    <a:pt x="13171" y="7198"/>
                  </a:cubicBezTo>
                  <a:lnTo>
                    <a:pt x="13171" y="7199"/>
                  </a:lnTo>
                  <a:cubicBezTo>
                    <a:pt x="13316" y="7531"/>
                    <a:pt x="13369" y="7904"/>
                    <a:pt x="13328" y="8263"/>
                  </a:cubicBezTo>
                  <a:cubicBezTo>
                    <a:pt x="13301" y="8564"/>
                    <a:pt x="13130" y="8811"/>
                    <a:pt x="12839" y="8911"/>
                  </a:cubicBezTo>
                  <a:cubicBezTo>
                    <a:pt x="12682" y="8974"/>
                    <a:pt x="12509" y="9008"/>
                    <a:pt x="12337" y="9008"/>
                  </a:cubicBezTo>
                  <a:cubicBezTo>
                    <a:pt x="12109" y="9008"/>
                    <a:pt x="11882" y="8947"/>
                    <a:pt x="11696" y="8807"/>
                  </a:cubicBezTo>
                  <a:cubicBezTo>
                    <a:pt x="11046" y="8326"/>
                    <a:pt x="11168" y="7420"/>
                    <a:pt x="11335" y="6728"/>
                  </a:cubicBezTo>
                  <a:cubicBezTo>
                    <a:pt x="11339" y="6711"/>
                    <a:pt x="11346" y="6694"/>
                    <a:pt x="11353" y="6676"/>
                  </a:cubicBezTo>
                  <a:cubicBezTo>
                    <a:pt x="11433" y="6736"/>
                    <a:pt x="11509" y="6797"/>
                    <a:pt x="11583" y="6863"/>
                  </a:cubicBezTo>
                  <a:cubicBezTo>
                    <a:pt x="12056" y="7316"/>
                    <a:pt x="12492" y="7826"/>
                    <a:pt x="12764" y="8430"/>
                  </a:cubicBezTo>
                  <a:cubicBezTo>
                    <a:pt x="12776" y="8465"/>
                    <a:pt x="12813" y="8485"/>
                    <a:pt x="12848" y="8485"/>
                  </a:cubicBezTo>
                  <a:cubicBezTo>
                    <a:pt x="12857" y="8485"/>
                    <a:pt x="12866" y="8484"/>
                    <a:pt x="12875" y="8481"/>
                  </a:cubicBezTo>
                  <a:cubicBezTo>
                    <a:pt x="13033" y="8434"/>
                    <a:pt x="12791" y="8115"/>
                    <a:pt x="12749" y="8020"/>
                  </a:cubicBezTo>
                  <a:cubicBezTo>
                    <a:pt x="12429" y="7433"/>
                    <a:pt x="11997" y="6899"/>
                    <a:pt x="11429" y="6534"/>
                  </a:cubicBezTo>
                  <a:cubicBezTo>
                    <a:pt x="11410" y="6523"/>
                    <a:pt x="11391" y="6510"/>
                    <a:pt x="11372" y="6497"/>
                  </a:cubicBezTo>
                  <a:cubicBezTo>
                    <a:pt x="11367" y="6490"/>
                    <a:pt x="11363" y="6484"/>
                    <a:pt x="11357" y="6478"/>
                  </a:cubicBezTo>
                  <a:cubicBezTo>
                    <a:pt x="11549" y="6387"/>
                    <a:pt x="11745" y="6345"/>
                    <a:pt x="11936" y="6345"/>
                  </a:cubicBezTo>
                  <a:close/>
                  <a:moveTo>
                    <a:pt x="8854" y="7320"/>
                  </a:moveTo>
                  <a:cubicBezTo>
                    <a:pt x="8954" y="7320"/>
                    <a:pt x="9055" y="7327"/>
                    <a:pt x="9152" y="7338"/>
                  </a:cubicBezTo>
                  <a:cubicBezTo>
                    <a:pt x="9559" y="7379"/>
                    <a:pt x="9945" y="7582"/>
                    <a:pt x="10171" y="7937"/>
                  </a:cubicBezTo>
                  <a:cubicBezTo>
                    <a:pt x="10344" y="8220"/>
                    <a:pt x="10411" y="8557"/>
                    <a:pt x="10419" y="8888"/>
                  </a:cubicBezTo>
                  <a:cubicBezTo>
                    <a:pt x="10433" y="9160"/>
                    <a:pt x="10305" y="9420"/>
                    <a:pt x="10079" y="9575"/>
                  </a:cubicBezTo>
                  <a:cubicBezTo>
                    <a:pt x="9861" y="9744"/>
                    <a:pt x="9582" y="9833"/>
                    <a:pt x="9305" y="9833"/>
                  </a:cubicBezTo>
                  <a:cubicBezTo>
                    <a:pt x="9060" y="9833"/>
                    <a:pt x="8815" y="9763"/>
                    <a:pt x="8615" y="9617"/>
                  </a:cubicBezTo>
                  <a:cubicBezTo>
                    <a:pt x="8243" y="9352"/>
                    <a:pt x="8071" y="8892"/>
                    <a:pt x="8082" y="8444"/>
                  </a:cubicBezTo>
                  <a:cubicBezTo>
                    <a:pt x="8071" y="8188"/>
                    <a:pt x="8168" y="7697"/>
                    <a:pt x="8384" y="7542"/>
                  </a:cubicBezTo>
                  <a:cubicBezTo>
                    <a:pt x="8391" y="7539"/>
                    <a:pt x="8396" y="7532"/>
                    <a:pt x="8401" y="7527"/>
                  </a:cubicBezTo>
                  <a:cubicBezTo>
                    <a:pt x="8628" y="7705"/>
                    <a:pt x="8840" y="7901"/>
                    <a:pt x="9030" y="8121"/>
                  </a:cubicBezTo>
                  <a:cubicBezTo>
                    <a:pt x="9381" y="8508"/>
                    <a:pt x="9686" y="8944"/>
                    <a:pt x="9841" y="9448"/>
                  </a:cubicBezTo>
                  <a:cubicBezTo>
                    <a:pt x="9853" y="9483"/>
                    <a:pt x="9889" y="9502"/>
                    <a:pt x="9924" y="9502"/>
                  </a:cubicBezTo>
                  <a:cubicBezTo>
                    <a:pt x="9933" y="9502"/>
                    <a:pt x="9942" y="9501"/>
                    <a:pt x="9950" y="9498"/>
                  </a:cubicBezTo>
                  <a:cubicBezTo>
                    <a:pt x="10068" y="9449"/>
                    <a:pt x="9965" y="9314"/>
                    <a:pt x="9942" y="9231"/>
                  </a:cubicBezTo>
                  <a:cubicBezTo>
                    <a:pt x="9720" y="8628"/>
                    <a:pt x="9345" y="8084"/>
                    <a:pt x="8838" y="7687"/>
                  </a:cubicBezTo>
                  <a:cubicBezTo>
                    <a:pt x="8707" y="7580"/>
                    <a:pt x="8576" y="7478"/>
                    <a:pt x="8441" y="7377"/>
                  </a:cubicBezTo>
                  <a:cubicBezTo>
                    <a:pt x="8573" y="7335"/>
                    <a:pt x="8713" y="7320"/>
                    <a:pt x="8854" y="7320"/>
                  </a:cubicBezTo>
                  <a:close/>
                  <a:moveTo>
                    <a:pt x="18491" y="3808"/>
                  </a:moveTo>
                  <a:cubicBezTo>
                    <a:pt x="18747" y="3808"/>
                    <a:pt x="19003" y="3816"/>
                    <a:pt x="19259" y="3838"/>
                  </a:cubicBezTo>
                  <a:cubicBezTo>
                    <a:pt x="19651" y="3879"/>
                    <a:pt x="20038" y="3961"/>
                    <a:pt x="20426" y="4033"/>
                  </a:cubicBezTo>
                  <a:cubicBezTo>
                    <a:pt x="19558" y="4041"/>
                    <a:pt x="18692" y="4088"/>
                    <a:pt x="17831" y="4211"/>
                  </a:cubicBezTo>
                  <a:lnTo>
                    <a:pt x="17831" y="4210"/>
                  </a:lnTo>
                  <a:cubicBezTo>
                    <a:pt x="17360" y="4252"/>
                    <a:pt x="16872" y="4279"/>
                    <a:pt x="16399" y="4337"/>
                  </a:cubicBezTo>
                  <a:cubicBezTo>
                    <a:pt x="16195" y="4358"/>
                    <a:pt x="15990" y="4362"/>
                    <a:pt x="15785" y="4362"/>
                  </a:cubicBezTo>
                  <a:cubicBezTo>
                    <a:pt x="15683" y="4362"/>
                    <a:pt x="15580" y="4361"/>
                    <a:pt x="15478" y="4361"/>
                  </a:cubicBezTo>
                  <a:cubicBezTo>
                    <a:pt x="15349" y="4361"/>
                    <a:pt x="15219" y="4362"/>
                    <a:pt x="15090" y="4369"/>
                  </a:cubicBezTo>
                  <a:cubicBezTo>
                    <a:pt x="14710" y="4387"/>
                    <a:pt x="14343" y="4492"/>
                    <a:pt x="13971" y="4568"/>
                  </a:cubicBezTo>
                  <a:cubicBezTo>
                    <a:pt x="12890" y="4801"/>
                    <a:pt x="11822" y="5099"/>
                    <a:pt x="10768" y="5436"/>
                  </a:cubicBezTo>
                  <a:cubicBezTo>
                    <a:pt x="10259" y="5600"/>
                    <a:pt x="9761" y="5790"/>
                    <a:pt x="9249" y="5945"/>
                  </a:cubicBezTo>
                  <a:cubicBezTo>
                    <a:pt x="8485" y="6202"/>
                    <a:pt x="7732" y="6506"/>
                    <a:pt x="7012" y="6871"/>
                  </a:cubicBezTo>
                  <a:cubicBezTo>
                    <a:pt x="6567" y="7107"/>
                    <a:pt x="6128" y="7355"/>
                    <a:pt x="5673" y="7572"/>
                  </a:cubicBezTo>
                  <a:cubicBezTo>
                    <a:pt x="4717" y="8017"/>
                    <a:pt x="3875" y="8644"/>
                    <a:pt x="3028" y="9265"/>
                  </a:cubicBezTo>
                  <a:cubicBezTo>
                    <a:pt x="2531" y="9638"/>
                    <a:pt x="1966" y="9956"/>
                    <a:pt x="1466" y="10332"/>
                  </a:cubicBezTo>
                  <a:cubicBezTo>
                    <a:pt x="1249" y="10492"/>
                    <a:pt x="1086" y="10688"/>
                    <a:pt x="866" y="10848"/>
                  </a:cubicBezTo>
                  <a:lnTo>
                    <a:pt x="864" y="10848"/>
                  </a:lnTo>
                  <a:cubicBezTo>
                    <a:pt x="811" y="10724"/>
                    <a:pt x="1012" y="10644"/>
                    <a:pt x="983" y="10522"/>
                  </a:cubicBezTo>
                  <a:cubicBezTo>
                    <a:pt x="1289" y="10214"/>
                    <a:pt x="1617" y="9929"/>
                    <a:pt x="1957" y="9658"/>
                  </a:cubicBezTo>
                  <a:cubicBezTo>
                    <a:pt x="1975" y="9653"/>
                    <a:pt x="1991" y="9639"/>
                    <a:pt x="2004" y="9620"/>
                  </a:cubicBezTo>
                  <a:cubicBezTo>
                    <a:pt x="2310" y="9376"/>
                    <a:pt x="2624" y="9144"/>
                    <a:pt x="2940" y="8916"/>
                  </a:cubicBezTo>
                  <a:cubicBezTo>
                    <a:pt x="3176" y="8748"/>
                    <a:pt x="3398" y="8563"/>
                    <a:pt x="3638" y="8400"/>
                  </a:cubicBezTo>
                  <a:cubicBezTo>
                    <a:pt x="3979" y="8201"/>
                    <a:pt x="4316" y="7995"/>
                    <a:pt x="4653" y="7789"/>
                  </a:cubicBezTo>
                  <a:cubicBezTo>
                    <a:pt x="5066" y="7539"/>
                    <a:pt x="5483" y="7292"/>
                    <a:pt x="5900" y="7046"/>
                  </a:cubicBezTo>
                  <a:cubicBezTo>
                    <a:pt x="6605" y="6677"/>
                    <a:pt x="7325" y="6341"/>
                    <a:pt x="8053" y="6023"/>
                  </a:cubicBezTo>
                  <a:cubicBezTo>
                    <a:pt x="8642" y="5771"/>
                    <a:pt x="9233" y="5542"/>
                    <a:pt x="9837" y="5326"/>
                  </a:cubicBezTo>
                  <a:cubicBezTo>
                    <a:pt x="10598" y="5069"/>
                    <a:pt x="11377" y="4868"/>
                    <a:pt x="12154" y="4668"/>
                  </a:cubicBezTo>
                  <a:cubicBezTo>
                    <a:pt x="12846" y="4481"/>
                    <a:pt x="13532" y="4287"/>
                    <a:pt x="14242" y="4181"/>
                  </a:cubicBezTo>
                  <a:cubicBezTo>
                    <a:pt x="15261" y="3980"/>
                    <a:pt x="16296" y="3863"/>
                    <a:pt x="17335" y="3843"/>
                  </a:cubicBezTo>
                  <a:cubicBezTo>
                    <a:pt x="17720" y="3826"/>
                    <a:pt x="18105" y="3808"/>
                    <a:pt x="18491" y="3808"/>
                  </a:cubicBezTo>
                  <a:close/>
                  <a:moveTo>
                    <a:pt x="6628" y="8424"/>
                  </a:moveTo>
                  <a:cubicBezTo>
                    <a:pt x="6720" y="8424"/>
                    <a:pt x="6812" y="8433"/>
                    <a:pt x="6901" y="8451"/>
                  </a:cubicBezTo>
                  <a:cubicBezTo>
                    <a:pt x="7146" y="8516"/>
                    <a:pt x="7339" y="8697"/>
                    <a:pt x="7500" y="8885"/>
                  </a:cubicBezTo>
                  <a:cubicBezTo>
                    <a:pt x="7836" y="9321"/>
                    <a:pt x="8147" y="9891"/>
                    <a:pt x="8018" y="10457"/>
                  </a:cubicBezTo>
                  <a:cubicBezTo>
                    <a:pt x="7931" y="10765"/>
                    <a:pt x="7665" y="10984"/>
                    <a:pt x="7398" y="11142"/>
                  </a:cubicBezTo>
                  <a:cubicBezTo>
                    <a:pt x="7228" y="11234"/>
                    <a:pt x="7047" y="11280"/>
                    <a:pt x="6869" y="11280"/>
                  </a:cubicBezTo>
                  <a:cubicBezTo>
                    <a:pt x="6617" y="11280"/>
                    <a:pt x="6372" y="11187"/>
                    <a:pt x="6172" y="10995"/>
                  </a:cubicBezTo>
                  <a:cubicBezTo>
                    <a:pt x="5946" y="10798"/>
                    <a:pt x="5742" y="10572"/>
                    <a:pt x="5625" y="10293"/>
                  </a:cubicBezTo>
                  <a:cubicBezTo>
                    <a:pt x="5549" y="10105"/>
                    <a:pt x="5467" y="9900"/>
                    <a:pt x="5536" y="9697"/>
                  </a:cubicBezTo>
                  <a:cubicBezTo>
                    <a:pt x="5598" y="9489"/>
                    <a:pt x="5697" y="9296"/>
                    <a:pt x="5807" y="9110"/>
                  </a:cubicBezTo>
                  <a:cubicBezTo>
                    <a:pt x="5875" y="9003"/>
                    <a:pt x="5949" y="8900"/>
                    <a:pt x="6020" y="8796"/>
                  </a:cubicBezTo>
                  <a:cubicBezTo>
                    <a:pt x="6042" y="8810"/>
                    <a:pt x="6064" y="8824"/>
                    <a:pt x="6085" y="8839"/>
                  </a:cubicBezTo>
                  <a:cubicBezTo>
                    <a:pt x="6648" y="9293"/>
                    <a:pt x="7106" y="9883"/>
                    <a:pt x="7391" y="10548"/>
                  </a:cubicBezTo>
                  <a:cubicBezTo>
                    <a:pt x="7407" y="10589"/>
                    <a:pt x="7441" y="10606"/>
                    <a:pt x="7474" y="10606"/>
                  </a:cubicBezTo>
                  <a:cubicBezTo>
                    <a:pt x="7534" y="10606"/>
                    <a:pt x="7594" y="10553"/>
                    <a:pt x="7560" y="10482"/>
                  </a:cubicBezTo>
                  <a:cubicBezTo>
                    <a:pt x="7341" y="10012"/>
                    <a:pt x="7090" y="9549"/>
                    <a:pt x="6712" y="9188"/>
                  </a:cubicBezTo>
                  <a:cubicBezTo>
                    <a:pt x="6520" y="8992"/>
                    <a:pt x="6302" y="8824"/>
                    <a:pt x="6075" y="8671"/>
                  </a:cubicBezTo>
                  <a:cubicBezTo>
                    <a:pt x="6071" y="8630"/>
                    <a:pt x="6050" y="8593"/>
                    <a:pt x="6011" y="8575"/>
                  </a:cubicBezTo>
                  <a:cubicBezTo>
                    <a:pt x="6199" y="8474"/>
                    <a:pt x="6414" y="8424"/>
                    <a:pt x="6628" y="8424"/>
                  </a:cubicBezTo>
                  <a:close/>
                  <a:moveTo>
                    <a:pt x="4235" y="10241"/>
                  </a:moveTo>
                  <a:cubicBezTo>
                    <a:pt x="4570" y="10241"/>
                    <a:pt x="4887" y="10391"/>
                    <a:pt x="5133" y="10614"/>
                  </a:cubicBezTo>
                  <a:cubicBezTo>
                    <a:pt x="5293" y="10764"/>
                    <a:pt x="5451" y="10919"/>
                    <a:pt x="5572" y="11102"/>
                  </a:cubicBezTo>
                  <a:cubicBezTo>
                    <a:pt x="5704" y="11336"/>
                    <a:pt x="5787" y="11596"/>
                    <a:pt x="5799" y="11867"/>
                  </a:cubicBezTo>
                  <a:cubicBezTo>
                    <a:pt x="5796" y="12461"/>
                    <a:pt x="5263" y="12749"/>
                    <a:pt x="4722" y="12749"/>
                  </a:cubicBezTo>
                  <a:cubicBezTo>
                    <a:pt x="4427" y="12749"/>
                    <a:pt x="4129" y="12663"/>
                    <a:pt x="3914" y="12494"/>
                  </a:cubicBezTo>
                  <a:cubicBezTo>
                    <a:pt x="3559" y="12231"/>
                    <a:pt x="3294" y="11636"/>
                    <a:pt x="3344" y="11196"/>
                  </a:cubicBezTo>
                  <a:cubicBezTo>
                    <a:pt x="3369" y="11004"/>
                    <a:pt x="3445" y="10822"/>
                    <a:pt x="3544" y="10657"/>
                  </a:cubicBezTo>
                  <a:cubicBezTo>
                    <a:pt x="3551" y="10643"/>
                    <a:pt x="3561" y="10628"/>
                    <a:pt x="3569" y="10613"/>
                  </a:cubicBezTo>
                  <a:cubicBezTo>
                    <a:pt x="4080" y="10868"/>
                    <a:pt x="4544" y="11217"/>
                    <a:pt x="4965" y="11600"/>
                  </a:cubicBezTo>
                  <a:cubicBezTo>
                    <a:pt x="4985" y="11633"/>
                    <a:pt x="5014" y="11646"/>
                    <a:pt x="5043" y="11646"/>
                  </a:cubicBezTo>
                  <a:cubicBezTo>
                    <a:pt x="5112" y="11646"/>
                    <a:pt x="5177" y="11568"/>
                    <a:pt x="5107" y="11497"/>
                  </a:cubicBezTo>
                  <a:cubicBezTo>
                    <a:pt x="4674" y="11067"/>
                    <a:pt x="4166" y="10723"/>
                    <a:pt x="3617" y="10459"/>
                  </a:cubicBezTo>
                  <a:cubicBezTo>
                    <a:pt x="3621" y="10448"/>
                    <a:pt x="3622" y="10435"/>
                    <a:pt x="3618" y="10423"/>
                  </a:cubicBezTo>
                  <a:cubicBezTo>
                    <a:pt x="3766" y="10284"/>
                    <a:pt x="3988" y="10248"/>
                    <a:pt x="4184" y="10242"/>
                  </a:cubicBezTo>
                  <a:cubicBezTo>
                    <a:pt x="4201" y="10241"/>
                    <a:pt x="4218" y="10241"/>
                    <a:pt x="4235" y="10241"/>
                  </a:cubicBezTo>
                  <a:close/>
                  <a:moveTo>
                    <a:pt x="18430" y="1"/>
                  </a:moveTo>
                  <a:cubicBezTo>
                    <a:pt x="17984" y="1"/>
                    <a:pt x="17557" y="274"/>
                    <a:pt x="17247" y="678"/>
                  </a:cubicBezTo>
                  <a:cubicBezTo>
                    <a:pt x="16983" y="995"/>
                    <a:pt x="16835" y="1390"/>
                    <a:pt x="16718" y="1781"/>
                  </a:cubicBezTo>
                  <a:cubicBezTo>
                    <a:pt x="16593" y="2154"/>
                    <a:pt x="16569" y="2547"/>
                    <a:pt x="16618" y="2936"/>
                  </a:cubicBezTo>
                  <a:cubicBezTo>
                    <a:pt x="16640" y="3196"/>
                    <a:pt x="16669" y="3481"/>
                    <a:pt x="16845" y="3685"/>
                  </a:cubicBezTo>
                  <a:cubicBezTo>
                    <a:pt x="16544" y="3719"/>
                    <a:pt x="16242" y="3757"/>
                    <a:pt x="15939" y="3779"/>
                  </a:cubicBezTo>
                  <a:cubicBezTo>
                    <a:pt x="15038" y="3850"/>
                    <a:pt x="14151" y="4032"/>
                    <a:pt x="13273" y="4243"/>
                  </a:cubicBezTo>
                  <a:cubicBezTo>
                    <a:pt x="13349" y="4123"/>
                    <a:pt x="13392" y="3983"/>
                    <a:pt x="13442" y="3850"/>
                  </a:cubicBezTo>
                  <a:cubicBezTo>
                    <a:pt x="13442" y="3848"/>
                    <a:pt x="13443" y="3846"/>
                    <a:pt x="13444" y="3843"/>
                  </a:cubicBezTo>
                  <a:cubicBezTo>
                    <a:pt x="13476" y="3847"/>
                    <a:pt x="13507" y="3849"/>
                    <a:pt x="13538" y="3849"/>
                  </a:cubicBezTo>
                  <a:cubicBezTo>
                    <a:pt x="13935" y="3849"/>
                    <a:pt x="14275" y="3557"/>
                    <a:pt x="14550" y="3289"/>
                  </a:cubicBezTo>
                  <a:cubicBezTo>
                    <a:pt x="15084" y="2734"/>
                    <a:pt x="15351" y="1924"/>
                    <a:pt x="15080" y="1179"/>
                  </a:cubicBezTo>
                  <a:cubicBezTo>
                    <a:pt x="14977" y="916"/>
                    <a:pt x="14862" y="644"/>
                    <a:pt x="14668" y="431"/>
                  </a:cubicBezTo>
                  <a:cubicBezTo>
                    <a:pt x="14447" y="192"/>
                    <a:pt x="14149" y="6"/>
                    <a:pt x="13813" y="6"/>
                  </a:cubicBezTo>
                  <a:cubicBezTo>
                    <a:pt x="13804" y="6"/>
                    <a:pt x="13795" y="6"/>
                    <a:pt x="13786" y="6"/>
                  </a:cubicBezTo>
                  <a:cubicBezTo>
                    <a:pt x="13382" y="22"/>
                    <a:pt x="12955" y="189"/>
                    <a:pt x="12716" y="528"/>
                  </a:cubicBezTo>
                  <a:cubicBezTo>
                    <a:pt x="12458" y="891"/>
                    <a:pt x="12433" y="1356"/>
                    <a:pt x="12442" y="1787"/>
                  </a:cubicBezTo>
                  <a:cubicBezTo>
                    <a:pt x="12437" y="2050"/>
                    <a:pt x="12473" y="2311"/>
                    <a:pt x="12541" y="2565"/>
                  </a:cubicBezTo>
                  <a:cubicBezTo>
                    <a:pt x="12611" y="2839"/>
                    <a:pt x="12694" y="3110"/>
                    <a:pt x="12860" y="3341"/>
                  </a:cubicBezTo>
                  <a:cubicBezTo>
                    <a:pt x="12920" y="3427"/>
                    <a:pt x="13111" y="3729"/>
                    <a:pt x="13252" y="3729"/>
                  </a:cubicBezTo>
                  <a:cubicBezTo>
                    <a:pt x="13256" y="3729"/>
                    <a:pt x="13260" y="3728"/>
                    <a:pt x="13263" y="3728"/>
                  </a:cubicBezTo>
                  <a:lnTo>
                    <a:pt x="13263" y="3728"/>
                  </a:lnTo>
                  <a:cubicBezTo>
                    <a:pt x="13208" y="3906"/>
                    <a:pt x="13152" y="4084"/>
                    <a:pt x="13061" y="4244"/>
                  </a:cubicBezTo>
                  <a:cubicBezTo>
                    <a:pt x="13052" y="4264"/>
                    <a:pt x="13051" y="4280"/>
                    <a:pt x="13052" y="4295"/>
                  </a:cubicBezTo>
                  <a:cubicBezTo>
                    <a:pt x="12196" y="4491"/>
                    <a:pt x="11340" y="4697"/>
                    <a:pt x="10508" y="4974"/>
                  </a:cubicBezTo>
                  <a:cubicBezTo>
                    <a:pt x="10397" y="5012"/>
                    <a:pt x="10286" y="5048"/>
                    <a:pt x="10174" y="5086"/>
                  </a:cubicBezTo>
                  <a:cubicBezTo>
                    <a:pt x="10211" y="5010"/>
                    <a:pt x="10240" y="4941"/>
                    <a:pt x="10254" y="4916"/>
                  </a:cubicBezTo>
                  <a:cubicBezTo>
                    <a:pt x="10344" y="4683"/>
                    <a:pt x="10412" y="4443"/>
                    <a:pt x="10462" y="4199"/>
                  </a:cubicBezTo>
                  <a:cubicBezTo>
                    <a:pt x="10473" y="4202"/>
                    <a:pt x="10486" y="4204"/>
                    <a:pt x="10500" y="4204"/>
                  </a:cubicBezTo>
                  <a:cubicBezTo>
                    <a:pt x="10635" y="4204"/>
                    <a:pt x="10853" y="4064"/>
                    <a:pt x="10929" y="4021"/>
                  </a:cubicBezTo>
                  <a:cubicBezTo>
                    <a:pt x="11475" y="3648"/>
                    <a:pt x="11740" y="2932"/>
                    <a:pt x="11672" y="2287"/>
                  </a:cubicBezTo>
                  <a:cubicBezTo>
                    <a:pt x="11591" y="1744"/>
                    <a:pt x="11230" y="1194"/>
                    <a:pt x="10682" y="1039"/>
                  </a:cubicBezTo>
                  <a:cubicBezTo>
                    <a:pt x="10526" y="994"/>
                    <a:pt x="10361" y="969"/>
                    <a:pt x="10195" y="969"/>
                  </a:cubicBezTo>
                  <a:cubicBezTo>
                    <a:pt x="9952" y="969"/>
                    <a:pt x="9709" y="1023"/>
                    <a:pt x="9498" y="1146"/>
                  </a:cubicBezTo>
                  <a:cubicBezTo>
                    <a:pt x="8959" y="1491"/>
                    <a:pt x="8772" y="2227"/>
                    <a:pt x="8938" y="2824"/>
                  </a:cubicBezTo>
                  <a:cubicBezTo>
                    <a:pt x="9025" y="3113"/>
                    <a:pt x="9238" y="3334"/>
                    <a:pt x="9425" y="3561"/>
                  </a:cubicBezTo>
                  <a:cubicBezTo>
                    <a:pt x="9664" y="3827"/>
                    <a:pt x="9973" y="4014"/>
                    <a:pt x="10305" y="4143"/>
                  </a:cubicBezTo>
                  <a:cubicBezTo>
                    <a:pt x="10240" y="4492"/>
                    <a:pt x="10115" y="4829"/>
                    <a:pt x="9974" y="5153"/>
                  </a:cubicBezTo>
                  <a:cubicBezTo>
                    <a:pt x="9576" y="5286"/>
                    <a:pt x="9177" y="5415"/>
                    <a:pt x="8781" y="5549"/>
                  </a:cubicBezTo>
                  <a:cubicBezTo>
                    <a:pt x="8296" y="5744"/>
                    <a:pt x="7815" y="5949"/>
                    <a:pt x="7336" y="6159"/>
                  </a:cubicBezTo>
                  <a:cubicBezTo>
                    <a:pt x="7330" y="6161"/>
                    <a:pt x="7324" y="6163"/>
                    <a:pt x="7318" y="6167"/>
                  </a:cubicBezTo>
                  <a:cubicBezTo>
                    <a:pt x="7349" y="6025"/>
                    <a:pt x="7346" y="5874"/>
                    <a:pt x="7356" y="5730"/>
                  </a:cubicBezTo>
                  <a:cubicBezTo>
                    <a:pt x="7359" y="5599"/>
                    <a:pt x="7356" y="5467"/>
                    <a:pt x="7349" y="5335"/>
                  </a:cubicBezTo>
                  <a:cubicBezTo>
                    <a:pt x="7377" y="5334"/>
                    <a:pt x="7405" y="5318"/>
                    <a:pt x="7414" y="5289"/>
                  </a:cubicBezTo>
                  <a:cubicBezTo>
                    <a:pt x="8325" y="4941"/>
                    <a:pt x="8367" y="3954"/>
                    <a:pt x="8031" y="3164"/>
                  </a:cubicBezTo>
                  <a:cubicBezTo>
                    <a:pt x="7823" y="2580"/>
                    <a:pt x="7232" y="2250"/>
                    <a:pt x="6637" y="2250"/>
                  </a:cubicBezTo>
                  <a:cubicBezTo>
                    <a:pt x="6450" y="2250"/>
                    <a:pt x="6262" y="2283"/>
                    <a:pt x="6086" y="2350"/>
                  </a:cubicBezTo>
                  <a:cubicBezTo>
                    <a:pt x="5479" y="2563"/>
                    <a:pt x="5136" y="3255"/>
                    <a:pt x="5250" y="3875"/>
                  </a:cubicBezTo>
                  <a:cubicBezTo>
                    <a:pt x="5340" y="4260"/>
                    <a:pt x="5640" y="4554"/>
                    <a:pt x="5900" y="4835"/>
                  </a:cubicBezTo>
                  <a:cubicBezTo>
                    <a:pt x="6092" y="5011"/>
                    <a:pt x="6318" y="5152"/>
                    <a:pt x="6563" y="5237"/>
                  </a:cubicBezTo>
                  <a:cubicBezTo>
                    <a:pt x="6757" y="5299"/>
                    <a:pt x="6953" y="5362"/>
                    <a:pt x="7157" y="5383"/>
                  </a:cubicBezTo>
                  <a:cubicBezTo>
                    <a:pt x="7161" y="5518"/>
                    <a:pt x="7165" y="5653"/>
                    <a:pt x="7168" y="5788"/>
                  </a:cubicBezTo>
                  <a:cubicBezTo>
                    <a:pt x="7165" y="5948"/>
                    <a:pt x="7174" y="6111"/>
                    <a:pt x="7112" y="6262"/>
                  </a:cubicBezTo>
                  <a:cubicBezTo>
                    <a:pt x="6470" y="6564"/>
                    <a:pt x="5867" y="6933"/>
                    <a:pt x="5229" y="7256"/>
                  </a:cubicBezTo>
                  <a:cubicBezTo>
                    <a:pt x="5158" y="7296"/>
                    <a:pt x="5086" y="7338"/>
                    <a:pt x="5014" y="7378"/>
                  </a:cubicBezTo>
                  <a:cubicBezTo>
                    <a:pt x="5013" y="7343"/>
                    <a:pt x="5011" y="7308"/>
                    <a:pt x="5010" y="7273"/>
                  </a:cubicBezTo>
                  <a:cubicBezTo>
                    <a:pt x="4986" y="6970"/>
                    <a:pt x="4913" y="6676"/>
                    <a:pt x="4801" y="6398"/>
                  </a:cubicBezTo>
                  <a:cubicBezTo>
                    <a:pt x="4981" y="6287"/>
                    <a:pt x="5223" y="5779"/>
                    <a:pt x="5254" y="5655"/>
                  </a:cubicBezTo>
                  <a:cubicBezTo>
                    <a:pt x="5345" y="5367"/>
                    <a:pt x="5338" y="5058"/>
                    <a:pt x="5289" y="4762"/>
                  </a:cubicBezTo>
                  <a:cubicBezTo>
                    <a:pt x="5208" y="3938"/>
                    <a:pt x="4418" y="3522"/>
                    <a:pt x="3645" y="3522"/>
                  </a:cubicBezTo>
                  <a:cubicBezTo>
                    <a:pt x="3334" y="3522"/>
                    <a:pt x="3026" y="3589"/>
                    <a:pt x="2767" y="3723"/>
                  </a:cubicBezTo>
                  <a:cubicBezTo>
                    <a:pt x="1878" y="4201"/>
                    <a:pt x="1711" y="5611"/>
                    <a:pt x="2541" y="6226"/>
                  </a:cubicBezTo>
                  <a:cubicBezTo>
                    <a:pt x="2914" y="6500"/>
                    <a:pt x="3374" y="6614"/>
                    <a:pt x="3837" y="6614"/>
                  </a:cubicBezTo>
                  <a:cubicBezTo>
                    <a:pt x="4103" y="6614"/>
                    <a:pt x="4370" y="6576"/>
                    <a:pt x="4621" y="6509"/>
                  </a:cubicBezTo>
                  <a:cubicBezTo>
                    <a:pt x="4621" y="6508"/>
                    <a:pt x="4622" y="6508"/>
                    <a:pt x="4622" y="6508"/>
                  </a:cubicBezTo>
                  <a:cubicBezTo>
                    <a:pt x="4743" y="6819"/>
                    <a:pt x="4823" y="7150"/>
                    <a:pt x="4835" y="7479"/>
                  </a:cubicBezTo>
                  <a:cubicBezTo>
                    <a:pt x="4535" y="7650"/>
                    <a:pt x="4236" y="7825"/>
                    <a:pt x="3945" y="8011"/>
                  </a:cubicBezTo>
                  <a:cubicBezTo>
                    <a:pt x="3707" y="8189"/>
                    <a:pt x="3464" y="8358"/>
                    <a:pt x="3212" y="8515"/>
                  </a:cubicBezTo>
                  <a:cubicBezTo>
                    <a:pt x="2817" y="8763"/>
                    <a:pt x="2452" y="9053"/>
                    <a:pt x="2091" y="9346"/>
                  </a:cubicBezTo>
                  <a:cubicBezTo>
                    <a:pt x="2117" y="9169"/>
                    <a:pt x="2103" y="8982"/>
                    <a:pt x="2086" y="8802"/>
                  </a:cubicBezTo>
                  <a:cubicBezTo>
                    <a:pt x="2191" y="8748"/>
                    <a:pt x="2318" y="8550"/>
                    <a:pt x="2364" y="8496"/>
                  </a:cubicBezTo>
                  <a:cubicBezTo>
                    <a:pt x="2675" y="8078"/>
                    <a:pt x="2826" y="7610"/>
                    <a:pt x="2707" y="7093"/>
                  </a:cubicBezTo>
                  <a:cubicBezTo>
                    <a:pt x="2595" y="6576"/>
                    <a:pt x="2362" y="5998"/>
                    <a:pt x="1839" y="5784"/>
                  </a:cubicBezTo>
                  <a:cubicBezTo>
                    <a:pt x="1642" y="5702"/>
                    <a:pt x="1438" y="5658"/>
                    <a:pt x="1242" y="5658"/>
                  </a:cubicBezTo>
                  <a:cubicBezTo>
                    <a:pt x="840" y="5658"/>
                    <a:pt x="474" y="5845"/>
                    <a:pt x="293" y="6284"/>
                  </a:cubicBezTo>
                  <a:cubicBezTo>
                    <a:pt x="0" y="6987"/>
                    <a:pt x="510" y="7941"/>
                    <a:pt x="1014" y="8434"/>
                  </a:cubicBezTo>
                  <a:cubicBezTo>
                    <a:pt x="1223" y="8630"/>
                    <a:pt x="1475" y="8808"/>
                    <a:pt x="1767" y="8843"/>
                  </a:cubicBezTo>
                  <a:cubicBezTo>
                    <a:pt x="1795" y="8848"/>
                    <a:pt x="1823" y="8853"/>
                    <a:pt x="1850" y="8853"/>
                  </a:cubicBezTo>
                  <a:cubicBezTo>
                    <a:pt x="1866" y="8853"/>
                    <a:pt x="1882" y="8851"/>
                    <a:pt x="1897" y="8847"/>
                  </a:cubicBezTo>
                  <a:lnTo>
                    <a:pt x="1897" y="8847"/>
                  </a:lnTo>
                  <a:cubicBezTo>
                    <a:pt x="1921" y="9079"/>
                    <a:pt x="1927" y="9313"/>
                    <a:pt x="1843" y="9533"/>
                  </a:cubicBezTo>
                  <a:cubicBezTo>
                    <a:pt x="1842" y="9539"/>
                    <a:pt x="1842" y="9544"/>
                    <a:pt x="1842" y="9548"/>
                  </a:cubicBezTo>
                  <a:cubicBezTo>
                    <a:pt x="1809" y="9575"/>
                    <a:pt x="1776" y="9601"/>
                    <a:pt x="1743" y="9628"/>
                  </a:cubicBezTo>
                  <a:cubicBezTo>
                    <a:pt x="1457" y="9896"/>
                    <a:pt x="1177" y="10172"/>
                    <a:pt x="895" y="10444"/>
                  </a:cubicBezTo>
                  <a:cubicBezTo>
                    <a:pt x="892" y="10444"/>
                    <a:pt x="889" y="10444"/>
                    <a:pt x="885" y="10444"/>
                  </a:cubicBezTo>
                  <a:cubicBezTo>
                    <a:pt x="794" y="10444"/>
                    <a:pt x="751" y="10549"/>
                    <a:pt x="700" y="10611"/>
                  </a:cubicBezTo>
                  <a:cubicBezTo>
                    <a:pt x="600" y="10745"/>
                    <a:pt x="592" y="10936"/>
                    <a:pt x="709" y="11061"/>
                  </a:cubicBezTo>
                  <a:cubicBezTo>
                    <a:pt x="753" y="11094"/>
                    <a:pt x="801" y="11108"/>
                    <a:pt x="850" y="11108"/>
                  </a:cubicBezTo>
                  <a:cubicBezTo>
                    <a:pt x="953" y="11108"/>
                    <a:pt x="1060" y="11045"/>
                    <a:pt x="1134" y="10973"/>
                  </a:cubicBezTo>
                  <a:cubicBezTo>
                    <a:pt x="1264" y="10860"/>
                    <a:pt x="1392" y="10746"/>
                    <a:pt x="1528" y="10641"/>
                  </a:cubicBezTo>
                  <a:cubicBezTo>
                    <a:pt x="1735" y="10479"/>
                    <a:pt x="1946" y="10323"/>
                    <a:pt x="2159" y="10167"/>
                  </a:cubicBezTo>
                  <a:cubicBezTo>
                    <a:pt x="2174" y="10171"/>
                    <a:pt x="2190" y="10172"/>
                    <a:pt x="2205" y="10172"/>
                  </a:cubicBezTo>
                  <a:cubicBezTo>
                    <a:pt x="2574" y="10254"/>
                    <a:pt x="2942" y="10356"/>
                    <a:pt x="3297" y="10487"/>
                  </a:cubicBezTo>
                  <a:cubicBezTo>
                    <a:pt x="3302" y="10489"/>
                    <a:pt x="3307" y="10492"/>
                    <a:pt x="3311" y="10493"/>
                  </a:cubicBezTo>
                  <a:cubicBezTo>
                    <a:pt x="3309" y="10497"/>
                    <a:pt x="3305" y="10501"/>
                    <a:pt x="3303" y="10505"/>
                  </a:cubicBezTo>
                  <a:cubicBezTo>
                    <a:pt x="3249" y="10594"/>
                    <a:pt x="3192" y="10684"/>
                    <a:pt x="3152" y="10785"/>
                  </a:cubicBezTo>
                  <a:cubicBezTo>
                    <a:pt x="2871" y="11384"/>
                    <a:pt x="3192" y="12135"/>
                    <a:pt x="3670" y="12538"/>
                  </a:cubicBezTo>
                  <a:cubicBezTo>
                    <a:pt x="4030" y="12814"/>
                    <a:pt x="4438" y="12944"/>
                    <a:pt x="4811" y="12944"/>
                  </a:cubicBezTo>
                  <a:cubicBezTo>
                    <a:pt x="5637" y="12944"/>
                    <a:pt x="6285" y="12303"/>
                    <a:pt x="5834" y="11194"/>
                  </a:cubicBezTo>
                  <a:cubicBezTo>
                    <a:pt x="5667" y="10750"/>
                    <a:pt x="4908" y="10157"/>
                    <a:pt x="4443" y="10079"/>
                  </a:cubicBezTo>
                  <a:cubicBezTo>
                    <a:pt x="4376" y="10071"/>
                    <a:pt x="4301" y="10065"/>
                    <a:pt x="4223" y="10065"/>
                  </a:cubicBezTo>
                  <a:cubicBezTo>
                    <a:pt x="3938" y="10065"/>
                    <a:pt x="3610" y="10137"/>
                    <a:pt x="3483" y="10380"/>
                  </a:cubicBezTo>
                  <a:cubicBezTo>
                    <a:pt x="3480" y="10379"/>
                    <a:pt x="3478" y="10379"/>
                    <a:pt x="3475" y="10379"/>
                  </a:cubicBezTo>
                  <a:cubicBezTo>
                    <a:pt x="3466" y="10379"/>
                    <a:pt x="3459" y="10381"/>
                    <a:pt x="3451" y="10381"/>
                  </a:cubicBezTo>
                  <a:cubicBezTo>
                    <a:pt x="3255" y="10294"/>
                    <a:pt x="3054" y="10218"/>
                    <a:pt x="2849" y="10153"/>
                  </a:cubicBezTo>
                  <a:cubicBezTo>
                    <a:pt x="2735" y="10115"/>
                    <a:pt x="2618" y="10085"/>
                    <a:pt x="2502" y="10055"/>
                  </a:cubicBezTo>
                  <a:cubicBezTo>
                    <a:pt x="2470" y="10050"/>
                    <a:pt x="2417" y="10033"/>
                    <a:pt x="2360" y="10017"/>
                  </a:cubicBezTo>
                  <a:cubicBezTo>
                    <a:pt x="2390" y="9994"/>
                    <a:pt x="2420" y="9972"/>
                    <a:pt x="2450" y="9950"/>
                  </a:cubicBezTo>
                  <a:cubicBezTo>
                    <a:pt x="3022" y="9509"/>
                    <a:pt x="3593" y="9072"/>
                    <a:pt x="4202" y="8680"/>
                  </a:cubicBezTo>
                  <a:cubicBezTo>
                    <a:pt x="4457" y="8517"/>
                    <a:pt x="4722" y="8369"/>
                    <a:pt x="4988" y="8224"/>
                  </a:cubicBezTo>
                  <a:cubicBezTo>
                    <a:pt x="5027" y="8236"/>
                    <a:pt x="5064" y="8250"/>
                    <a:pt x="5102" y="8266"/>
                  </a:cubicBezTo>
                  <a:cubicBezTo>
                    <a:pt x="5344" y="8384"/>
                    <a:pt x="5585" y="8518"/>
                    <a:pt x="5817" y="8662"/>
                  </a:cubicBezTo>
                  <a:cubicBezTo>
                    <a:pt x="5504" y="9080"/>
                    <a:pt x="5061" y="9587"/>
                    <a:pt x="5266" y="10139"/>
                  </a:cubicBezTo>
                  <a:cubicBezTo>
                    <a:pt x="5372" y="10473"/>
                    <a:pt x="5575" y="10769"/>
                    <a:pt x="5847" y="10989"/>
                  </a:cubicBezTo>
                  <a:cubicBezTo>
                    <a:pt x="6115" y="11208"/>
                    <a:pt x="6422" y="11432"/>
                    <a:pt x="6780" y="11442"/>
                  </a:cubicBezTo>
                  <a:cubicBezTo>
                    <a:pt x="6818" y="11445"/>
                    <a:pt x="6855" y="11447"/>
                    <a:pt x="6892" y="11447"/>
                  </a:cubicBezTo>
                  <a:cubicBezTo>
                    <a:pt x="7284" y="11447"/>
                    <a:pt x="7658" y="11263"/>
                    <a:pt x="7926" y="10979"/>
                  </a:cubicBezTo>
                  <a:cubicBezTo>
                    <a:pt x="8267" y="10604"/>
                    <a:pt x="8300" y="10030"/>
                    <a:pt x="8128" y="9569"/>
                  </a:cubicBezTo>
                  <a:cubicBezTo>
                    <a:pt x="8002" y="9234"/>
                    <a:pt x="7792" y="8937"/>
                    <a:pt x="7542" y="8682"/>
                  </a:cubicBezTo>
                  <a:cubicBezTo>
                    <a:pt x="7284" y="8408"/>
                    <a:pt x="6998" y="8237"/>
                    <a:pt x="6643" y="8237"/>
                  </a:cubicBezTo>
                  <a:cubicBezTo>
                    <a:pt x="6574" y="8237"/>
                    <a:pt x="6502" y="8243"/>
                    <a:pt x="6427" y="8257"/>
                  </a:cubicBezTo>
                  <a:cubicBezTo>
                    <a:pt x="6426" y="8257"/>
                    <a:pt x="6426" y="8257"/>
                    <a:pt x="6425" y="8257"/>
                  </a:cubicBezTo>
                  <a:cubicBezTo>
                    <a:pt x="6331" y="8257"/>
                    <a:pt x="5930" y="8369"/>
                    <a:pt x="5814" y="8501"/>
                  </a:cubicBezTo>
                  <a:cubicBezTo>
                    <a:pt x="5599" y="8366"/>
                    <a:pt x="5382" y="8233"/>
                    <a:pt x="5147" y="8136"/>
                  </a:cubicBezTo>
                  <a:cubicBezTo>
                    <a:pt x="5367" y="8017"/>
                    <a:pt x="5586" y="7897"/>
                    <a:pt x="5801" y="7767"/>
                  </a:cubicBezTo>
                  <a:cubicBezTo>
                    <a:pt x="6326" y="7446"/>
                    <a:pt x="6869" y="7153"/>
                    <a:pt x="7430" y="6899"/>
                  </a:cubicBezTo>
                  <a:cubicBezTo>
                    <a:pt x="7504" y="6943"/>
                    <a:pt x="7580" y="6982"/>
                    <a:pt x="7653" y="7028"/>
                  </a:cubicBezTo>
                  <a:cubicBezTo>
                    <a:pt x="7849" y="7140"/>
                    <a:pt x="8040" y="7262"/>
                    <a:pt x="8222" y="7393"/>
                  </a:cubicBezTo>
                  <a:cubicBezTo>
                    <a:pt x="8068" y="7511"/>
                    <a:pt x="8005" y="7711"/>
                    <a:pt x="7940" y="7888"/>
                  </a:cubicBezTo>
                  <a:cubicBezTo>
                    <a:pt x="7742" y="8503"/>
                    <a:pt x="7923" y="9217"/>
                    <a:pt x="8390" y="9662"/>
                  </a:cubicBezTo>
                  <a:cubicBezTo>
                    <a:pt x="8667" y="9952"/>
                    <a:pt x="9012" y="10082"/>
                    <a:pt x="9347" y="10082"/>
                  </a:cubicBezTo>
                  <a:cubicBezTo>
                    <a:pt x="10066" y="10082"/>
                    <a:pt x="10739" y="9487"/>
                    <a:pt x="10594" y="8613"/>
                  </a:cubicBezTo>
                  <a:cubicBezTo>
                    <a:pt x="10508" y="7790"/>
                    <a:pt x="9772" y="7141"/>
                    <a:pt x="8950" y="7141"/>
                  </a:cubicBezTo>
                  <a:cubicBezTo>
                    <a:pt x="8937" y="7141"/>
                    <a:pt x="8925" y="7141"/>
                    <a:pt x="8913" y="7142"/>
                  </a:cubicBezTo>
                  <a:cubicBezTo>
                    <a:pt x="8791" y="7142"/>
                    <a:pt x="8405" y="7146"/>
                    <a:pt x="8296" y="7273"/>
                  </a:cubicBezTo>
                  <a:cubicBezTo>
                    <a:pt x="8065" y="7109"/>
                    <a:pt x="7825" y="6960"/>
                    <a:pt x="7570" y="6836"/>
                  </a:cubicBezTo>
                  <a:cubicBezTo>
                    <a:pt x="7787" y="6740"/>
                    <a:pt x="8007" y="6651"/>
                    <a:pt x="8228" y="6568"/>
                  </a:cubicBezTo>
                  <a:cubicBezTo>
                    <a:pt x="8644" y="6413"/>
                    <a:pt x="9077" y="6225"/>
                    <a:pt x="9507" y="6075"/>
                  </a:cubicBezTo>
                  <a:cubicBezTo>
                    <a:pt x="9692" y="6013"/>
                    <a:pt x="9880" y="5953"/>
                    <a:pt x="10065" y="5892"/>
                  </a:cubicBezTo>
                  <a:cubicBezTo>
                    <a:pt x="10079" y="5913"/>
                    <a:pt x="10105" y="5927"/>
                    <a:pt x="10127" y="5937"/>
                  </a:cubicBezTo>
                  <a:cubicBezTo>
                    <a:pt x="10220" y="5984"/>
                    <a:pt x="10314" y="6031"/>
                    <a:pt x="10406" y="6081"/>
                  </a:cubicBezTo>
                  <a:cubicBezTo>
                    <a:pt x="10652" y="6226"/>
                    <a:pt x="10904" y="6368"/>
                    <a:pt x="11143" y="6527"/>
                  </a:cubicBezTo>
                  <a:cubicBezTo>
                    <a:pt x="11098" y="6603"/>
                    <a:pt x="11079" y="6698"/>
                    <a:pt x="11057" y="6782"/>
                  </a:cubicBezTo>
                  <a:cubicBezTo>
                    <a:pt x="11023" y="6946"/>
                    <a:pt x="11001" y="7113"/>
                    <a:pt x="10981" y="7278"/>
                  </a:cubicBezTo>
                  <a:cubicBezTo>
                    <a:pt x="10918" y="7766"/>
                    <a:pt x="11007" y="8291"/>
                    <a:pt x="11325" y="8677"/>
                  </a:cubicBezTo>
                  <a:cubicBezTo>
                    <a:pt x="11573" y="9023"/>
                    <a:pt x="11978" y="9214"/>
                    <a:pt x="12389" y="9214"/>
                  </a:cubicBezTo>
                  <a:cubicBezTo>
                    <a:pt x="12577" y="9214"/>
                    <a:pt x="12766" y="9174"/>
                    <a:pt x="12942" y="9090"/>
                  </a:cubicBezTo>
                  <a:cubicBezTo>
                    <a:pt x="13340" y="8929"/>
                    <a:pt x="13534" y="8525"/>
                    <a:pt x="13555" y="8114"/>
                  </a:cubicBezTo>
                  <a:cubicBezTo>
                    <a:pt x="13647" y="7247"/>
                    <a:pt x="12917" y="6159"/>
                    <a:pt x="11995" y="6159"/>
                  </a:cubicBezTo>
                  <a:cubicBezTo>
                    <a:pt x="11964" y="6159"/>
                    <a:pt x="11933" y="6160"/>
                    <a:pt x="11902" y="6162"/>
                  </a:cubicBezTo>
                  <a:cubicBezTo>
                    <a:pt x="11715" y="6182"/>
                    <a:pt x="11353" y="6235"/>
                    <a:pt x="11219" y="6398"/>
                  </a:cubicBezTo>
                  <a:cubicBezTo>
                    <a:pt x="10902" y="6188"/>
                    <a:pt x="10583" y="5973"/>
                    <a:pt x="10227" y="5839"/>
                  </a:cubicBezTo>
                  <a:cubicBezTo>
                    <a:pt x="10414" y="5778"/>
                    <a:pt x="10600" y="5715"/>
                    <a:pt x="10786" y="5648"/>
                  </a:cubicBezTo>
                  <a:cubicBezTo>
                    <a:pt x="11277" y="5474"/>
                    <a:pt x="11773" y="5317"/>
                    <a:pt x="12282" y="5197"/>
                  </a:cubicBezTo>
                  <a:cubicBezTo>
                    <a:pt x="12551" y="5126"/>
                    <a:pt x="12815" y="5036"/>
                    <a:pt x="13083" y="4958"/>
                  </a:cubicBezTo>
                  <a:cubicBezTo>
                    <a:pt x="13085" y="4960"/>
                    <a:pt x="13088" y="4962"/>
                    <a:pt x="13090" y="4965"/>
                  </a:cubicBezTo>
                  <a:cubicBezTo>
                    <a:pt x="13297" y="5138"/>
                    <a:pt x="13507" y="5305"/>
                    <a:pt x="13712" y="5480"/>
                  </a:cubicBezTo>
                  <a:cubicBezTo>
                    <a:pt x="13376" y="5721"/>
                    <a:pt x="13426" y="6243"/>
                    <a:pt x="13513" y="6605"/>
                  </a:cubicBezTo>
                  <a:cubicBezTo>
                    <a:pt x="13629" y="7107"/>
                    <a:pt x="13868" y="7598"/>
                    <a:pt x="14250" y="7951"/>
                  </a:cubicBezTo>
                  <a:cubicBezTo>
                    <a:pt x="14486" y="8154"/>
                    <a:pt x="14786" y="8243"/>
                    <a:pt x="15091" y="8243"/>
                  </a:cubicBezTo>
                  <a:cubicBezTo>
                    <a:pt x="15443" y="8243"/>
                    <a:pt x="15804" y="8123"/>
                    <a:pt x="16082" y="7922"/>
                  </a:cubicBezTo>
                  <a:cubicBezTo>
                    <a:pt x="16454" y="7660"/>
                    <a:pt x="16526" y="7202"/>
                    <a:pt x="16435" y="6780"/>
                  </a:cubicBezTo>
                  <a:cubicBezTo>
                    <a:pt x="16278" y="5906"/>
                    <a:pt x="15727" y="5512"/>
                    <a:pt x="14901" y="5312"/>
                  </a:cubicBezTo>
                  <a:cubicBezTo>
                    <a:pt x="14807" y="5285"/>
                    <a:pt x="14621" y="5264"/>
                    <a:pt x="14424" y="5264"/>
                  </a:cubicBezTo>
                  <a:cubicBezTo>
                    <a:pt x="14195" y="5264"/>
                    <a:pt x="13953" y="5293"/>
                    <a:pt x="13825" y="5375"/>
                  </a:cubicBezTo>
                  <a:cubicBezTo>
                    <a:pt x="13633" y="5218"/>
                    <a:pt x="13436" y="5064"/>
                    <a:pt x="13239" y="4913"/>
                  </a:cubicBezTo>
                  <a:cubicBezTo>
                    <a:pt x="13337" y="4886"/>
                    <a:pt x="13436" y="4862"/>
                    <a:pt x="13537" y="4841"/>
                  </a:cubicBezTo>
                  <a:cubicBezTo>
                    <a:pt x="14327" y="4700"/>
                    <a:pt x="15103" y="4589"/>
                    <a:pt x="15909" y="4534"/>
                  </a:cubicBezTo>
                  <a:cubicBezTo>
                    <a:pt x="16108" y="4510"/>
                    <a:pt x="16309" y="4492"/>
                    <a:pt x="16509" y="4479"/>
                  </a:cubicBezTo>
                  <a:lnTo>
                    <a:pt x="16509" y="4479"/>
                  </a:lnTo>
                  <a:cubicBezTo>
                    <a:pt x="16507" y="4488"/>
                    <a:pt x="16505" y="4497"/>
                    <a:pt x="16506" y="4506"/>
                  </a:cubicBezTo>
                  <a:cubicBezTo>
                    <a:pt x="16511" y="4543"/>
                    <a:pt x="16538" y="4564"/>
                    <a:pt x="16570" y="4580"/>
                  </a:cubicBezTo>
                  <a:cubicBezTo>
                    <a:pt x="16466" y="4768"/>
                    <a:pt x="16465" y="5141"/>
                    <a:pt x="16463" y="5277"/>
                  </a:cubicBezTo>
                  <a:cubicBezTo>
                    <a:pt x="16443" y="6087"/>
                    <a:pt x="16836" y="6658"/>
                    <a:pt x="17453" y="7145"/>
                  </a:cubicBezTo>
                  <a:cubicBezTo>
                    <a:pt x="17902" y="7501"/>
                    <a:pt x="18616" y="7903"/>
                    <a:pt x="19219" y="7903"/>
                  </a:cubicBezTo>
                  <a:cubicBezTo>
                    <a:pt x="19258" y="7903"/>
                    <a:pt x="19297" y="7901"/>
                    <a:pt x="19335" y="7898"/>
                  </a:cubicBezTo>
                  <a:cubicBezTo>
                    <a:pt x="19948" y="7808"/>
                    <a:pt x="20276" y="7276"/>
                    <a:pt x="20041" y="6694"/>
                  </a:cubicBezTo>
                  <a:cubicBezTo>
                    <a:pt x="19619" y="5659"/>
                    <a:pt x="18711" y="4833"/>
                    <a:pt x="17637" y="4516"/>
                  </a:cubicBezTo>
                  <a:cubicBezTo>
                    <a:pt x="17539" y="4484"/>
                    <a:pt x="17440" y="4459"/>
                    <a:pt x="17338" y="4439"/>
                  </a:cubicBezTo>
                  <a:cubicBezTo>
                    <a:pt x="17374" y="4439"/>
                    <a:pt x="17409" y="4437"/>
                    <a:pt x="17443" y="4437"/>
                  </a:cubicBezTo>
                  <a:cubicBezTo>
                    <a:pt x="17836" y="4413"/>
                    <a:pt x="18225" y="4342"/>
                    <a:pt x="18619" y="4320"/>
                  </a:cubicBezTo>
                  <a:cubicBezTo>
                    <a:pt x="18917" y="4305"/>
                    <a:pt x="19214" y="4277"/>
                    <a:pt x="19512" y="4256"/>
                  </a:cubicBezTo>
                  <a:lnTo>
                    <a:pt x="19512" y="4256"/>
                  </a:lnTo>
                  <a:cubicBezTo>
                    <a:pt x="19508" y="4268"/>
                    <a:pt x="19506" y="4282"/>
                    <a:pt x="19506" y="4296"/>
                  </a:cubicBezTo>
                  <a:cubicBezTo>
                    <a:pt x="19507" y="4661"/>
                    <a:pt x="19781" y="4967"/>
                    <a:pt x="20031" y="5206"/>
                  </a:cubicBezTo>
                  <a:cubicBezTo>
                    <a:pt x="20585" y="5661"/>
                    <a:pt x="21531" y="5915"/>
                    <a:pt x="22421" y="5915"/>
                  </a:cubicBezTo>
                  <a:cubicBezTo>
                    <a:pt x="23005" y="5915"/>
                    <a:pt x="23565" y="5806"/>
                    <a:pt x="23975" y="5571"/>
                  </a:cubicBezTo>
                  <a:cubicBezTo>
                    <a:pt x="24607" y="5182"/>
                    <a:pt x="24754" y="4505"/>
                    <a:pt x="24272" y="3924"/>
                  </a:cubicBezTo>
                  <a:cubicBezTo>
                    <a:pt x="23896" y="3482"/>
                    <a:pt x="23333" y="3265"/>
                    <a:pt x="22788" y="3113"/>
                  </a:cubicBezTo>
                  <a:cubicBezTo>
                    <a:pt x="22402" y="2998"/>
                    <a:pt x="22001" y="2926"/>
                    <a:pt x="21599" y="2926"/>
                  </a:cubicBezTo>
                  <a:cubicBezTo>
                    <a:pt x="21446" y="2926"/>
                    <a:pt x="21293" y="2936"/>
                    <a:pt x="21140" y="2959"/>
                  </a:cubicBezTo>
                  <a:cubicBezTo>
                    <a:pt x="20758" y="3014"/>
                    <a:pt x="20370" y="3092"/>
                    <a:pt x="20024" y="3274"/>
                  </a:cubicBezTo>
                  <a:cubicBezTo>
                    <a:pt x="19879" y="3350"/>
                    <a:pt x="19741" y="3444"/>
                    <a:pt x="19609" y="3541"/>
                  </a:cubicBezTo>
                  <a:cubicBezTo>
                    <a:pt x="19559" y="3579"/>
                    <a:pt x="19469" y="3640"/>
                    <a:pt x="19462" y="3705"/>
                  </a:cubicBezTo>
                  <a:cubicBezTo>
                    <a:pt x="19214" y="3681"/>
                    <a:pt x="18965" y="3660"/>
                    <a:pt x="18717" y="3648"/>
                  </a:cubicBezTo>
                  <a:cubicBezTo>
                    <a:pt x="18400" y="3641"/>
                    <a:pt x="18083" y="3624"/>
                    <a:pt x="17766" y="3624"/>
                  </a:cubicBezTo>
                  <a:cubicBezTo>
                    <a:pt x="17684" y="3624"/>
                    <a:pt x="17601" y="3625"/>
                    <a:pt x="17518" y="3628"/>
                  </a:cubicBezTo>
                  <a:cubicBezTo>
                    <a:pt x="17686" y="3548"/>
                    <a:pt x="17836" y="3462"/>
                    <a:pt x="17891" y="3421"/>
                  </a:cubicBezTo>
                  <a:cubicBezTo>
                    <a:pt x="18602" y="2945"/>
                    <a:pt x="19340" y="2295"/>
                    <a:pt x="19440" y="1397"/>
                  </a:cubicBezTo>
                  <a:cubicBezTo>
                    <a:pt x="19457" y="1057"/>
                    <a:pt x="19434" y="502"/>
                    <a:pt x="19162" y="267"/>
                  </a:cubicBezTo>
                  <a:cubicBezTo>
                    <a:pt x="18922" y="82"/>
                    <a:pt x="18673" y="1"/>
                    <a:pt x="18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2057538" y="185530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1967803" y="382274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8823197" y="618063"/>
              <a:ext cx="224842" cy="265052"/>
            </a:xfrm>
            <a:custGeom>
              <a:rect b="b" l="l" r="r" t="t"/>
              <a:pathLst>
                <a:path extrusionOk="0" h="3843" w="3260">
                  <a:moveTo>
                    <a:pt x="2064" y="1"/>
                  </a:moveTo>
                  <a:cubicBezTo>
                    <a:pt x="2000" y="1"/>
                    <a:pt x="1974" y="91"/>
                    <a:pt x="1965" y="152"/>
                  </a:cubicBezTo>
                  <a:cubicBezTo>
                    <a:pt x="1944" y="236"/>
                    <a:pt x="1924" y="321"/>
                    <a:pt x="1911" y="408"/>
                  </a:cubicBezTo>
                  <a:cubicBezTo>
                    <a:pt x="1881" y="585"/>
                    <a:pt x="1839" y="763"/>
                    <a:pt x="1792" y="937"/>
                  </a:cubicBezTo>
                  <a:cubicBezTo>
                    <a:pt x="1757" y="1056"/>
                    <a:pt x="1725" y="1174"/>
                    <a:pt x="1692" y="1293"/>
                  </a:cubicBezTo>
                  <a:cubicBezTo>
                    <a:pt x="1466" y="916"/>
                    <a:pt x="1254" y="530"/>
                    <a:pt x="1088" y="121"/>
                  </a:cubicBezTo>
                  <a:cubicBezTo>
                    <a:pt x="1091" y="47"/>
                    <a:pt x="1038" y="12"/>
                    <a:pt x="985" y="12"/>
                  </a:cubicBezTo>
                  <a:cubicBezTo>
                    <a:pt x="930" y="12"/>
                    <a:pt x="874" y="49"/>
                    <a:pt x="876" y="121"/>
                  </a:cubicBezTo>
                  <a:cubicBezTo>
                    <a:pt x="1077" y="612"/>
                    <a:pt x="1324" y="1087"/>
                    <a:pt x="1589" y="1553"/>
                  </a:cubicBezTo>
                  <a:cubicBezTo>
                    <a:pt x="1581" y="1557"/>
                    <a:pt x="1572" y="1562"/>
                    <a:pt x="1564" y="1566"/>
                  </a:cubicBezTo>
                  <a:cubicBezTo>
                    <a:pt x="1128" y="1407"/>
                    <a:pt x="699" y="1158"/>
                    <a:pt x="263" y="1074"/>
                  </a:cubicBezTo>
                  <a:lnTo>
                    <a:pt x="263" y="1074"/>
                  </a:lnTo>
                  <a:cubicBezTo>
                    <a:pt x="1" y="1305"/>
                    <a:pt x="930" y="1441"/>
                    <a:pt x="1065" y="1547"/>
                  </a:cubicBezTo>
                  <a:cubicBezTo>
                    <a:pt x="1164" y="1588"/>
                    <a:pt x="1263" y="1633"/>
                    <a:pt x="1361" y="1676"/>
                  </a:cubicBezTo>
                  <a:cubicBezTo>
                    <a:pt x="1119" y="1807"/>
                    <a:pt x="876" y="1934"/>
                    <a:pt x="636" y="2069"/>
                  </a:cubicBezTo>
                  <a:cubicBezTo>
                    <a:pt x="541" y="2140"/>
                    <a:pt x="291" y="2184"/>
                    <a:pt x="383" y="2347"/>
                  </a:cubicBezTo>
                  <a:cubicBezTo>
                    <a:pt x="401" y="2372"/>
                    <a:pt x="432" y="2387"/>
                    <a:pt x="462" y="2387"/>
                  </a:cubicBezTo>
                  <a:cubicBezTo>
                    <a:pt x="479" y="2387"/>
                    <a:pt x="497" y="2382"/>
                    <a:pt x="511" y="2372"/>
                  </a:cubicBezTo>
                  <a:lnTo>
                    <a:pt x="511" y="2373"/>
                  </a:lnTo>
                  <a:cubicBezTo>
                    <a:pt x="851" y="2170"/>
                    <a:pt x="1202" y="1985"/>
                    <a:pt x="1556" y="1807"/>
                  </a:cubicBezTo>
                  <a:lnTo>
                    <a:pt x="1556" y="1807"/>
                  </a:lnTo>
                  <a:cubicBezTo>
                    <a:pt x="1525" y="1927"/>
                    <a:pt x="1493" y="2047"/>
                    <a:pt x="1465" y="2169"/>
                  </a:cubicBezTo>
                  <a:cubicBezTo>
                    <a:pt x="1349" y="2674"/>
                    <a:pt x="1221" y="3178"/>
                    <a:pt x="1135" y="3690"/>
                  </a:cubicBezTo>
                  <a:cubicBezTo>
                    <a:pt x="1123" y="3759"/>
                    <a:pt x="1173" y="3831"/>
                    <a:pt x="1242" y="3841"/>
                  </a:cubicBezTo>
                  <a:cubicBezTo>
                    <a:pt x="1248" y="3842"/>
                    <a:pt x="1255" y="3842"/>
                    <a:pt x="1261" y="3842"/>
                  </a:cubicBezTo>
                  <a:cubicBezTo>
                    <a:pt x="1324" y="3842"/>
                    <a:pt x="1376" y="3790"/>
                    <a:pt x="1385" y="3727"/>
                  </a:cubicBezTo>
                  <a:cubicBezTo>
                    <a:pt x="1405" y="3607"/>
                    <a:pt x="1427" y="3487"/>
                    <a:pt x="1450" y="3368"/>
                  </a:cubicBezTo>
                  <a:cubicBezTo>
                    <a:pt x="1486" y="3176"/>
                    <a:pt x="1528" y="2967"/>
                    <a:pt x="1571" y="2758"/>
                  </a:cubicBezTo>
                  <a:cubicBezTo>
                    <a:pt x="1634" y="2459"/>
                    <a:pt x="1702" y="2161"/>
                    <a:pt x="1769" y="1863"/>
                  </a:cubicBezTo>
                  <a:cubicBezTo>
                    <a:pt x="2001" y="2259"/>
                    <a:pt x="2243" y="2650"/>
                    <a:pt x="2475" y="3041"/>
                  </a:cubicBezTo>
                  <a:cubicBezTo>
                    <a:pt x="2499" y="3077"/>
                    <a:pt x="2535" y="3092"/>
                    <a:pt x="2572" y="3092"/>
                  </a:cubicBezTo>
                  <a:cubicBezTo>
                    <a:pt x="2635" y="3092"/>
                    <a:pt x="2700" y="3046"/>
                    <a:pt x="2705" y="2976"/>
                  </a:cubicBezTo>
                  <a:cubicBezTo>
                    <a:pt x="2630" y="2705"/>
                    <a:pt x="2404" y="2482"/>
                    <a:pt x="2270" y="2222"/>
                  </a:cubicBezTo>
                  <a:cubicBezTo>
                    <a:pt x="2228" y="2155"/>
                    <a:pt x="2185" y="2087"/>
                    <a:pt x="2144" y="2019"/>
                  </a:cubicBezTo>
                  <a:lnTo>
                    <a:pt x="2144" y="2019"/>
                  </a:lnTo>
                  <a:cubicBezTo>
                    <a:pt x="2440" y="2148"/>
                    <a:pt x="2738" y="2272"/>
                    <a:pt x="3044" y="2379"/>
                  </a:cubicBezTo>
                  <a:cubicBezTo>
                    <a:pt x="3056" y="2383"/>
                    <a:pt x="3067" y="2384"/>
                    <a:pt x="3078" y="2384"/>
                  </a:cubicBezTo>
                  <a:cubicBezTo>
                    <a:pt x="3198" y="2384"/>
                    <a:pt x="3235" y="2182"/>
                    <a:pt x="3105" y="2144"/>
                  </a:cubicBezTo>
                  <a:cubicBezTo>
                    <a:pt x="2715" y="2007"/>
                    <a:pt x="2331" y="1856"/>
                    <a:pt x="1946" y="1708"/>
                  </a:cubicBezTo>
                  <a:cubicBezTo>
                    <a:pt x="1931" y="1684"/>
                    <a:pt x="1916" y="1660"/>
                    <a:pt x="1901" y="1636"/>
                  </a:cubicBezTo>
                  <a:cubicBezTo>
                    <a:pt x="2315" y="1436"/>
                    <a:pt x="2736" y="1249"/>
                    <a:pt x="3158" y="1070"/>
                  </a:cubicBezTo>
                  <a:cubicBezTo>
                    <a:pt x="3259" y="1029"/>
                    <a:pt x="3256" y="868"/>
                    <a:pt x="3158" y="826"/>
                  </a:cubicBezTo>
                  <a:cubicBezTo>
                    <a:pt x="2707" y="913"/>
                    <a:pt x="2284" y="1184"/>
                    <a:pt x="1865" y="1411"/>
                  </a:cubicBezTo>
                  <a:cubicBezTo>
                    <a:pt x="1905" y="1216"/>
                    <a:pt x="1943" y="1020"/>
                    <a:pt x="1976" y="824"/>
                  </a:cubicBezTo>
                  <a:cubicBezTo>
                    <a:pt x="2010" y="650"/>
                    <a:pt x="2055" y="472"/>
                    <a:pt x="2096" y="298"/>
                  </a:cubicBezTo>
                  <a:cubicBezTo>
                    <a:pt x="2108" y="247"/>
                    <a:pt x="2118" y="196"/>
                    <a:pt x="2133" y="146"/>
                  </a:cubicBezTo>
                  <a:cubicBezTo>
                    <a:pt x="2152" y="101"/>
                    <a:pt x="2160" y="46"/>
                    <a:pt x="2108" y="13"/>
                  </a:cubicBezTo>
                  <a:cubicBezTo>
                    <a:pt x="2092" y="4"/>
                    <a:pt x="207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8548225" y="7352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289069" y="3584674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84041" y="32414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289085" y="2756121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7967039" y="134299"/>
              <a:ext cx="270477" cy="275485"/>
            </a:xfrm>
            <a:custGeom>
              <a:rect b="b" l="l" r="r" t="t"/>
              <a:pathLst>
                <a:path extrusionOk="0" h="4446" w="4365">
                  <a:moveTo>
                    <a:pt x="2002" y="0"/>
                  </a:moveTo>
                  <a:cubicBezTo>
                    <a:pt x="1771" y="366"/>
                    <a:pt x="1562" y="746"/>
                    <a:pt x="1394" y="1146"/>
                  </a:cubicBezTo>
                  <a:cubicBezTo>
                    <a:pt x="1362" y="1225"/>
                    <a:pt x="1335" y="1294"/>
                    <a:pt x="1311" y="1379"/>
                  </a:cubicBezTo>
                  <a:cubicBezTo>
                    <a:pt x="1289" y="1445"/>
                    <a:pt x="1288" y="1527"/>
                    <a:pt x="1234" y="1576"/>
                  </a:cubicBezTo>
                  <a:cubicBezTo>
                    <a:pt x="1216" y="1590"/>
                    <a:pt x="1197" y="1595"/>
                    <a:pt x="1178" y="1595"/>
                  </a:cubicBezTo>
                  <a:cubicBezTo>
                    <a:pt x="1113" y="1595"/>
                    <a:pt x="1042" y="1533"/>
                    <a:pt x="985" y="1512"/>
                  </a:cubicBezTo>
                  <a:cubicBezTo>
                    <a:pt x="725" y="1376"/>
                    <a:pt x="457" y="1252"/>
                    <a:pt x="168" y="1197"/>
                  </a:cubicBezTo>
                  <a:lnTo>
                    <a:pt x="168" y="1197"/>
                  </a:lnTo>
                  <a:cubicBezTo>
                    <a:pt x="381" y="1508"/>
                    <a:pt x="650" y="1772"/>
                    <a:pt x="930" y="2022"/>
                  </a:cubicBezTo>
                  <a:cubicBezTo>
                    <a:pt x="1043" y="2132"/>
                    <a:pt x="1197" y="2174"/>
                    <a:pt x="1010" y="2315"/>
                  </a:cubicBezTo>
                  <a:cubicBezTo>
                    <a:pt x="672" y="2626"/>
                    <a:pt x="313" y="2916"/>
                    <a:pt x="0" y="3252"/>
                  </a:cubicBezTo>
                  <a:cubicBezTo>
                    <a:pt x="185" y="3206"/>
                    <a:pt x="371" y="3165"/>
                    <a:pt x="547" y="3089"/>
                  </a:cubicBezTo>
                  <a:cubicBezTo>
                    <a:pt x="673" y="3036"/>
                    <a:pt x="800" y="2985"/>
                    <a:pt x="927" y="2932"/>
                  </a:cubicBezTo>
                  <a:cubicBezTo>
                    <a:pt x="998" y="2907"/>
                    <a:pt x="1162" y="2828"/>
                    <a:pt x="1272" y="2828"/>
                  </a:cubicBezTo>
                  <a:cubicBezTo>
                    <a:pt x="1311" y="2828"/>
                    <a:pt x="1343" y="2838"/>
                    <a:pt x="1363" y="2863"/>
                  </a:cubicBezTo>
                  <a:cubicBezTo>
                    <a:pt x="1416" y="2931"/>
                    <a:pt x="1269" y="3229"/>
                    <a:pt x="1242" y="3321"/>
                  </a:cubicBezTo>
                  <a:cubicBezTo>
                    <a:pt x="1160" y="3551"/>
                    <a:pt x="1062" y="3773"/>
                    <a:pt x="965" y="3997"/>
                  </a:cubicBezTo>
                  <a:cubicBezTo>
                    <a:pt x="1095" y="3860"/>
                    <a:pt x="1222" y="3720"/>
                    <a:pt x="1343" y="3574"/>
                  </a:cubicBezTo>
                  <a:cubicBezTo>
                    <a:pt x="1481" y="3408"/>
                    <a:pt x="1611" y="3233"/>
                    <a:pt x="1773" y="3089"/>
                  </a:cubicBezTo>
                  <a:cubicBezTo>
                    <a:pt x="1799" y="3063"/>
                    <a:pt x="1839" y="3037"/>
                    <a:pt x="1876" y="3037"/>
                  </a:cubicBezTo>
                  <a:cubicBezTo>
                    <a:pt x="1895" y="3037"/>
                    <a:pt x="1914" y="3043"/>
                    <a:pt x="1929" y="3061"/>
                  </a:cubicBezTo>
                  <a:cubicBezTo>
                    <a:pt x="1955" y="3100"/>
                    <a:pt x="1955" y="3151"/>
                    <a:pt x="1962" y="3196"/>
                  </a:cubicBezTo>
                  <a:cubicBezTo>
                    <a:pt x="1978" y="3313"/>
                    <a:pt x="1991" y="3432"/>
                    <a:pt x="2006" y="3550"/>
                  </a:cubicBezTo>
                  <a:cubicBezTo>
                    <a:pt x="2044" y="3857"/>
                    <a:pt x="2113" y="4163"/>
                    <a:pt x="2245" y="4444"/>
                  </a:cubicBezTo>
                  <a:lnTo>
                    <a:pt x="2245" y="4444"/>
                  </a:lnTo>
                  <a:cubicBezTo>
                    <a:pt x="2337" y="4223"/>
                    <a:pt x="2394" y="3987"/>
                    <a:pt x="2417" y="3748"/>
                  </a:cubicBezTo>
                  <a:cubicBezTo>
                    <a:pt x="2432" y="3615"/>
                    <a:pt x="2429" y="3480"/>
                    <a:pt x="2451" y="3348"/>
                  </a:cubicBezTo>
                  <a:cubicBezTo>
                    <a:pt x="2455" y="3309"/>
                    <a:pt x="2492" y="3281"/>
                    <a:pt x="2528" y="3281"/>
                  </a:cubicBezTo>
                  <a:cubicBezTo>
                    <a:pt x="2547" y="3281"/>
                    <a:pt x="2566" y="3289"/>
                    <a:pt x="2579" y="3310"/>
                  </a:cubicBezTo>
                  <a:cubicBezTo>
                    <a:pt x="2774" y="3586"/>
                    <a:pt x="2971" y="3864"/>
                    <a:pt x="3228" y="4087"/>
                  </a:cubicBezTo>
                  <a:cubicBezTo>
                    <a:pt x="3135" y="3751"/>
                    <a:pt x="3029" y="3418"/>
                    <a:pt x="2918" y="3089"/>
                  </a:cubicBezTo>
                  <a:cubicBezTo>
                    <a:pt x="2831" y="2853"/>
                    <a:pt x="2791" y="2841"/>
                    <a:pt x="3048" y="2746"/>
                  </a:cubicBezTo>
                  <a:cubicBezTo>
                    <a:pt x="3493" y="2562"/>
                    <a:pt x="3976" y="2435"/>
                    <a:pt x="4364" y="2139"/>
                  </a:cubicBezTo>
                  <a:cubicBezTo>
                    <a:pt x="4045" y="2083"/>
                    <a:pt x="3722" y="2038"/>
                    <a:pt x="3398" y="2032"/>
                  </a:cubicBezTo>
                  <a:cubicBezTo>
                    <a:pt x="3384" y="2031"/>
                    <a:pt x="3369" y="2031"/>
                    <a:pt x="3355" y="2031"/>
                  </a:cubicBezTo>
                  <a:cubicBezTo>
                    <a:pt x="3165" y="2031"/>
                    <a:pt x="2978" y="2061"/>
                    <a:pt x="2789" y="2061"/>
                  </a:cubicBezTo>
                  <a:cubicBezTo>
                    <a:pt x="2772" y="2061"/>
                    <a:pt x="2755" y="2061"/>
                    <a:pt x="2738" y="2060"/>
                  </a:cubicBezTo>
                  <a:cubicBezTo>
                    <a:pt x="2696" y="2059"/>
                    <a:pt x="2653" y="2023"/>
                    <a:pt x="2665" y="1978"/>
                  </a:cubicBezTo>
                  <a:cubicBezTo>
                    <a:pt x="2685" y="1930"/>
                    <a:pt x="2732" y="1899"/>
                    <a:pt x="2765" y="1861"/>
                  </a:cubicBezTo>
                  <a:cubicBezTo>
                    <a:pt x="2893" y="1733"/>
                    <a:pt x="3021" y="1605"/>
                    <a:pt x="3147" y="1476"/>
                  </a:cubicBezTo>
                  <a:cubicBezTo>
                    <a:pt x="3378" y="1229"/>
                    <a:pt x="3630" y="1001"/>
                    <a:pt x="3809" y="711"/>
                  </a:cubicBezTo>
                  <a:lnTo>
                    <a:pt x="3809" y="711"/>
                  </a:lnTo>
                  <a:cubicBezTo>
                    <a:pt x="3726" y="729"/>
                    <a:pt x="3644" y="753"/>
                    <a:pt x="3562" y="779"/>
                  </a:cubicBezTo>
                  <a:cubicBezTo>
                    <a:pt x="3112" y="916"/>
                    <a:pt x="2694" y="1131"/>
                    <a:pt x="2250" y="1283"/>
                  </a:cubicBezTo>
                  <a:cubicBezTo>
                    <a:pt x="2205" y="1299"/>
                    <a:pt x="2138" y="1325"/>
                    <a:pt x="2084" y="1325"/>
                  </a:cubicBezTo>
                  <a:cubicBezTo>
                    <a:pt x="2034" y="1325"/>
                    <a:pt x="1996" y="1302"/>
                    <a:pt x="1998" y="1228"/>
                  </a:cubicBezTo>
                  <a:cubicBezTo>
                    <a:pt x="1995" y="1102"/>
                    <a:pt x="2001" y="978"/>
                    <a:pt x="2006" y="853"/>
                  </a:cubicBezTo>
                  <a:cubicBezTo>
                    <a:pt x="2016" y="569"/>
                    <a:pt x="2037" y="284"/>
                    <a:pt x="2002" y="0"/>
                  </a:cubicBezTo>
                  <a:close/>
                  <a:moveTo>
                    <a:pt x="2245" y="4444"/>
                  </a:moveTo>
                  <a:cubicBezTo>
                    <a:pt x="2245" y="4444"/>
                    <a:pt x="2245" y="4445"/>
                    <a:pt x="2244" y="4445"/>
                  </a:cubicBezTo>
                  <a:lnTo>
                    <a:pt x="2246" y="4445"/>
                  </a:lnTo>
                  <a:cubicBezTo>
                    <a:pt x="2245" y="4445"/>
                    <a:pt x="2245" y="4444"/>
                    <a:pt x="2245" y="444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70788" y="33887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24"/>
            <p:cNvGrpSpPr/>
            <p:nvPr/>
          </p:nvGrpSpPr>
          <p:grpSpPr>
            <a:xfrm>
              <a:off x="8430767" y="6822"/>
              <a:ext cx="889925" cy="418578"/>
              <a:chOff x="3949150" y="555600"/>
              <a:chExt cx="541350" cy="254625"/>
            </a:xfrm>
          </p:grpSpPr>
          <p:sp>
            <p:nvSpPr>
              <p:cNvPr id="181" name="Google Shape;181;p24"/>
              <p:cNvSpPr/>
              <p:nvPr/>
            </p:nvSpPr>
            <p:spPr>
              <a:xfrm>
                <a:off x="4192550" y="794775"/>
                <a:ext cx="62525" cy="8475"/>
              </a:xfrm>
              <a:custGeom>
                <a:rect b="b" l="l" r="r" t="t"/>
                <a:pathLst>
                  <a:path extrusionOk="0" h="339" w="2501">
                    <a:moveTo>
                      <a:pt x="47" y="132"/>
                    </a:moveTo>
                    <a:cubicBezTo>
                      <a:pt x="31" y="132"/>
                      <a:pt x="16" y="136"/>
                      <a:pt x="0" y="141"/>
                    </a:cubicBezTo>
                    <a:cubicBezTo>
                      <a:pt x="49" y="179"/>
                      <a:pt x="101" y="214"/>
                      <a:pt x="153" y="245"/>
                    </a:cubicBezTo>
                    <a:cubicBezTo>
                      <a:pt x="155" y="201"/>
                      <a:pt x="138" y="161"/>
                      <a:pt x="80" y="138"/>
                    </a:cubicBezTo>
                    <a:cubicBezTo>
                      <a:pt x="69" y="134"/>
                      <a:pt x="58" y="132"/>
                      <a:pt x="47" y="132"/>
                    </a:cubicBezTo>
                    <a:close/>
                    <a:moveTo>
                      <a:pt x="2368" y="0"/>
                    </a:moveTo>
                    <a:cubicBezTo>
                      <a:pt x="2327" y="0"/>
                      <a:pt x="2285" y="22"/>
                      <a:pt x="2259" y="72"/>
                    </a:cubicBezTo>
                    <a:cubicBezTo>
                      <a:pt x="2218" y="162"/>
                      <a:pt x="2177" y="251"/>
                      <a:pt x="2132" y="338"/>
                    </a:cubicBezTo>
                    <a:cubicBezTo>
                      <a:pt x="2253" y="285"/>
                      <a:pt x="2371" y="220"/>
                      <a:pt x="2481" y="145"/>
                    </a:cubicBezTo>
                    <a:cubicBezTo>
                      <a:pt x="2501" y="61"/>
                      <a:pt x="2436" y="0"/>
                      <a:pt x="2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4"/>
              <p:cNvSpPr/>
              <p:nvPr/>
            </p:nvSpPr>
            <p:spPr>
              <a:xfrm>
                <a:off x="3949150" y="555600"/>
                <a:ext cx="541350" cy="254625"/>
              </a:xfrm>
              <a:custGeom>
                <a:rect b="b" l="l" r="r" t="t"/>
                <a:pathLst>
                  <a:path extrusionOk="0" h="10185" w="21654">
                    <a:moveTo>
                      <a:pt x="14915" y="0"/>
                    </a:moveTo>
                    <a:cubicBezTo>
                      <a:pt x="14247" y="0"/>
                      <a:pt x="13520" y="266"/>
                      <a:pt x="13071" y="645"/>
                    </a:cubicBezTo>
                    <a:cubicBezTo>
                      <a:pt x="12891" y="813"/>
                      <a:pt x="12716" y="996"/>
                      <a:pt x="12594" y="1212"/>
                    </a:cubicBezTo>
                    <a:cubicBezTo>
                      <a:pt x="12405" y="1593"/>
                      <a:pt x="12369" y="2040"/>
                      <a:pt x="12352" y="2460"/>
                    </a:cubicBezTo>
                    <a:cubicBezTo>
                      <a:pt x="12359" y="2533"/>
                      <a:pt x="12316" y="2599"/>
                      <a:pt x="12257" y="2599"/>
                    </a:cubicBezTo>
                    <a:cubicBezTo>
                      <a:pt x="12236" y="2599"/>
                      <a:pt x="12214" y="2591"/>
                      <a:pt x="12190" y="2572"/>
                    </a:cubicBezTo>
                    <a:cubicBezTo>
                      <a:pt x="12142" y="2503"/>
                      <a:pt x="12134" y="2412"/>
                      <a:pt x="12104" y="2333"/>
                    </a:cubicBezTo>
                    <a:cubicBezTo>
                      <a:pt x="12063" y="2205"/>
                      <a:pt x="12009" y="2083"/>
                      <a:pt x="11954" y="1961"/>
                    </a:cubicBezTo>
                    <a:cubicBezTo>
                      <a:pt x="11713" y="1481"/>
                      <a:pt x="11393" y="1024"/>
                      <a:pt x="10961" y="700"/>
                    </a:cubicBezTo>
                    <a:cubicBezTo>
                      <a:pt x="10615" y="468"/>
                      <a:pt x="10199" y="309"/>
                      <a:pt x="9782" y="309"/>
                    </a:cubicBezTo>
                    <a:cubicBezTo>
                      <a:pt x="9660" y="309"/>
                      <a:pt x="9538" y="323"/>
                      <a:pt x="9417" y="352"/>
                    </a:cubicBezTo>
                    <a:cubicBezTo>
                      <a:pt x="8950" y="459"/>
                      <a:pt x="8509" y="678"/>
                      <a:pt x="8140" y="982"/>
                    </a:cubicBezTo>
                    <a:cubicBezTo>
                      <a:pt x="7901" y="1186"/>
                      <a:pt x="7725" y="1454"/>
                      <a:pt x="7599" y="1738"/>
                    </a:cubicBezTo>
                    <a:cubicBezTo>
                      <a:pt x="7511" y="1939"/>
                      <a:pt x="7451" y="2151"/>
                      <a:pt x="7410" y="2366"/>
                    </a:cubicBezTo>
                    <a:cubicBezTo>
                      <a:pt x="7381" y="2468"/>
                      <a:pt x="7398" y="2583"/>
                      <a:pt x="7352" y="2680"/>
                    </a:cubicBezTo>
                    <a:cubicBezTo>
                      <a:pt x="7334" y="2709"/>
                      <a:pt x="7303" y="2723"/>
                      <a:pt x="7271" y="2723"/>
                    </a:cubicBezTo>
                    <a:cubicBezTo>
                      <a:pt x="7245" y="2723"/>
                      <a:pt x="7219" y="2713"/>
                      <a:pt x="7199" y="2695"/>
                    </a:cubicBezTo>
                    <a:cubicBezTo>
                      <a:pt x="7127" y="2631"/>
                      <a:pt x="7070" y="2550"/>
                      <a:pt x="7003" y="2478"/>
                    </a:cubicBezTo>
                    <a:cubicBezTo>
                      <a:pt x="6915" y="2381"/>
                      <a:pt x="6819" y="2288"/>
                      <a:pt x="6720" y="2201"/>
                    </a:cubicBezTo>
                    <a:cubicBezTo>
                      <a:pt x="6472" y="1984"/>
                      <a:pt x="6151" y="1814"/>
                      <a:pt x="5816" y="1814"/>
                    </a:cubicBezTo>
                    <a:cubicBezTo>
                      <a:pt x="5796" y="1814"/>
                      <a:pt x="5776" y="1814"/>
                      <a:pt x="5756" y="1816"/>
                    </a:cubicBezTo>
                    <a:cubicBezTo>
                      <a:pt x="5190" y="1883"/>
                      <a:pt x="4740" y="2344"/>
                      <a:pt x="4530" y="2853"/>
                    </a:cubicBezTo>
                    <a:cubicBezTo>
                      <a:pt x="4431" y="3127"/>
                      <a:pt x="4440" y="3429"/>
                      <a:pt x="4453" y="3713"/>
                    </a:cubicBezTo>
                    <a:cubicBezTo>
                      <a:pt x="4449" y="3795"/>
                      <a:pt x="4485" y="3888"/>
                      <a:pt x="4438" y="3962"/>
                    </a:cubicBezTo>
                    <a:cubicBezTo>
                      <a:pt x="4410" y="3996"/>
                      <a:pt x="4377" y="4009"/>
                      <a:pt x="4343" y="4009"/>
                    </a:cubicBezTo>
                    <a:cubicBezTo>
                      <a:pt x="4259" y="4009"/>
                      <a:pt x="4162" y="3932"/>
                      <a:pt x="4096" y="3892"/>
                    </a:cubicBezTo>
                    <a:cubicBezTo>
                      <a:pt x="3897" y="3758"/>
                      <a:pt x="3695" y="3624"/>
                      <a:pt x="3472" y="3533"/>
                    </a:cubicBezTo>
                    <a:cubicBezTo>
                      <a:pt x="3165" y="3404"/>
                      <a:pt x="2853" y="3343"/>
                      <a:pt x="2546" y="3343"/>
                    </a:cubicBezTo>
                    <a:cubicBezTo>
                      <a:pt x="1854" y="3343"/>
                      <a:pt x="1188" y="3653"/>
                      <a:pt x="677" y="4182"/>
                    </a:cubicBezTo>
                    <a:cubicBezTo>
                      <a:pt x="1" y="4969"/>
                      <a:pt x="405" y="5632"/>
                      <a:pt x="1059" y="6249"/>
                    </a:cubicBezTo>
                    <a:cubicBezTo>
                      <a:pt x="1484" y="6630"/>
                      <a:pt x="2017" y="6900"/>
                      <a:pt x="2574" y="7017"/>
                    </a:cubicBezTo>
                    <a:cubicBezTo>
                      <a:pt x="2698" y="7040"/>
                      <a:pt x="2826" y="7053"/>
                      <a:pt x="2953" y="7053"/>
                    </a:cubicBezTo>
                    <a:cubicBezTo>
                      <a:pt x="3017" y="7053"/>
                      <a:pt x="3081" y="7049"/>
                      <a:pt x="3144" y="7042"/>
                    </a:cubicBezTo>
                    <a:cubicBezTo>
                      <a:pt x="3310" y="7033"/>
                      <a:pt x="3472" y="6988"/>
                      <a:pt x="3636" y="6976"/>
                    </a:cubicBezTo>
                    <a:cubicBezTo>
                      <a:pt x="3819" y="7011"/>
                      <a:pt x="3744" y="7248"/>
                      <a:pt x="3745" y="7379"/>
                    </a:cubicBezTo>
                    <a:cubicBezTo>
                      <a:pt x="3731" y="7569"/>
                      <a:pt x="3751" y="7761"/>
                      <a:pt x="3804" y="7945"/>
                    </a:cubicBezTo>
                    <a:cubicBezTo>
                      <a:pt x="3982" y="8505"/>
                      <a:pt x="4393" y="8972"/>
                      <a:pt x="4867" y="9306"/>
                    </a:cubicBezTo>
                    <a:cubicBezTo>
                      <a:pt x="5291" y="9588"/>
                      <a:pt x="5802" y="9781"/>
                      <a:pt x="6315" y="9781"/>
                    </a:cubicBezTo>
                    <a:cubicBezTo>
                      <a:pt x="6446" y="9781"/>
                      <a:pt x="6578" y="9769"/>
                      <a:pt x="6708" y="9742"/>
                    </a:cubicBezTo>
                    <a:cubicBezTo>
                      <a:pt x="7252" y="9612"/>
                      <a:pt x="7765" y="9343"/>
                      <a:pt x="8190" y="8984"/>
                    </a:cubicBezTo>
                    <a:cubicBezTo>
                      <a:pt x="8477" y="8735"/>
                      <a:pt x="8730" y="8448"/>
                      <a:pt x="8958" y="8145"/>
                    </a:cubicBezTo>
                    <a:cubicBezTo>
                      <a:pt x="8995" y="8053"/>
                      <a:pt x="9022" y="7930"/>
                      <a:pt x="9119" y="7882"/>
                    </a:cubicBezTo>
                    <a:cubicBezTo>
                      <a:pt x="9130" y="7876"/>
                      <a:pt x="9142" y="7873"/>
                      <a:pt x="9153" y="7873"/>
                    </a:cubicBezTo>
                    <a:cubicBezTo>
                      <a:pt x="9179" y="7873"/>
                      <a:pt x="9203" y="7888"/>
                      <a:pt x="9214" y="7916"/>
                    </a:cubicBezTo>
                    <a:cubicBezTo>
                      <a:pt x="9236" y="7958"/>
                      <a:pt x="9212" y="8001"/>
                      <a:pt x="9192" y="8041"/>
                    </a:cubicBezTo>
                    <a:cubicBezTo>
                      <a:pt x="9160" y="8101"/>
                      <a:pt x="9122" y="8159"/>
                      <a:pt x="9081" y="8213"/>
                    </a:cubicBezTo>
                    <a:cubicBezTo>
                      <a:pt x="9048" y="8332"/>
                      <a:pt x="9032" y="8455"/>
                      <a:pt x="9036" y="8577"/>
                    </a:cubicBezTo>
                    <a:cubicBezTo>
                      <a:pt x="9053" y="8968"/>
                      <a:pt x="9327" y="9287"/>
                      <a:pt x="9596" y="9548"/>
                    </a:cubicBezTo>
                    <a:cubicBezTo>
                      <a:pt x="9960" y="9893"/>
                      <a:pt x="10430" y="10117"/>
                      <a:pt x="10931" y="10167"/>
                    </a:cubicBezTo>
                    <a:cubicBezTo>
                      <a:pt x="11012" y="10179"/>
                      <a:pt x="11096" y="10184"/>
                      <a:pt x="11180" y="10184"/>
                    </a:cubicBezTo>
                    <a:cubicBezTo>
                      <a:pt x="11652" y="10184"/>
                      <a:pt x="12157" y="10012"/>
                      <a:pt x="12566" y="9815"/>
                    </a:cubicBezTo>
                    <a:cubicBezTo>
                      <a:pt x="12942" y="9645"/>
                      <a:pt x="13174" y="9406"/>
                      <a:pt x="13386" y="9057"/>
                    </a:cubicBezTo>
                    <a:cubicBezTo>
                      <a:pt x="13555" y="8780"/>
                      <a:pt x="13710" y="8493"/>
                      <a:pt x="13848" y="8198"/>
                    </a:cubicBezTo>
                    <a:cubicBezTo>
                      <a:pt x="13911" y="8063"/>
                      <a:pt x="13971" y="7926"/>
                      <a:pt x="14026" y="7787"/>
                    </a:cubicBezTo>
                    <a:cubicBezTo>
                      <a:pt x="14045" y="7735"/>
                      <a:pt x="14049" y="7658"/>
                      <a:pt x="14111" y="7640"/>
                    </a:cubicBezTo>
                    <a:cubicBezTo>
                      <a:pt x="14118" y="7638"/>
                      <a:pt x="14125" y="7637"/>
                      <a:pt x="14132" y="7637"/>
                    </a:cubicBezTo>
                    <a:cubicBezTo>
                      <a:pt x="14155" y="7637"/>
                      <a:pt x="14178" y="7648"/>
                      <a:pt x="14190" y="7668"/>
                    </a:cubicBezTo>
                    <a:cubicBezTo>
                      <a:pt x="14228" y="7726"/>
                      <a:pt x="14220" y="7802"/>
                      <a:pt x="14245" y="7866"/>
                    </a:cubicBezTo>
                    <a:cubicBezTo>
                      <a:pt x="14275" y="7968"/>
                      <a:pt x="14319" y="8064"/>
                      <a:pt x="14374" y="8155"/>
                    </a:cubicBezTo>
                    <a:cubicBezTo>
                      <a:pt x="14739" y="8758"/>
                      <a:pt x="15485" y="9197"/>
                      <a:pt x="16207" y="9197"/>
                    </a:cubicBezTo>
                    <a:cubicBezTo>
                      <a:pt x="16437" y="9197"/>
                      <a:pt x="16663" y="9153"/>
                      <a:pt x="16875" y="9056"/>
                    </a:cubicBezTo>
                    <a:cubicBezTo>
                      <a:pt x="17218" y="8878"/>
                      <a:pt x="17463" y="8553"/>
                      <a:pt x="17643" y="8218"/>
                    </a:cubicBezTo>
                    <a:cubicBezTo>
                      <a:pt x="17791" y="7938"/>
                      <a:pt x="17915" y="7643"/>
                      <a:pt x="18014" y="7341"/>
                    </a:cubicBezTo>
                    <a:cubicBezTo>
                      <a:pt x="18039" y="7259"/>
                      <a:pt x="18061" y="7176"/>
                      <a:pt x="18076" y="7090"/>
                    </a:cubicBezTo>
                    <a:cubicBezTo>
                      <a:pt x="18082" y="7028"/>
                      <a:pt x="18100" y="6958"/>
                      <a:pt x="18168" y="6939"/>
                    </a:cubicBezTo>
                    <a:cubicBezTo>
                      <a:pt x="18182" y="6935"/>
                      <a:pt x="18196" y="6934"/>
                      <a:pt x="18210" y="6934"/>
                    </a:cubicBezTo>
                    <a:cubicBezTo>
                      <a:pt x="18272" y="6934"/>
                      <a:pt x="18334" y="6967"/>
                      <a:pt x="18392" y="6982"/>
                    </a:cubicBezTo>
                    <a:cubicBezTo>
                      <a:pt x="18556" y="7036"/>
                      <a:pt x="18701" y="7083"/>
                      <a:pt x="18863" y="7128"/>
                    </a:cubicBezTo>
                    <a:cubicBezTo>
                      <a:pt x="19128" y="7205"/>
                      <a:pt x="19366" y="7243"/>
                      <a:pt x="19592" y="7243"/>
                    </a:cubicBezTo>
                    <a:cubicBezTo>
                      <a:pt x="20037" y="7243"/>
                      <a:pt x="20432" y="7095"/>
                      <a:pt x="20883" y="6800"/>
                    </a:cubicBezTo>
                    <a:cubicBezTo>
                      <a:pt x="21128" y="6644"/>
                      <a:pt x="21308" y="6406"/>
                      <a:pt x="21438" y="6151"/>
                    </a:cubicBezTo>
                    <a:cubicBezTo>
                      <a:pt x="21621" y="5816"/>
                      <a:pt x="21654" y="5412"/>
                      <a:pt x="21550" y="5047"/>
                    </a:cubicBezTo>
                    <a:lnTo>
                      <a:pt x="21549" y="5046"/>
                    </a:lnTo>
                    <a:cubicBezTo>
                      <a:pt x="21445" y="4678"/>
                      <a:pt x="21237" y="4348"/>
                      <a:pt x="20973" y="4074"/>
                    </a:cubicBezTo>
                    <a:cubicBezTo>
                      <a:pt x="20727" y="3811"/>
                      <a:pt x="20457" y="3563"/>
                      <a:pt x="20135" y="3398"/>
                    </a:cubicBezTo>
                    <a:cubicBezTo>
                      <a:pt x="19828" y="3244"/>
                      <a:pt x="19496" y="3148"/>
                      <a:pt x="19161" y="3080"/>
                    </a:cubicBezTo>
                    <a:cubicBezTo>
                      <a:pt x="18864" y="3010"/>
                      <a:pt x="18561" y="2977"/>
                      <a:pt x="18258" y="2977"/>
                    </a:cubicBezTo>
                    <a:cubicBezTo>
                      <a:pt x="17962" y="2977"/>
                      <a:pt x="17667" y="3008"/>
                      <a:pt x="17378" y="3069"/>
                    </a:cubicBezTo>
                    <a:cubicBezTo>
                      <a:pt x="17227" y="3102"/>
                      <a:pt x="17077" y="3142"/>
                      <a:pt x="16934" y="3205"/>
                    </a:cubicBezTo>
                    <a:cubicBezTo>
                      <a:pt x="16886" y="3229"/>
                      <a:pt x="16840" y="3258"/>
                      <a:pt x="16793" y="3284"/>
                    </a:cubicBezTo>
                    <a:cubicBezTo>
                      <a:pt x="16782" y="3291"/>
                      <a:pt x="16770" y="3294"/>
                      <a:pt x="16758" y="3294"/>
                    </a:cubicBezTo>
                    <a:cubicBezTo>
                      <a:pt x="16738" y="3294"/>
                      <a:pt x="16717" y="3285"/>
                      <a:pt x="16704" y="3268"/>
                    </a:cubicBezTo>
                    <a:cubicBezTo>
                      <a:pt x="16696" y="3271"/>
                      <a:pt x="16687" y="3273"/>
                      <a:pt x="16679" y="3273"/>
                    </a:cubicBezTo>
                    <a:cubicBezTo>
                      <a:pt x="16636" y="3273"/>
                      <a:pt x="16599" y="3232"/>
                      <a:pt x="16608" y="3186"/>
                    </a:cubicBezTo>
                    <a:cubicBezTo>
                      <a:pt x="16623" y="3137"/>
                      <a:pt x="16666" y="3101"/>
                      <a:pt x="16687" y="3053"/>
                    </a:cubicBezTo>
                    <a:cubicBezTo>
                      <a:pt x="16785" y="2846"/>
                      <a:pt x="16857" y="2627"/>
                      <a:pt x="16916" y="2407"/>
                    </a:cubicBezTo>
                    <a:cubicBezTo>
                      <a:pt x="17135" y="1518"/>
                      <a:pt x="16584" y="564"/>
                      <a:pt x="15774" y="188"/>
                    </a:cubicBezTo>
                    <a:cubicBezTo>
                      <a:pt x="15524" y="58"/>
                      <a:pt x="15226" y="0"/>
                      <a:pt x="149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ONLY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720000" y="539500"/>
            <a:ext cx="54441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85" name="Google Shape;185;p25"/>
          <p:cNvGrpSpPr/>
          <p:nvPr/>
        </p:nvGrpSpPr>
        <p:grpSpPr>
          <a:xfrm flipH="1">
            <a:off x="-22701" y="219820"/>
            <a:ext cx="9043568" cy="4923598"/>
            <a:chOff x="84041" y="219820"/>
            <a:chExt cx="9043568" cy="4923598"/>
          </a:xfrm>
        </p:grpSpPr>
        <p:sp>
          <p:nvSpPr>
            <p:cNvPr id="186" name="Google Shape;186;p25"/>
            <p:cNvSpPr/>
            <p:nvPr/>
          </p:nvSpPr>
          <p:spPr>
            <a:xfrm>
              <a:off x="8842085" y="84240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8624632" y="219820"/>
              <a:ext cx="276214" cy="272122"/>
            </a:xfrm>
            <a:custGeom>
              <a:rect b="b" l="l" r="r" t="t"/>
              <a:pathLst>
                <a:path extrusionOk="0" h="5520" w="5603">
                  <a:moveTo>
                    <a:pt x="3693" y="1"/>
                  </a:moveTo>
                  <a:cubicBezTo>
                    <a:pt x="3553" y="347"/>
                    <a:pt x="3485" y="713"/>
                    <a:pt x="3402" y="1074"/>
                  </a:cubicBezTo>
                  <a:cubicBezTo>
                    <a:pt x="3367" y="1233"/>
                    <a:pt x="3332" y="1392"/>
                    <a:pt x="3288" y="1549"/>
                  </a:cubicBezTo>
                  <a:cubicBezTo>
                    <a:pt x="3271" y="1622"/>
                    <a:pt x="3233" y="1648"/>
                    <a:pt x="3187" y="1648"/>
                  </a:cubicBezTo>
                  <a:cubicBezTo>
                    <a:pt x="3111" y="1648"/>
                    <a:pt x="3013" y="1576"/>
                    <a:pt x="2951" y="1535"/>
                  </a:cubicBezTo>
                  <a:cubicBezTo>
                    <a:pt x="2443" y="1195"/>
                    <a:pt x="1987" y="784"/>
                    <a:pt x="1468" y="460"/>
                  </a:cubicBezTo>
                  <a:cubicBezTo>
                    <a:pt x="1374" y="401"/>
                    <a:pt x="1278" y="343"/>
                    <a:pt x="1179" y="291"/>
                  </a:cubicBezTo>
                  <a:lnTo>
                    <a:pt x="1179" y="291"/>
                  </a:lnTo>
                  <a:cubicBezTo>
                    <a:pt x="1307" y="717"/>
                    <a:pt x="1548" y="1090"/>
                    <a:pt x="1756" y="1476"/>
                  </a:cubicBezTo>
                  <a:cubicBezTo>
                    <a:pt x="1872" y="1683"/>
                    <a:pt x="1989" y="1887"/>
                    <a:pt x="2108" y="2091"/>
                  </a:cubicBezTo>
                  <a:cubicBezTo>
                    <a:pt x="2138" y="2150"/>
                    <a:pt x="2186" y="2205"/>
                    <a:pt x="2196" y="2272"/>
                  </a:cubicBezTo>
                  <a:cubicBezTo>
                    <a:pt x="2197" y="2324"/>
                    <a:pt x="2149" y="2353"/>
                    <a:pt x="2101" y="2353"/>
                  </a:cubicBezTo>
                  <a:cubicBezTo>
                    <a:pt x="2092" y="2353"/>
                    <a:pt x="2084" y="2352"/>
                    <a:pt x="2076" y="2350"/>
                  </a:cubicBezTo>
                  <a:cubicBezTo>
                    <a:pt x="1797" y="2286"/>
                    <a:pt x="1534" y="2160"/>
                    <a:pt x="1255" y="2094"/>
                  </a:cubicBezTo>
                  <a:cubicBezTo>
                    <a:pt x="843" y="1993"/>
                    <a:pt x="423" y="1943"/>
                    <a:pt x="1" y="1905"/>
                  </a:cubicBezTo>
                  <a:lnTo>
                    <a:pt x="1" y="1905"/>
                  </a:lnTo>
                  <a:cubicBezTo>
                    <a:pt x="393" y="2409"/>
                    <a:pt x="958" y="2729"/>
                    <a:pt x="1457" y="3111"/>
                  </a:cubicBezTo>
                  <a:cubicBezTo>
                    <a:pt x="1748" y="3316"/>
                    <a:pt x="1694" y="3318"/>
                    <a:pt x="1506" y="3586"/>
                  </a:cubicBezTo>
                  <a:cubicBezTo>
                    <a:pt x="1255" y="3964"/>
                    <a:pt x="1009" y="4348"/>
                    <a:pt x="782" y="4740"/>
                  </a:cubicBezTo>
                  <a:cubicBezTo>
                    <a:pt x="1180" y="4545"/>
                    <a:pt x="1521" y="4261"/>
                    <a:pt x="1859" y="3979"/>
                  </a:cubicBezTo>
                  <a:cubicBezTo>
                    <a:pt x="1876" y="3963"/>
                    <a:pt x="1894" y="3956"/>
                    <a:pt x="1913" y="3956"/>
                  </a:cubicBezTo>
                  <a:cubicBezTo>
                    <a:pt x="1965" y="3956"/>
                    <a:pt x="2015" y="4011"/>
                    <a:pt x="2008" y="4069"/>
                  </a:cubicBezTo>
                  <a:cubicBezTo>
                    <a:pt x="1990" y="4243"/>
                    <a:pt x="1942" y="4411"/>
                    <a:pt x="1915" y="4584"/>
                  </a:cubicBezTo>
                  <a:cubicBezTo>
                    <a:pt x="1865" y="4893"/>
                    <a:pt x="1858" y="5210"/>
                    <a:pt x="1899" y="5520"/>
                  </a:cubicBezTo>
                  <a:cubicBezTo>
                    <a:pt x="2160" y="5210"/>
                    <a:pt x="2350" y="4844"/>
                    <a:pt x="2501" y="4471"/>
                  </a:cubicBezTo>
                  <a:cubicBezTo>
                    <a:pt x="2560" y="4327"/>
                    <a:pt x="2614" y="4182"/>
                    <a:pt x="2674" y="4039"/>
                  </a:cubicBezTo>
                  <a:cubicBezTo>
                    <a:pt x="2699" y="3985"/>
                    <a:pt x="2715" y="3921"/>
                    <a:pt x="2762" y="3882"/>
                  </a:cubicBezTo>
                  <a:cubicBezTo>
                    <a:pt x="2779" y="3870"/>
                    <a:pt x="2796" y="3865"/>
                    <a:pt x="2812" y="3865"/>
                  </a:cubicBezTo>
                  <a:cubicBezTo>
                    <a:pt x="2869" y="3865"/>
                    <a:pt x="2921" y="3921"/>
                    <a:pt x="2949" y="3967"/>
                  </a:cubicBezTo>
                  <a:cubicBezTo>
                    <a:pt x="3104" y="4204"/>
                    <a:pt x="3209" y="4468"/>
                    <a:pt x="3329" y="4723"/>
                  </a:cubicBezTo>
                  <a:cubicBezTo>
                    <a:pt x="3430" y="4947"/>
                    <a:pt x="3545" y="5166"/>
                    <a:pt x="3663" y="5383"/>
                  </a:cubicBezTo>
                  <a:cubicBezTo>
                    <a:pt x="3616" y="5069"/>
                    <a:pt x="3567" y="4756"/>
                    <a:pt x="3540" y="4439"/>
                  </a:cubicBezTo>
                  <a:cubicBezTo>
                    <a:pt x="3536" y="4314"/>
                    <a:pt x="3451" y="3889"/>
                    <a:pt x="3542" y="3820"/>
                  </a:cubicBezTo>
                  <a:cubicBezTo>
                    <a:pt x="3561" y="3805"/>
                    <a:pt x="3585" y="3799"/>
                    <a:pt x="3611" y="3799"/>
                  </a:cubicBezTo>
                  <a:cubicBezTo>
                    <a:pt x="3753" y="3799"/>
                    <a:pt x="3975" y="3990"/>
                    <a:pt x="4066" y="4054"/>
                  </a:cubicBezTo>
                  <a:cubicBezTo>
                    <a:pt x="4208" y="4162"/>
                    <a:pt x="4352" y="4269"/>
                    <a:pt x="4493" y="4378"/>
                  </a:cubicBezTo>
                  <a:cubicBezTo>
                    <a:pt x="4689" y="4533"/>
                    <a:pt x="4910" y="4647"/>
                    <a:pt x="5127" y="4767"/>
                  </a:cubicBezTo>
                  <a:cubicBezTo>
                    <a:pt x="4846" y="4238"/>
                    <a:pt x="4488" y="3754"/>
                    <a:pt x="4168" y="3249"/>
                  </a:cubicBezTo>
                  <a:cubicBezTo>
                    <a:pt x="3980" y="3009"/>
                    <a:pt x="4187" y="3007"/>
                    <a:pt x="4366" y="2907"/>
                  </a:cubicBezTo>
                  <a:cubicBezTo>
                    <a:pt x="4802" y="2686"/>
                    <a:pt x="5231" y="2443"/>
                    <a:pt x="5603" y="2123"/>
                  </a:cubicBezTo>
                  <a:cubicBezTo>
                    <a:pt x="5543" y="2119"/>
                    <a:pt x="5482" y="2117"/>
                    <a:pt x="5422" y="2117"/>
                  </a:cubicBezTo>
                  <a:cubicBezTo>
                    <a:pt x="5101" y="2117"/>
                    <a:pt x="4782" y="2174"/>
                    <a:pt x="4470" y="2245"/>
                  </a:cubicBezTo>
                  <a:cubicBezTo>
                    <a:pt x="4403" y="2252"/>
                    <a:pt x="4315" y="2291"/>
                    <a:pt x="4240" y="2291"/>
                  </a:cubicBezTo>
                  <a:cubicBezTo>
                    <a:pt x="4199" y="2291"/>
                    <a:pt x="4161" y="2279"/>
                    <a:pt x="4133" y="2244"/>
                  </a:cubicBezTo>
                  <a:cubicBezTo>
                    <a:pt x="4083" y="2163"/>
                    <a:pt x="4108" y="2060"/>
                    <a:pt x="4102" y="1970"/>
                  </a:cubicBezTo>
                  <a:cubicBezTo>
                    <a:pt x="4101" y="1854"/>
                    <a:pt x="4091" y="1759"/>
                    <a:pt x="4076" y="1648"/>
                  </a:cubicBezTo>
                  <a:cubicBezTo>
                    <a:pt x="3998" y="1089"/>
                    <a:pt x="3862" y="539"/>
                    <a:pt x="3693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8479103" y="6447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289069" y="3584674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84041" y="32414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289085" y="2756121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470788" y="3388718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25"/>
            <p:cNvGrpSpPr/>
            <p:nvPr/>
          </p:nvGrpSpPr>
          <p:grpSpPr>
            <a:xfrm>
              <a:off x="8286461" y="4400141"/>
              <a:ext cx="293728" cy="743277"/>
              <a:chOff x="2016975" y="3284050"/>
              <a:chExt cx="127475" cy="322575"/>
            </a:xfrm>
          </p:grpSpPr>
          <p:sp>
            <p:nvSpPr>
              <p:cNvPr id="194" name="Google Shape;194;p25"/>
              <p:cNvSpPr/>
              <p:nvPr/>
            </p:nvSpPr>
            <p:spPr>
              <a:xfrm>
                <a:off x="2032625" y="3298600"/>
                <a:ext cx="91275" cy="307950"/>
              </a:xfrm>
              <a:custGeom>
                <a:rect b="b" l="l" r="r" t="t"/>
                <a:pathLst>
                  <a:path extrusionOk="0" h="12318" w="3651">
                    <a:moveTo>
                      <a:pt x="3555" y="1"/>
                    </a:moveTo>
                    <a:cubicBezTo>
                      <a:pt x="3541" y="1"/>
                      <a:pt x="3527" y="5"/>
                      <a:pt x="3515" y="14"/>
                    </a:cubicBezTo>
                    <a:cubicBezTo>
                      <a:pt x="3396" y="100"/>
                      <a:pt x="3287" y="199"/>
                      <a:pt x="3174" y="295"/>
                    </a:cubicBezTo>
                    <a:cubicBezTo>
                      <a:pt x="2851" y="568"/>
                      <a:pt x="2551" y="870"/>
                      <a:pt x="2304" y="1213"/>
                    </a:cubicBezTo>
                    <a:cubicBezTo>
                      <a:pt x="2037" y="1562"/>
                      <a:pt x="1800" y="1929"/>
                      <a:pt x="1606" y="2322"/>
                    </a:cubicBezTo>
                    <a:cubicBezTo>
                      <a:pt x="1343" y="2818"/>
                      <a:pt x="1107" y="3329"/>
                      <a:pt x="912" y="3854"/>
                    </a:cubicBezTo>
                    <a:cubicBezTo>
                      <a:pt x="682" y="4503"/>
                      <a:pt x="471" y="5161"/>
                      <a:pt x="320" y="5833"/>
                    </a:cubicBezTo>
                    <a:cubicBezTo>
                      <a:pt x="181" y="6598"/>
                      <a:pt x="89" y="7370"/>
                      <a:pt x="49" y="8146"/>
                    </a:cubicBezTo>
                    <a:cubicBezTo>
                      <a:pt x="0" y="8985"/>
                      <a:pt x="36" y="9826"/>
                      <a:pt x="97" y="10663"/>
                    </a:cubicBezTo>
                    <a:cubicBezTo>
                      <a:pt x="148" y="11215"/>
                      <a:pt x="202" y="11771"/>
                      <a:pt x="306" y="12317"/>
                    </a:cubicBezTo>
                    <a:cubicBezTo>
                      <a:pt x="372" y="12317"/>
                      <a:pt x="437" y="12316"/>
                      <a:pt x="503" y="12315"/>
                    </a:cubicBezTo>
                    <a:cubicBezTo>
                      <a:pt x="464" y="12117"/>
                      <a:pt x="430" y="11917"/>
                      <a:pt x="403" y="11718"/>
                    </a:cubicBezTo>
                    <a:cubicBezTo>
                      <a:pt x="308" y="11039"/>
                      <a:pt x="252" y="10355"/>
                      <a:pt x="216" y="9672"/>
                    </a:cubicBezTo>
                    <a:cubicBezTo>
                      <a:pt x="171" y="8823"/>
                      <a:pt x="228" y="7973"/>
                      <a:pt x="336" y="7130"/>
                    </a:cubicBezTo>
                    <a:cubicBezTo>
                      <a:pt x="405" y="6583"/>
                      <a:pt x="475" y="6034"/>
                      <a:pt x="601" y="5496"/>
                    </a:cubicBezTo>
                    <a:cubicBezTo>
                      <a:pt x="856" y="4499"/>
                      <a:pt x="1222" y="3530"/>
                      <a:pt x="1693" y="2615"/>
                    </a:cubicBezTo>
                    <a:cubicBezTo>
                      <a:pt x="1908" y="2186"/>
                      <a:pt x="2132" y="1760"/>
                      <a:pt x="2421" y="1375"/>
                    </a:cubicBezTo>
                    <a:cubicBezTo>
                      <a:pt x="2670" y="1012"/>
                      <a:pt x="2972" y="689"/>
                      <a:pt x="3311" y="408"/>
                    </a:cubicBezTo>
                    <a:cubicBezTo>
                      <a:pt x="3409" y="324"/>
                      <a:pt x="3505" y="238"/>
                      <a:pt x="3608" y="161"/>
                    </a:cubicBezTo>
                    <a:cubicBezTo>
                      <a:pt x="3648" y="133"/>
                      <a:pt x="3651" y="72"/>
                      <a:pt x="3624" y="35"/>
                    </a:cubicBezTo>
                    <a:cubicBezTo>
                      <a:pt x="3609" y="14"/>
                      <a:pt x="3582" y="1"/>
                      <a:pt x="3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5"/>
              <p:cNvSpPr/>
              <p:nvPr/>
            </p:nvSpPr>
            <p:spPr>
              <a:xfrm>
                <a:off x="2016975" y="3284050"/>
                <a:ext cx="127475" cy="322575"/>
              </a:xfrm>
              <a:custGeom>
                <a:rect b="b" l="l" r="r" t="t"/>
                <a:pathLst>
                  <a:path extrusionOk="0" h="12903" w="5099">
                    <a:moveTo>
                      <a:pt x="4517" y="0"/>
                    </a:moveTo>
                    <a:cubicBezTo>
                      <a:pt x="4487" y="0"/>
                      <a:pt x="4456" y="3"/>
                      <a:pt x="4425" y="8"/>
                    </a:cubicBezTo>
                    <a:cubicBezTo>
                      <a:pt x="3880" y="98"/>
                      <a:pt x="2848" y="909"/>
                      <a:pt x="2510" y="1351"/>
                    </a:cubicBezTo>
                    <a:cubicBezTo>
                      <a:pt x="1961" y="2140"/>
                      <a:pt x="1470" y="3037"/>
                      <a:pt x="1490" y="4025"/>
                    </a:cubicBezTo>
                    <a:cubicBezTo>
                      <a:pt x="1448" y="4011"/>
                      <a:pt x="1409" y="4005"/>
                      <a:pt x="1372" y="4005"/>
                    </a:cubicBezTo>
                    <a:cubicBezTo>
                      <a:pt x="1150" y="4005"/>
                      <a:pt x="1000" y="4222"/>
                      <a:pt x="907" y="4418"/>
                    </a:cubicBezTo>
                    <a:cubicBezTo>
                      <a:pt x="764" y="4708"/>
                      <a:pt x="674" y="5022"/>
                      <a:pt x="609" y="5338"/>
                    </a:cubicBezTo>
                    <a:cubicBezTo>
                      <a:pt x="514" y="5862"/>
                      <a:pt x="564" y="6397"/>
                      <a:pt x="585" y="6925"/>
                    </a:cubicBezTo>
                    <a:cubicBezTo>
                      <a:pt x="528" y="6902"/>
                      <a:pt x="476" y="6891"/>
                      <a:pt x="428" y="6891"/>
                    </a:cubicBezTo>
                    <a:cubicBezTo>
                      <a:pt x="224" y="6891"/>
                      <a:pt x="104" y="7086"/>
                      <a:pt x="71" y="7310"/>
                    </a:cubicBezTo>
                    <a:cubicBezTo>
                      <a:pt x="18" y="7572"/>
                      <a:pt x="1" y="7840"/>
                      <a:pt x="20" y="8108"/>
                    </a:cubicBezTo>
                    <a:cubicBezTo>
                      <a:pt x="82" y="8911"/>
                      <a:pt x="208" y="9711"/>
                      <a:pt x="398" y="10495"/>
                    </a:cubicBezTo>
                    <a:cubicBezTo>
                      <a:pt x="385" y="10493"/>
                      <a:pt x="373" y="10492"/>
                      <a:pt x="361" y="10492"/>
                    </a:cubicBezTo>
                    <a:cubicBezTo>
                      <a:pt x="193" y="10492"/>
                      <a:pt x="158" y="10691"/>
                      <a:pt x="165" y="10834"/>
                    </a:cubicBezTo>
                    <a:cubicBezTo>
                      <a:pt x="160" y="11155"/>
                      <a:pt x="201" y="11477"/>
                      <a:pt x="274" y="11790"/>
                    </a:cubicBezTo>
                    <a:cubicBezTo>
                      <a:pt x="366" y="12173"/>
                      <a:pt x="509" y="12540"/>
                      <a:pt x="660" y="12903"/>
                    </a:cubicBezTo>
                    <a:lnTo>
                      <a:pt x="711" y="12903"/>
                    </a:lnTo>
                    <a:cubicBezTo>
                      <a:pt x="764" y="12902"/>
                      <a:pt x="818" y="12902"/>
                      <a:pt x="871" y="12900"/>
                    </a:cubicBezTo>
                    <a:cubicBezTo>
                      <a:pt x="569" y="12197"/>
                      <a:pt x="291" y="11461"/>
                      <a:pt x="367" y="10692"/>
                    </a:cubicBezTo>
                    <a:lnTo>
                      <a:pt x="367" y="10692"/>
                    </a:lnTo>
                    <a:cubicBezTo>
                      <a:pt x="416" y="10696"/>
                      <a:pt x="457" y="10721"/>
                      <a:pt x="499" y="10744"/>
                    </a:cubicBezTo>
                    <a:cubicBezTo>
                      <a:pt x="510" y="10749"/>
                      <a:pt x="521" y="10752"/>
                      <a:pt x="533" y="10752"/>
                    </a:cubicBezTo>
                    <a:cubicBezTo>
                      <a:pt x="570" y="10752"/>
                      <a:pt x="606" y="10727"/>
                      <a:pt x="620" y="10691"/>
                    </a:cubicBezTo>
                    <a:cubicBezTo>
                      <a:pt x="647" y="10625"/>
                      <a:pt x="606" y="10559"/>
                      <a:pt x="586" y="10496"/>
                    </a:cubicBezTo>
                    <a:cubicBezTo>
                      <a:pt x="535" y="10333"/>
                      <a:pt x="499" y="10167"/>
                      <a:pt x="463" y="10000"/>
                    </a:cubicBezTo>
                    <a:cubicBezTo>
                      <a:pt x="348" y="9442"/>
                      <a:pt x="270" y="8865"/>
                      <a:pt x="228" y="8293"/>
                    </a:cubicBezTo>
                    <a:cubicBezTo>
                      <a:pt x="206" y="7996"/>
                      <a:pt x="205" y="7696"/>
                      <a:pt x="260" y="7402"/>
                    </a:cubicBezTo>
                    <a:cubicBezTo>
                      <a:pt x="289" y="7300"/>
                      <a:pt x="296" y="7110"/>
                      <a:pt x="434" y="7106"/>
                    </a:cubicBezTo>
                    <a:lnTo>
                      <a:pt x="434" y="7106"/>
                    </a:lnTo>
                    <a:cubicBezTo>
                      <a:pt x="434" y="7106"/>
                      <a:pt x="432" y="7107"/>
                      <a:pt x="432" y="7107"/>
                    </a:cubicBezTo>
                    <a:cubicBezTo>
                      <a:pt x="494" y="7115"/>
                      <a:pt x="563" y="7144"/>
                      <a:pt x="624" y="7173"/>
                    </a:cubicBezTo>
                    <a:cubicBezTo>
                      <a:pt x="635" y="7176"/>
                      <a:pt x="646" y="7178"/>
                      <a:pt x="657" y="7178"/>
                    </a:cubicBezTo>
                    <a:cubicBezTo>
                      <a:pt x="718" y="7178"/>
                      <a:pt x="773" y="7125"/>
                      <a:pt x="779" y="7063"/>
                    </a:cubicBezTo>
                    <a:cubicBezTo>
                      <a:pt x="781" y="7024"/>
                      <a:pt x="782" y="6986"/>
                      <a:pt x="782" y="6947"/>
                    </a:cubicBezTo>
                    <a:cubicBezTo>
                      <a:pt x="776" y="6815"/>
                      <a:pt x="764" y="6684"/>
                      <a:pt x="757" y="6554"/>
                    </a:cubicBezTo>
                    <a:cubicBezTo>
                      <a:pt x="739" y="6180"/>
                      <a:pt x="731" y="5777"/>
                      <a:pt x="803" y="5405"/>
                    </a:cubicBezTo>
                    <a:cubicBezTo>
                      <a:pt x="849" y="5169"/>
                      <a:pt x="1096" y="4237"/>
                      <a:pt x="1364" y="4225"/>
                    </a:cubicBezTo>
                    <a:cubicBezTo>
                      <a:pt x="1393" y="4226"/>
                      <a:pt x="1453" y="4236"/>
                      <a:pt x="1486" y="4253"/>
                    </a:cubicBezTo>
                    <a:cubicBezTo>
                      <a:pt x="1513" y="4278"/>
                      <a:pt x="1545" y="4291"/>
                      <a:pt x="1575" y="4291"/>
                    </a:cubicBezTo>
                    <a:cubicBezTo>
                      <a:pt x="1617" y="4291"/>
                      <a:pt x="1656" y="4266"/>
                      <a:pt x="1671" y="4214"/>
                    </a:cubicBezTo>
                    <a:cubicBezTo>
                      <a:pt x="1700" y="3981"/>
                      <a:pt x="1664" y="3741"/>
                      <a:pt x="1707" y="3508"/>
                    </a:cubicBezTo>
                    <a:cubicBezTo>
                      <a:pt x="1761" y="3078"/>
                      <a:pt x="1920" y="2673"/>
                      <a:pt x="2128" y="2295"/>
                    </a:cubicBezTo>
                    <a:cubicBezTo>
                      <a:pt x="2297" y="1991"/>
                      <a:pt x="2486" y="1697"/>
                      <a:pt x="2696" y="1422"/>
                    </a:cubicBezTo>
                    <a:cubicBezTo>
                      <a:pt x="2903" y="1181"/>
                      <a:pt x="3161" y="979"/>
                      <a:pt x="3415" y="782"/>
                    </a:cubicBezTo>
                    <a:cubicBezTo>
                      <a:pt x="3652" y="638"/>
                      <a:pt x="4163" y="218"/>
                      <a:pt x="4510" y="218"/>
                    </a:cubicBezTo>
                    <a:cubicBezTo>
                      <a:pt x="4578" y="218"/>
                      <a:pt x="4639" y="233"/>
                      <a:pt x="4691" y="270"/>
                    </a:cubicBezTo>
                    <a:cubicBezTo>
                      <a:pt x="5007" y="564"/>
                      <a:pt x="4548" y="1150"/>
                      <a:pt x="4365" y="1423"/>
                    </a:cubicBezTo>
                    <a:cubicBezTo>
                      <a:pt x="3997" y="1942"/>
                      <a:pt x="3580" y="2420"/>
                      <a:pt x="3176" y="2910"/>
                    </a:cubicBezTo>
                    <a:cubicBezTo>
                      <a:pt x="2948" y="3179"/>
                      <a:pt x="2694" y="3453"/>
                      <a:pt x="2470" y="3729"/>
                    </a:cubicBezTo>
                    <a:cubicBezTo>
                      <a:pt x="2410" y="3798"/>
                      <a:pt x="2353" y="3870"/>
                      <a:pt x="2289" y="3935"/>
                    </a:cubicBezTo>
                    <a:cubicBezTo>
                      <a:pt x="2206" y="4001"/>
                      <a:pt x="2265" y="4125"/>
                      <a:pt x="2350" y="4125"/>
                    </a:cubicBezTo>
                    <a:cubicBezTo>
                      <a:pt x="2369" y="4125"/>
                      <a:pt x="2390" y="4119"/>
                      <a:pt x="2411" y="4103"/>
                    </a:cubicBezTo>
                    <a:cubicBezTo>
                      <a:pt x="2672" y="3908"/>
                      <a:pt x="3008" y="3696"/>
                      <a:pt x="3340" y="3675"/>
                    </a:cubicBezTo>
                    <a:cubicBezTo>
                      <a:pt x="3365" y="3675"/>
                      <a:pt x="3411" y="3690"/>
                      <a:pt x="3434" y="3711"/>
                    </a:cubicBezTo>
                    <a:lnTo>
                      <a:pt x="3431" y="3709"/>
                    </a:lnTo>
                    <a:cubicBezTo>
                      <a:pt x="3429" y="3708"/>
                      <a:pt x="3426" y="3705"/>
                      <a:pt x="3424" y="3704"/>
                    </a:cubicBezTo>
                    <a:lnTo>
                      <a:pt x="3424" y="3704"/>
                    </a:lnTo>
                    <a:cubicBezTo>
                      <a:pt x="3676" y="3952"/>
                      <a:pt x="3091" y="4501"/>
                      <a:pt x="2925" y="4699"/>
                    </a:cubicBezTo>
                    <a:cubicBezTo>
                      <a:pt x="2646" y="5013"/>
                      <a:pt x="2360" y="5320"/>
                      <a:pt x="2058" y="5611"/>
                    </a:cubicBezTo>
                    <a:cubicBezTo>
                      <a:pt x="1860" y="5809"/>
                      <a:pt x="1674" y="6019"/>
                      <a:pt x="1484" y="6225"/>
                    </a:cubicBezTo>
                    <a:cubicBezTo>
                      <a:pt x="1407" y="6309"/>
                      <a:pt x="1326" y="6391"/>
                      <a:pt x="1254" y="6480"/>
                    </a:cubicBezTo>
                    <a:cubicBezTo>
                      <a:pt x="1203" y="6531"/>
                      <a:pt x="1162" y="6608"/>
                      <a:pt x="1213" y="6672"/>
                    </a:cubicBezTo>
                    <a:cubicBezTo>
                      <a:pt x="1236" y="6699"/>
                      <a:pt x="1261" y="6710"/>
                      <a:pt x="1288" y="6710"/>
                    </a:cubicBezTo>
                    <a:cubicBezTo>
                      <a:pt x="1363" y="6710"/>
                      <a:pt x="1448" y="6629"/>
                      <a:pt x="1514" y="6603"/>
                    </a:cubicBezTo>
                    <a:cubicBezTo>
                      <a:pt x="1606" y="6557"/>
                      <a:pt x="1711" y="6519"/>
                      <a:pt x="1814" y="6519"/>
                    </a:cubicBezTo>
                    <a:cubicBezTo>
                      <a:pt x="1856" y="6519"/>
                      <a:pt x="1897" y="6525"/>
                      <a:pt x="1937" y="6539"/>
                    </a:cubicBezTo>
                    <a:cubicBezTo>
                      <a:pt x="2104" y="6601"/>
                      <a:pt x="2210" y="6834"/>
                      <a:pt x="2172" y="7004"/>
                    </a:cubicBezTo>
                    <a:cubicBezTo>
                      <a:pt x="2083" y="7348"/>
                      <a:pt x="1874" y="7645"/>
                      <a:pt x="1708" y="7954"/>
                    </a:cubicBezTo>
                    <a:cubicBezTo>
                      <a:pt x="1441" y="8442"/>
                      <a:pt x="1197" y="8944"/>
                      <a:pt x="1036" y="9478"/>
                    </a:cubicBezTo>
                    <a:cubicBezTo>
                      <a:pt x="995" y="9607"/>
                      <a:pt x="954" y="9735"/>
                      <a:pt x="917" y="9864"/>
                    </a:cubicBezTo>
                    <a:cubicBezTo>
                      <a:pt x="894" y="9970"/>
                      <a:pt x="833" y="10080"/>
                      <a:pt x="857" y="10190"/>
                    </a:cubicBezTo>
                    <a:cubicBezTo>
                      <a:pt x="872" y="10243"/>
                      <a:pt x="908" y="10265"/>
                      <a:pt x="948" y="10265"/>
                    </a:cubicBezTo>
                    <a:cubicBezTo>
                      <a:pt x="985" y="10265"/>
                      <a:pt x="1024" y="10245"/>
                      <a:pt x="1052" y="10212"/>
                    </a:cubicBezTo>
                    <a:cubicBezTo>
                      <a:pt x="1142" y="10105"/>
                      <a:pt x="1250" y="9986"/>
                      <a:pt x="1400" y="9982"/>
                    </a:cubicBezTo>
                    <a:cubicBezTo>
                      <a:pt x="1507" y="9999"/>
                      <a:pt x="1532" y="10194"/>
                      <a:pt x="1557" y="10283"/>
                    </a:cubicBezTo>
                    <a:cubicBezTo>
                      <a:pt x="1654" y="10871"/>
                      <a:pt x="1460" y="11433"/>
                      <a:pt x="1371" y="12015"/>
                    </a:cubicBezTo>
                    <a:cubicBezTo>
                      <a:pt x="1317" y="12308"/>
                      <a:pt x="1273" y="12602"/>
                      <a:pt x="1242" y="12896"/>
                    </a:cubicBezTo>
                    <a:cubicBezTo>
                      <a:pt x="1304" y="12896"/>
                      <a:pt x="1365" y="12895"/>
                      <a:pt x="1428" y="12895"/>
                    </a:cubicBezTo>
                    <a:cubicBezTo>
                      <a:pt x="1473" y="12543"/>
                      <a:pt x="1536" y="12195"/>
                      <a:pt x="1602" y="11847"/>
                    </a:cubicBezTo>
                    <a:cubicBezTo>
                      <a:pt x="1673" y="11458"/>
                      <a:pt x="1779" y="11046"/>
                      <a:pt x="1779" y="10643"/>
                    </a:cubicBezTo>
                    <a:cubicBezTo>
                      <a:pt x="1787" y="10319"/>
                      <a:pt x="1710" y="9780"/>
                      <a:pt x="1385" y="9780"/>
                    </a:cubicBezTo>
                    <a:cubicBezTo>
                      <a:pt x="1311" y="9780"/>
                      <a:pt x="1224" y="9808"/>
                      <a:pt x="1122" y="9872"/>
                    </a:cubicBezTo>
                    <a:cubicBezTo>
                      <a:pt x="1283" y="9311"/>
                      <a:pt x="1493" y="8784"/>
                      <a:pt x="1762" y="8262"/>
                    </a:cubicBezTo>
                    <a:cubicBezTo>
                      <a:pt x="1958" y="7847"/>
                      <a:pt x="2248" y="7462"/>
                      <a:pt x="2341" y="7007"/>
                    </a:cubicBezTo>
                    <a:cubicBezTo>
                      <a:pt x="2362" y="6878"/>
                      <a:pt x="2329" y="6749"/>
                      <a:pt x="2267" y="6636"/>
                    </a:cubicBezTo>
                    <a:cubicBezTo>
                      <a:pt x="2186" y="6441"/>
                      <a:pt x="1991" y="6335"/>
                      <a:pt x="1791" y="6335"/>
                    </a:cubicBezTo>
                    <a:cubicBezTo>
                      <a:pt x="1739" y="6335"/>
                      <a:pt x="1686" y="6342"/>
                      <a:pt x="1635" y="6357"/>
                    </a:cubicBezTo>
                    <a:cubicBezTo>
                      <a:pt x="1985" y="5958"/>
                      <a:pt x="2377" y="5599"/>
                      <a:pt x="2737" y="5210"/>
                    </a:cubicBezTo>
                    <a:cubicBezTo>
                      <a:pt x="2881" y="5048"/>
                      <a:pt x="3025" y="4888"/>
                      <a:pt x="3168" y="4727"/>
                    </a:cubicBezTo>
                    <a:cubicBezTo>
                      <a:pt x="3335" y="4538"/>
                      <a:pt x="3512" y="4347"/>
                      <a:pt x="3612" y="4112"/>
                    </a:cubicBezTo>
                    <a:cubicBezTo>
                      <a:pt x="3723" y="3896"/>
                      <a:pt x="3709" y="3577"/>
                      <a:pt x="3447" y="3485"/>
                    </a:cubicBezTo>
                    <a:cubicBezTo>
                      <a:pt x="3400" y="3470"/>
                      <a:pt x="3352" y="3464"/>
                      <a:pt x="3304" y="3464"/>
                    </a:cubicBezTo>
                    <a:cubicBezTo>
                      <a:pt x="3144" y="3464"/>
                      <a:pt x="2983" y="3536"/>
                      <a:pt x="2838" y="3596"/>
                    </a:cubicBezTo>
                    <a:cubicBezTo>
                      <a:pt x="3265" y="3105"/>
                      <a:pt x="3661" y="2590"/>
                      <a:pt x="4075" y="2088"/>
                    </a:cubicBezTo>
                    <a:cubicBezTo>
                      <a:pt x="4381" y="1692"/>
                      <a:pt x="4725" y="1309"/>
                      <a:pt x="4923" y="843"/>
                    </a:cubicBezTo>
                    <a:cubicBezTo>
                      <a:pt x="5098" y="480"/>
                      <a:pt x="4937" y="0"/>
                      <a:pt x="4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" name="Google Shape;196;p25"/>
            <p:cNvGrpSpPr/>
            <p:nvPr/>
          </p:nvGrpSpPr>
          <p:grpSpPr>
            <a:xfrm>
              <a:off x="8454034" y="4345359"/>
              <a:ext cx="517984" cy="796735"/>
              <a:chOff x="2089700" y="3260275"/>
              <a:chExt cx="224800" cy="345775"/>
            </a:xfrm>
          </p:grpSpPr>
          <p:sp>
            <p:nvSpPr>
              <p:cNvPr id="197" name="Google Shape;197;p25"/>
              <p:cNvSpPr/>
              <p:nvPr/>
            </p:nvSpPr>
            <p:spPr>
              <a:xfrm>
                <a:off x="2125925" y="3316350"/>
                <a:ext cx="113025" cy="289650"/>
              </a:xfrm>
              <a:custGeom>
                <a:rect b="b" l="l" r="r" t="t"/>
                <a:pathLst>
                  <a:path extrusionOk="0" h="11586" w="4521">
                    <a:moveTo>
                      <a:pt x="4366" y="1"/>
                    </a:moveTo>
                    <a:cubicBezTo>
                      <a:pt x="4230" y="166"/>
                      <a:pt x="4101" y="337"/>
                      <a:pt x="3971" y="508"/>
                    </a:cubicBezTo>
                    <a:cubicBezTo>
                      <a:pt x="3814" y="710"/>
                      <a:pt x="3651" y="923"/>
                      <a:pt x="3487" y="1136"/>
                    </a:cubicBezTo>
                    <a:cubicBezTo>
                      <a:pt x="3039" y="1705"/>
                      <a:pt x="2647" y="2313"/>
                      <a:pt x="2306" y="2951"/>
                    </a:cubicBezTo>
                    <a:cubicBezTo>
                      <a:pt x="1853" y="3873"/>
                      <a:pt x="1472" y="4829"/>
                      <a:pt x="1135" y="5801"/>
                    </a:cubicBezTo>
                    <a:cubicBezTo>
                      <a:pt x="828" y="6716"/>
                      <a:pt x="541" y="7642"/>
                      <a:pt x="343" y="8588"/>
                    </a:cubicBezTo>
                    <a:cubicBezTo>
                      <a:pt x="144" y="9574"/>
                      <a:pt x="32" y="10580"/>
                      <a:pt x="1" y="11584"/>
                    </a:cubicBezTo>
                    <a:cubicBezTo>
                      <a:pt x="64" y="11585"/>
                      <a:pt x="129" y="11585"/>
                      <a:pt x="193" y="11585"/>
                    </a:cubicBezTo>
                    <a:cubicBezTo>
                      <a:pt x="208" y="11281"/>
                      <a:pt x="222" y="10976"/>
                      <a:pt x="241" y="10671"/>
                    </a:cubicBezTo>
                    <a:cubicBezTo>
                      <a:pt x="290" y="10017"/>
                      <a:pt x="382" y="9365"/>
                      <a:pt x="501" y="8720"/>
                    </a:cubicBezTo>
                    <a:cubicBezTo>
                      <a:pt x="687" y="7690"/>
                      <a:pt x="1049" y="6704"/>
                      <a:pt x="1379" y="5716"/>
                    </a:cubicBezTo>
                    <a:cubicBezTo>
                      <a:pt x="1640" y="4975"/>
                      <a:pt x="1910" y="4237"/>
                      <a:pt x="2244" y="3526"/>
                    </a:cubicBezTo>
                    <a:cubicBezTo>
                      <a:pt x="2616" y="2766"/>
                      <a:pt x="3059" y="2043"/>
                      <a:pt x="3565" y="1366"/>
                    </a:cubicBezTo>
                    <a:cubicBezTo>
                      <a:pt x="3831" y="1008"/>
                      <a:pt x="4099" y="652"/>
                      <a:pt x="4368" y="298"/>
                    </a:cubicBezTo>
                    <a:cubicBezTo>
                      <a:pt x="4399" y="243"/>
                      <a:pt x="4486" y="171"/>
                      <a:pt x="4521" y="100"/>
                    </a:cubicBezTo>
                    <a:cubicBezTo>
                      <a:pt x="4465" y="69"/>
                      <a:pt x="4413" y="37"/>
                      <a:pt x="4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5"/>
              <p:cNvSpPr/>
              <p:nvPr/>
            </p:nvSpPr>
            <p:spPr>
              <a:xfrm>
                <a:off x="2141200" y="3324225"/>
                <a:ext cx="116875" cy="281825"/>
              </a:xfrm>
              <a:custGeom>
                <a:rect b="b" l="l" r="r" t="t"/>
                <a:pathLst>
                  <a:path extrusionOk="0" h="11273" w="4675">
                    <a:moveTo>
                      <a:pt x="4486" y="1"/>
                    </a:moveTo>
                    <a:cubicBezTo>
                      <a:pt x="4472" y="16"/>
                      <a:pt x="4460" y="33"/>
                      <a:pt x="4448" y="48"/>
                    </a:cubicBezTo>
                    <a:cubicBezTo>
                      <a:pt x="4398" y="111"/>
                      <a:pt x="4350" y="175"/>
                      <a:pt x="4299" y="236"/>
                    </a:cubicBezTo>
                    <a:cubicBezTo>
                      <a:pt x="4017" y="565"/>
                      <a:pt x="3733" y="894"/>
                      <a:pt x="3506" y="1265"/>
                    </a:cubicBezTo>
                    <a:cubicBezTo>
                      <a:pt x="2861" y="2292"/>
                      <a:pt x="2163" y="3293"/>
                      <a:pt x="1641" y="4391"/>
                    </a:cubicBezTo>
                    <a:cubicBezTo>
                      <a:pt x="1196" y="5272"/>
                      <a:pt x="938" y="6227"/>
                      <a:pt x="679" y="7175"/>
                    </a:cubicBezTo>
                    <a:cubicBezTo>
                      <a:pt x="455" y="8046"/>
                      <a:pt x="214" y="8915"/>
                      <a:pt x="88" y="9808"/>
                    </a:cubicBezTo>
                    <a:cubicBezTo>
                      <a:pt x="22" y="10293"/>
                      <a:pt x="1" y="10783"/>
                      <a:pt x="18" y="11273"/>
                    </a:cubicBezTo>
                    <a:lnTo>
                      <a:pt x="202" y="11273"/>
                    </a:lnTo>
                    <a:cubicBezTo>
                      <a:pt x="189" y="10759"/>
                      <a:pt x="232" y="10244"/>
                      <a:pt x="307" y="9735"/>
                    </a:cubicBezTo>
                    <a:cubicBezTo>
                      <a:pt x="473" y="8755"/>
                      <a:pt x="698" y="7785"/>
                      <a:pt x="975" y="6829"/>
                    </a:cubicBezTo>
                    <a:cubicBezTo>
                      <a:pt x="1234" y="5936"/>
                      <a:pt x="1521" y="5018"/>
                      <a:pt x="1944" y="4181"/>
                    </a:cubicBezTo>
                    <a:cubicBezTo>
                      <a:pt x="2462" y="3136"/>
                      <a:pt x="3155" y="2188"/>
                      <a:pt x="3776" y="1204"/>
                    </a:cubicBezTo>
                    <a:cubicBezTo>
                      <a:pt x="4022" y="826"/>
                      <a:pt x="4348" y="509"/>
                      <a:pt x="4616" y="148"/>
                    </a:cubicBezTo>
                    <a:cubicBezTo>
                      <a:pt x="4646" y="118"/>
                      <a:pt x="4675" y="78"/>
                      <a:pt x="4675" y="36"/>
                    </a:cubicBezTo>
                    <a:cubicBezTo>
                      <a:pt x="4616" y="28"/>
                      <a:pt x="4552" y="16"/>
                      <a:pt x="4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2221375" y="3295025"/>
                <a:ext cx="52900" cy="35350"/>
              </a:xfrm>
              <a:custGeom>
                <a:rect b="b" l="l" r="r" t="t"/>
                <a:pathLst>
                  <a:path extrusionOk="0" h="1414" w="2116">
                    <a:moveTo>
                      <a:pt x="825" y="205"/>
                    </a:moveTo>
                    <a:cubicBezTo>
                      <a:pt x="914" y="205"/>
                      <a:pt x="1002" y="217"/>
                      <a:pt x="1084" y="241"/>
                    </a:cubicBezTo>
                    <a:cubicBezTo>
                      <a:pt x="1164" y="266"/>
                      <a:pt x="1237" y="302"/>
                      <a:pt x="1310" y="342"/>
                    </a:cubicBezTo>
                    <a:cubicBezTo>
                      <a:pt x="1327" y="354"/>
                      <a:pt x="1347" y="362"/>
                      <a:pt x="1367" y="362"/>
                    </a:cubicBezTo>
                    <a:cubicBezTo>
                      <a:pt x="1374" y="362"/>
                      <a:pt x="1381" y="361"/>
                      <a:pt x="1387" y="359"/>
                    </a:cubicBezTo>
                    <a:cubicBezTo>
                      <a:pt x="1436" y="425"/>
                      <a:pt x="1522" y="454"/>
                      <a:pt x="1581" y="510"/>
                    </a:cubicBezTo>
                    <a:cubicBezTo>
                      <a:pt x="1731" y="654"/>
                      <a:pt x="1911" y="863"/>
                      <a:pt x="1842" y="1085"/>
                    </a:cubicBezTo>
                    <a:lnTo>
                      <a:pt x="1842" y="1085"/>
                    </a:lnTo>
                    <a:cubicBezTo>
                      <a:pt x="1803" y="1174"/>
                      <a:pt x="1710" y="1217"/>
                      <a:pt x="1617" y="1217"/>
                    </a:cubicBezTo>
                    <a:cubicBezTo>
                      <a:pt x="1608" y="1217"/>
                      <a:pt x="1599" y="1217"/>
                      <a:pt x="1590" y="1216"/>
                    </a:cubicBezTo>
                    <a:cubicBezTo>
                      <a:pt x="1219" y="1199"/>
                      <a:pt x="496" y="967"/>
                      <a:pt x="331" y="608"/>
                    </a:cubicBezTo>
                    <a:cubicBezTo>
                      <a:pt x="289" y="505"/>
                      <a:pt x="313" y="381"/>
                      <a:pt x="409" y="316"/>
                    </a:cubicBezTo>
                    <a:cubicBezTo>
                      <a:pt x="531" y="239"/>
                      <a:pt x="678" y="205"/>
                      <a:pt x="825" y="205"/>
                    </a:cubicBezTo>
                    <a:close/>
                    <a:moveTo>
                      <a:pt x="837" y="0"/>
                    </a:moveTo>
                    <a:cubicBezTo>
                      <a:pt x="739" y="0"/>
                      <a:pt x="641" y="14"/>
                      <a:pt x="547" y="40"/>
                    </a:cubicBezTo>
                    <a:cubicBezTo>
                      <a:pt x="190" y="110"/>
                      <a:pt x="1" y="464"/>
                      <a:pt x="203" y="782"/>
                    </a:cubicBezTo>
                    <a:cubicBezTo>
                      <a:pt x="470" y="1158"/>
                      <a:pt x="1064" y="1359"/>
                      <a:pt x="1507" y="1408"/>
                    </a:cubicBezTo>
                    <a:cubicBezTo>
                      <a:pt x="1535" y="1412"/>
                      <a:pt x="1562" y="1414"/>
                      <a:pt x="1588" y="1414"/>
                    </a:cubicBezTo>
                    <a:cubicBezTo>
                      <a:pt x="1911" y="1414"/>
                      <a:pt x="2116" y="1136"/>
                      <a:pt x="2005" y="809"/>
                    </a:cubicBezTo>
                    <a:cubicBezTo>
                      <a:pt x="1934" y="624"/>
                      <a:pt x="1809" y="460"/>
                      <a:pt x="1653" y="336"/>
                    </a:cubicBezTo>
                    <a:cubicBezTo>
                      <a:pt x="1593" y="301"/>
                      <a:pt x="1530" y="226"/>
                      <a:pt x="1458" y="226"/>
                    </a:cubicBezTo>
                    <a:cubicBezTo>
                      <a:pt x="1457" y="226"/>
                      <a:pt x="1457" y="226"/>
                      <a:pt x="1456" y="226"/>
                    </a:cubicBezTo>
                    <a:cubicBezTo>
                      <a:pt x="1436" y="171"/>
                      <a:pt x="1376" y="148"/>
                      <a:pt x="1327" y="122"/>
                    </a:cubicBezTo>
                    <a:cubicBezTo>
                      <a:pt x="1176" y="41"/>
                      <a:pt x="1007" y="0"/>
                      <a:pt x="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>
                <a:off x="2177550" y="3300975"/>
                <a:ext cx="54425" cy="43050"/>
              </a:xfrm>
              <a:custGeom>
                <a:rect b="b" l="l" r="r" t="t"/>
                <a:pathLst>
                  <a:path extrusionOk="0" h="1722" w="2177">
                    <a:moveTo>
                      <a:pt x="1442" y="0"/>
                    </a:moveTo>
                    <a:cubicBezTo>
                      <a:pt x="985" y="0"/>
                      <a:pt x="489" y="292"/>
                      <a:pt x="253" y="642"/>
                    </a:cubicBezTo>
                    <a:cubicBezTo>
                      <a:pt x="0" y="987"/>
                      <a:pt x="59" y="1490"/>
                      <a:pt x="474" y="1672"/>
                    </a:cubicBezTo>
                    <a:lnTo>
                      <a:pt x="473" y="1672"/>
                    </a:lnTo>
                    <a:cubicBezTo>
                      <a:pt x="563" y="1706"/>
                      <a:pt x="656" y="1722"/>
                      <a:pt x="748" y="1722"/>
                    </a:cubicBezTo>
                    <a:cubicBezTo>
                      <a:pt x="1200" y="1722"/>
                      <a:pt x="1659" y="1354"/>
                      <a:pt x="1955" y="1056"/>
                    </a:cubicBezTo>
                    <a:cubicBezTo>
                      <a:pt x="2026" y="982"/>
                      <a:pt x="2088" y="903"/>
                      <a:pt x="2149" y="821"/>
                    </a:cubicBezTo>
                    <a:cubicBezTo>
                      <a:pt x="2177" y="783"/>
                      <a:pt x="2167" y="723"/>
                      <a:pt x="2129" y="694"/>
                    </a:cubicBezTo>
                    <a:cubicBezTo>
                      <a:pt x="2112" y="683"/>
                      <a:pt x="2096" y="678"/>
                      <a:pt x="2082" y="678"/>
                    </a:cubicBezTo>
                    <a:cubicBezTo>
                      <a:pt x="2024" y="678"/>
                      <a:pt x="1983" y="754"/>
                      <a:pt x="1948" y="798"/>
                    </a:cubicBezTo>
                    <a:cubicBezTo>
                      <a:pt x="1906" y="852"/>
                      <a:pt x="1860" y="904"/>
                      <a:pt x="1811" y="952"/>
                    </a:cubicBezTo>
                    <a:cubicBezTo>
                      <a:pt x="1660" y="1097"/>
                      <a:pt x="1502" y="1234"/>
                      <a:pt x="1325" y="1343"/>
                    </a:cubicBezTo>
                    <a:cubicBezTo>
                      <a:pt x="1149" y="1439"/>
                      <a:pt x="951" y="1530"/>
                      <a:pt x="747" y="1530"/>
                    </a:cubicBezTo>
                    <a:cubicBezTo>
                      <a:pt x="724" y="1530"/>
                      <a:pt x="700" y="1529"/>
                      <a:pt x="677" y="1526"/>
                    </a:cubicBezTo>
                    <a:cubicBezTo>
                      <a:pt x="414" y="1497"/>
                      <a:pt x="220" y="1215"/>
                      <a:pt x="307" y="961"/>
                    </a:cubicBezTo>
                    <a:cubicBezTo>
                      <a:pt x="471" y="495"/>
                      <a:pt x="992" y="215"/>
                      <a:pt x="1468" y="206"/>
                    </a:cubicBezTo>
                    <a:cubicBezTo>
                      <a:pt x="1471" y="205"/>
                      <a:pt x="1475" y="205"/>
                      <a:pt x="1479" y="205"/>
                    </a:cubicBezTo>
                    <a:cubicBezTo>
                      <a:pt x="1592" y="205"/>
                      <a:pt x="1703" y="239"/>
                      <a:pt x="1804" y="291"/>
                    </a:cubicBezTo>
                    <a:cubicBezTo>
                      <a:pt x="1815" y="295"/>
                      <a:pt x="1826" y="297"/>
                      <a:pt x="1837" y="297"/>
                    </a:cubicBezTo>
                    <a:cubicBezTo>
                      <a:pt x="1917" y="297"/>
                      <a:pt x="1969" y="183"/>
                      <a:pt x="1903" y="124"/>
                    </a:cubicBezTo>
                    <a:cubicBezTo>
                      <a:pt x="1764" y="38"/>
                      <a:pt x="1605" y="0"/>
                      <a:pt x="1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>
                <a:off x="2189725" y="3260275"/>
                <a:ext cx="124775" cy="114800"/>
              </a:xfrm>
              <a:custGeom>
                <a:rect b="b" l="l" r="r" t="t"/>
                <a:pathLst>
                  <a:path extrusionOk="0" h="4592" w="4991">
                    <a:moveTo>
                      <a:pt x="1720" y="1"/>
                    </a:moveTo>
                    <a:cubicBezTo>
                      <a:pt x="1706" y="1"/>
                      <a:pt x="1692" y="1"/>
                      <a:pt x="1678" y="2"/>
                    </a:cubicBezTo>
                    <a:cubicBezTo>
                      <a:pt x="1676" y="2"/>
                      <a:pt x="1674" y="2"/>
                      <a:pt x="1672" y="2"/>
                    </a:cubicBezTo>
                    <a:cubicBezTo>
                      <a:pt x="1536" y="2"/>
                      <a:pt x="1413" y="79"/>
                      <a:pt x="1308" y="161"/>
                    </a:cubicBezTo>
                    <a:cubicBezTo>
                      <a:pt x="1092" y="325"/>
                      <a:pt x="1090" y="621"/>
                      <a:pt x="1186" y="853"/>
                    </a:cubicBezTo>
                    <a:cubicBezTo>
                      <a:pt x="1019" y="732"/>
                      <a:pt x="799" y="647"/>
                      <a:pt x="587" y="647"/>
                    </a:cubicBezTo>
                    <a:cubicBezTo>
                      <a:pt x="462" y="647"/>
                      <a:pt x="339" y="677"/>
                      <a:pt x="230" y="745"/>
                    </a:cubicBezTo>
                    <a:cubicBezTo>
                      <a:pt x="1" y="910"/>
                      <a:pt x="30" y="1179"/>
                      <a:pt x="168" y="1394"/>
                    </a:cubicBezTo>
                    <a:cubicBezTo>
                      <a:pt x="385" y="1648"/>
                      <a:pt x="743" y="1731"/>
                      <a:pt x="1043" y="1850"/>
                    </a:cubicBezTo>
                    <a:cubicBezTo>
                      <a:pt x="1149" y="1887"/>
                      <a:pt x="1258" y="1927"/>
                      <a:pt x="1370" y="1940"/>
                    </a:cubicBezTo>
                    <a:cubicBezTo>
                      <a:pt x="1372" y="1940"/>
                      <a:pt x="1374" y="1940"/>
                      <a:pt x="1376" y="1940"/>
                    </a:cubicBezTo>
                    <a:cubicBezTo>
                      <a:pt x="1484" y="1940"/>
                      <a:pt x="1492" y="1768"/>
                      <a:pt x="1376" y="1764"/>
                    </a:cubicBezTo>
                    <a:cubicBezTo>
                      <a:pt x="1231" y="1738"/>
                      <a:pt x="1095" y="1681"/>
                      <a:pt x="955" y="1632"/>
                    </a:cubicBezTo>
                    <a:cubicBezTo>
                      <a:pt x="746" y="1555"/>
                      <a:pt x="532" y="1474"/>
                      <a:pt x="356" y="1334"/>
                    </a:cubicBezTo>
                    <a:cubicBezTo>
                      <a:pt x="265" y="1236"/>
                      <a:pt x="184" y="1051"/>
                      <a:pt x="297" y="939"/>
                    </a:cubicBezTo>
                    <a:cubicBezTo>
                      <a:pt x="366" y="872"/>
                      <a:pt x="461" y="853"/>
                      <a:pt x="556" y="853"/>
                    </a:cubicBezTo>
                    <a:cubicBezTo>
                      <a:pt x="597" y="853"/>
                      <a:pt x="638" y="857"/>
                      <a:pt x="678" y="862"/>
                    </a:cubicBezTo>
                    <a:cubicBezTo>
                      <a:pt x="907" y="891"/>
                      <a:pt x="1102" y="1029"/>
                      <a:pt x="1261" y="1190"/>
                    </a:cubicBezTo>
                    <a:cubicBezTo>
                      <a:pt x="1329" y="1261"/>
                      <a:pt x="1391" y="1337"/>
                      <a:pt x="1450" y="1415"/>
                    </a:cubicBezTo>
                    <a:cubicBezTo>
                      <a:pt x="1483" y="1483"/>
                      <a:pt x="1539" y="1571"/>
                      <a:pt x="1605" y="1571"/>
                    </a:cubicBezTo>
                    <a:cubicBezTo>
                      <a:pt x="1631" y="1571"/>
                      <a:pt x="1659" y="1557"/>
                      <a:pt x="1687" y="1523"/>
                    </a:cubicBezTo>
                    <a:cubicBezTo>
                      <a:pt x="1748" y="1429"/>
                      <a:pt x="1648" y="1340"/>
                      <a:pt x="1600" y="1265"/>
                    </a:cubicBezTo>
                    <a:cubicBezTo>
                      <a:pt x="1489" y="1045"/>
                      <a:pt x="1355" y="826"/>
                      <a:pt x="1317" y="579"/>
                    </a:cubicBezTo>
                    <a:cubicBezTo>
                      <a:pt x="1285" y="388"/>
                      <a:pt x="1464" y="254"/>
                      <a:pt x="1626" y="199"/>
                    </a:cubicBezTo>
                    <a:cubicBezTo>
                      <a:pt x="1662" y="193"/>
                      <a:pt x="1696" y="190"/>
                      <a:pt x="1730" y="190"/>
                    </a:cubicBezTo>
                    <a:cubicBezTo>
                      <a:pt x="2120" y="190"/>
                      <a:pt x="2355" y="581"/>
                      <a:pt x="2439" y="937"/>
                    </a:cubicBezTo>
                    <a:cubicBezTo>
                      <a:pt x="2481" y="1082"/>
                      <a:pt x="2449" y="1235"/>
                      <a:pt x="2479" y="1379"/>
                    </a:cubicBezTo>
                    <a:cubicBezTo>
                      <a:pt x="2492" y="1410"/>
                      <a:pt x="2521" y="1428"/>
                      <a:pt x="2552" y="1432"/>
                    </a:cubicBezTo>
                    <a:cubicBezTo>
                      <a:pt x="2556" y="1433"/>
                      <a:pt x="2561" y="1433"/>
                      <a:pt x="2565" y="1433"/>
                    </a:cubicBezTo>
                    <a:cubicBezTo>
                      <a:pt x="2627" y="1433"/>
                      <a:pt x="2663" y="1373"/>
                      <a:pt x="2696" y="1325"/>
                    </a:cubicBezTo>
                    <a:cubicBezTo>
                      <a:pt x="2805" y="1171"/>
                      <a:pt x="2922" y="1020"/>
                      <a:pt x="3054" y="883"/>
                    </a:cubicBezTo>
                    <a:cubicBezTo>
                      <a:pt x="3186" y="747"/>
                      <a:pt x="3377" y="649"/>
                      <a:pt x="3567" y="649"/>
                    </a:cubicBezTo>
                    <a:cubicBezTo>
                      <a:pt x="3642" y="649"/>
                      <a:pt x="3717" y="665"/>
                      <a:pt x="3789" y="699"/>
                    </a:cubicBezTo>
                    <a:cubicBezTo>
                      <a:pt x="3899" y="752"/>
                      <a:pt x="4012" y="828"/>
                      <a:pt x="4063" y="945"/>
                    </a:cubicBezTo>
                    <a:cubicBezTo>
                      <a:pt x="4207" y="1364"/>
                      <a:pt x="3748" y="1593"/>
                      <a:pt x="3472" y="1804"/>
                    </a:cubicBezTo>
                    <a:cubicBezTo>
                      <a:pt x="3398" y="1860"/>
                      <a:pt x="3309" y="1902"/>
                      <a:pt x="3262" y="1983"/>
                    </a:cubicBezTo>
                    <a:cubicBezTo>
                      <a:pt x="3226" y="2035"/>
                      <a:pt x="3245" y="2103"/>
                      <a:pt x="3295" y="2137"/>
                    </a:cubicBezTo>
                    <a:cubicBezTo>
                      <a:pt x="3340" y="2164"/>
                      <a:pt x="3397" y="2157"/>
                      <a:pt x="3446" y="2168"/>
                    </a:cubicBezTo>
                    <a:cubicBezTo>
                      <a:pt x="3843" y="2243"/>
                      <a:pt x="4259" y="2350"/>
                      <a:pt x="4575" y="2613"/>
                    </a:cubicBezTo>
                    <a:cubicBezTo>
                      <a:pt x="4662" y="2691"/>
                      <a:pt x="4805" y="2828"/>
                      <a:pt x="4705" y="2946"/>
                    </a:cubicBezTo>
                    <a:cubicBezTo>
                      <a:pt x="4648" y="2995"/>
                      <a:pt x="4575" y="3014"/>
                      <a:pt x="4495" y="3014"/>
                    </a:cubicBezTo>
                    <a:cubicBezTo>
                      <a:pt x="4290" y="3014"/>
                      <a:pt x="4037" y="2892"/>
                      <a:pt x="3881" y="2836"/>
                    </a:cubicBezTo>
                    <a:cubicBezTo>
                      <a:pt x="3781" y="2790"/>
                      <a:pt x="3680" y="2743"/>
                      <a:pt x="3586" y="2688"/>
                    </a:cubicBezTo>
                    <a:cubicBezTo>
                      <a:pt x="3508" y="2645"/>
                      <a:pt x="3439" y="2577"/>
                      <a:pt x="3352" y="2560"/>
                    </a:cubicBezTo>
                    <a:cubicBezTo>
                      <a:pt x="3346" y="2559"/>
                      <a:pt x="3341" y="2558"/>
                      <a:pt x="3336" y="2558"/>
                    </a:cubicBezTo>
                    <a:cubicBezTo>
                      <a:pt x="3275" y="2558"/>
                      <a:pt x="3232" y="2618"/>
                      <a:pt x="3248" y="2678"/>
                    </a:cubicBezTo>
                    <a:cubicBezTo>
                      <a:pt x="3269" y="2733"/>
                      <a:pt x="3309" y="2779"/>
                      <a:pt x="3333" y="2833"/>
                    </a:cubicBezTo>
                    <a:cubicBezTo>
                      <a:pt x="3450" y="3068"/>
                      <a:pt x="3543" y="3315"/>
                      <a:pt x="3605" y="3569"/>
                    </a:cubicBezTo>
                    <a:cubicBezTo>
                      <a:pt x="3664" y="3799"/>
                      <a:pt x="3653" y="3996"/>
                      <a:pt x="3492" y="4183"/>
                    </a:cubicBezTo>
                    <a:cubicBezTo>
                      <a:pt x="3408" y="4303"/>
                      <a:pt x="3289" y="4392"/>
                      <a:pt x="3160" y="4392"/>
                    </a:cubicBezTo>
                    <a:cubicBezTo>
                      <a:pt x="3098" y="4392"/>
                      <a:pt x="3034" y="4371"/>
                      <a:pt x="2971" y="4323"/>
                    </a:cubicBezTo>
                    <a:cubicBezTo>
                      <a:pt x="2823" y="4228"/>
                      <a:pt x="2687" y="4104"/>
                      <a:pt x="2605" y="3946"/>
                    </a:cubicBezTo>
                    <a:cubicBezTo>
                      <a:pt x="2464" y="3684"/>
                      <a:pt x="2532" y="3379"/>
                      <a:pt x="2601" y="3105"/>
                    </a:cubicBezTo>
                    <a:cubicBezTo>
                      <a:pt x="2624" y="3010"/>
                      <a:pt x="2646" y="2916"/>
                      <a:pt x="2673" y="2823"/>
                    </a:cubicBezTo>
                    <a:cubicBezTo>
                      <a:pt x="2698" y="2774"/>
                      <a:pt x="2688" y="2710"/>
                      <a:pt x="2637" y="2681"/>
                    </a:cubicBezTo>
                    <a:cubicBezTo>
                      <a:pt x="2620" y="2673"/>
                      <a:pt x="2604" y="2669"/>
                      <a:pt x="2590" y="2669"/>
                    </a:cubicBezTo>
                    <a:cubicBezTo>
                      <a:pt x="2511" y="2669"/>
                      <a:pt x="2481" y="2785"/>
                      <a:pt x="2465" y="2856"/>
                    </a:cubicBezTo>
                    <a:cubicBezTo>
                      <a:pt x="2428" y="2997"/>
                      <a:pt x="2393" y="3137"/>
                      <a:pt x="2364" y="3279"/>
                    </a:cubicBezTo>
                    <a:cubicBezTo>
                      <a:pt x="2304" y="3546"/>
                      <a:pt x="2313" y="3841"/>
                      <a:pt x="2456" y="4082"/>
                    </a:cubicBezTo>
                    <a:cubicBezTo>
                      <a:pt x="2594" y="4307"/>
                      <a:pt x="2842" y="4541"/>
                      <a:pt x="3109" y="4590"/>
                    </a:cubicBezTo>
                    <a:lnTo>
                      <a:pt x="3107" y="4588"/>
                    </a:lnTo>
                    <a:lnTo>
                      <a:pt x="3107" y="4588"/>
                    </a:lnTo>
                    <a:cubicBezTo>
                      <a:pt x="3125" y="4591"/>
                      <a:pt x="3142" y="4592"/>
                      <a:pt x="3159" y="4592"/>
                    </a:cubicBezTo>
                    <a:cubicBezTo>
                      <a:pt x="3480" y="4592"/>
                      <a:pt x="3755" y="4229"/>
                      <a:pt x="3814" y="3938"/>
                    </a:cubicBezTo>
                    <a:cubicBezTo>
                      <a:pt x="3852" y="3571"/>
                      <a:pt x="3691" y="3216"/>
                      <a:pt x="3555" y="2882"/>
                    </a:cubicBezTo>
                    <a:lnTo>
                      <a:pt x="3555" y="2882"/>
                    </a:lnTo>
                    <a:cubicBezTo>
                      <a:pt x="3811" y="3020"/>
                      <a:pt x="4196" y="3215"/>
                      <a:pt x="4513" y="3215"/>
                    </a:cubicBezTo>
                    <a:cubicBezTo>
                      <a:pt x="4561" y="3215"/>
                      <a:pt x="4607" y="3210"/>
                      <a:pt x="4651" y="3201"/>
                    </a:cubicBezTo>
                    <a:cubicBezTo>
                      <a:pt x="4849" y="3154"/>
                      <a:pt x="4991" y="2948"/>
                      <a:pt x="4927" y="2749"/>
                    </a:cubicBezTo>
                    <a:cubicBezTo>
                      <a:pt x="4736" y="2257"/>
                      <a:pt x="4030" y="2076"/>
                      <a:pt x="3560" y="1978"/>
                    </a:cubicBezTo>
                    <a:cubicBezTo>
                      <a:pt x="3789" y="1810"/>
                      <a:pt x="4058" y="1664"/>
                      <a:pt x="4207" y="1415"/>
                    </a:cubicBezTo>
                    <a:cubicBezTo>
                      <a:pt x="4343" y="1183"/>
                      <a:pt x="4322" y="848"/>
                      <a:pt x="4121" y="660"/>
                    </a:cubicBezTo>
                    <a:cubicBezTo>
                      <a:pt x="3966" y="507"/>
                      <a:pt x="3772" y="434"/>
                      <a:pt x="3577" y="434"/>
                    </a:cubicBezTo>
                    <a:cubicBezTo>
                      <a:pt x="3374" y="434"/>
                      <a:pt x="3168" y="513"/>
                      <a:pt x="3002" y="661"/>
                    </a:cubicBezTo>
                    <a:cubicBezTo>
                      <a:pt x="2861" y="788"/>
                      <a:pt x="2747" y="942"/>
                      <a:pt x="2632" y="1093"/>
                    </a:cubicBezTo>
                    <a:cubicBezTo>
                      <a:pt x="2587" y="600"/>
                      <a:pt x="2275" y="1"/>
                      <a:pt x="1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>
                <a:off x="2132900" y="3340650"/>
                <a:ext cx="50875" cy="84900"/>
              </a:xfrm>
              <a:custGeom>
                <a:rect b="b" l="l" r="r" t="t"/>
                <a:pathLst>
                  <a:path extrusionOk="0" h="3396" w="2035">
                    <a:moveTo>
                      <a:pt x="628" y="0"/>
                    </a:moveTo>
                    <a:cubicBezTo>
                      <a:pt x="499" y="0"/>
                      <a:pt x="375" y="43"/>
                      <a:pt x="279" y="146"/>
                    </a:cubicBezTo>
                    <a:cubicBezTo>
                      <a:pt x="81" y="348"/>
                      <a:pt x="1" y="639"/>
                      <a:pt x="60" y="915"/>
                    </a:cubicBezTo>
                    <a:cubicBezTo>
                      <a:pt x="101" y="1214"/>
                      <a:pt x="226" y="1491"/>
                      <a:pt x="359" y="1760"/>
                    </a:cubicBezTo>
                    <a:cubicBezTo>
                      <a:pt x="509" y="2101"/>
                      <a:pt x="720" y="2406"/>
                      <a:pt x="933" y="2711"/>
                    </a:cubicBezTo>
                    <a:cubicBezTo>
                      <a:pt x="1055" y="2885"/>
                      <a:pt x="1181" y="3056"/>
                      <a:pt x="1307" y="3227"/>
                    </a:cubicBezTo>
                    <a:cubicBezTo>
                      <a:pt x="1355" y="3283"/>
                      <a:pt x="1379" y="3385"/>
                      <a:pt x="1462" y="3395"/>
                    </a:cubicBezTo>
                    <a:cubicBezTo>
                      <a:pt x="1465" y="3395"/>
                      <a:pt x="1468" y="3396"/>
                      <a:pt x="1470" y="3396"/>
                    </a:cubicBezTo>
                    <a:cubicBezTo>
                      <a:pt x="1554" y="3396"/>
                      <a:pt x="1599" y="3288"/>
                      <a:pt x="1548" y="3223"/>
                    </a:cubicBezTo>
                    <a:cubicBezTo>
                      <a:pt x="1460" y="3090"/>
                      <a:pt x="1360" y="2964"/>
                      <a:pt x="1264" y="2835"/>
                    </a:cubicBezTo>
                    <a:cubicBezTo>
                      <a:pt x="1077" y="2581"/>
                      <a:pt x="888" y="2328"/>
                      <a:pt x="717" y="2064"/>
                    </a:cubicBezTo>
                    <a:cubicBezTo>
                      <a:pt x="509" y="1675"/>
                      <a:pt x="280" y="1278"/>
                      <a:pt x="229" y="833"/>
                    </a:cubicBezTo>
                    <a:cubicBezTo>
                      <a:pt x="199" y="636"/>
                      <a:pt x="265" y="436"/>
                      <a:pt x="401" y="292"/>
                    </a:cubicBezTo>
                    <a:cubicBezTo>
                      <a:pt x="460" y="225"/>
                      <a:pt x="538" y="201"/>
                      <a:pt x="618" y="201"/>
                    </a:cubicBezTo>
                    <a:cubicBezTo>
                      <a:pt x="674" y="201"/>
                      <a:pt x="731" y="212"/>
                      <a:pt x="785" y="229"/>
                    </a:cubicBezTo>
                    <a:cubicBezTo>
                      <a:pt x="997" y="299"/>
                      <a:pt x="1136" y="500"/>
                      <a:pt x="1247" y="682"/>
                    </a:cubicBezTo>
                    <a:cubicBezTo>
                      <a:pt x="1408" y="992"/>
                      <a:pt x="1537" y="1319"/>
                      <a:pt x="1617" y="1659"/>
                    </a:cubicBezTo>
                    <a:cubicBezTo>
                      <a:pt x="1673" y="1905"/>
                      <a:pt x="1725" y="2152"/>
                      <a:pt x="1792" y="2395"/>
                    </a:cubicBezTo>
                    <a:cubicBezTo>
                      <a:pt x="1804" y="2468"/>
                      <a:pt x="1843" y="2551"/>
                      <a:pt x="1906" y="2551"/>
                    </a:cubicBezTo>
                    <a:cubicBezTo>
                      <a:pt x="1928" y="2551"/>
                      <a:pt x="1953" y="2541"/>
                      <a:pt x="1980" y="2517"/>
                    </a:cubicBezTo>
                    <a:cubicBezTo>
                      <a:pt x="2034" y="2456"/>
                      <a:pt x="1982" y="2381"/>
                      <a:pt x="1971" y="2313"/>
                    </a:cubicBezTo>
                    <a:cubicBezTo>
                      <a:pt x="1942" y="2205"/>
                      <a:pt x="1917" y="2095"/>
                      <a:pt x="1891" y="1986"/>
                    </a:cubicBezTo>
                    <a:cubicBezTo>
                      <a:pt x="1814" y="1633"/>
                      <a:pt x="1732" y="1266"/>
                      <a:pt x="1581" y="934"/>
                    </a:cubicBezTo>
                    <a:cubicBezTo>
                      <a:pt x="1480" y="696"/>
                      <a:pt x="1367" y="457"/>
                      <a:pt x="1186" y="269"/>
                    </a:cubicBezTo>
                    <a:cubicBezTo>
                      <a:pt x="1054" y="113"/>
                      <a:pt x="835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5"/>
              <p:cNvSpPr/>
              <p:nvPr/>
            </p:nvSpPr>
            <p:spPr>
              <a:xfrm>
                <a:off x="2142300" y="3342625"/>
                <a:ext cx="34900" cy="69800"/>
              </a:xfrm>
              <a:custGeom>
                <a:rect b="b" l="l" r="r" t="t"/>
                <a:pathLst>
                  <a:path extrusionOk="0" h="2792" w="1396">
                    <a:moveTo>
                      <a:pt x="104" y="1"/>
                    </a:moveTo>
                    <a:cubicBezTo>
                      <a:pt x="51" y="1"/>
                      <a:pt x="1" y="49"/>
                      <a:pt x="4" y="107"/>
                    </a:cubicBezTo>
                    <a:cubicBezTo>
                      <a:pt x="18" y="205"/>
                      <a:pt x="96" y="285"/>
                      <a:pt x="135" y="375"/>
                    </a:cubicBezTo>
                    <a:cubicBezTo>
                      <a:pt x="244" y="594"/>
                      <a:pt x="343" y="816"/>
                      <a:pt x="446" y="1039"/>
                    </a:cubicBezTo>
                    <a:cubicBezTo>
                      <a:pt x="601" y="1375"/>
                      <a:pt x="734" y="1723"/>
                      <a:pt x="902" y="2055"/>
                    </a:cubicBezTo>
                    <a:cubicBezTo>
                      <a:pt x="990" y="2244"/>
                      <a:pt x="1062" y="2439"/>
                      <a:pt x="1152" y="2627"/>
                    </a:cubicBezTo>
                    <a:cubicBezTo>
                      <a:pt x="1182" y="2677"/>
                      <a:pt x="1186" y="2748"/>
                      <a:pt x="1239" y="2780"/>
                    </a:cubicBezTo>
                    <a:cubicBezTo>
                      <a:pt x="1252" y="2788"/>
                      <a:pt x="1266" y="2792"/>
                      <a:pt x="1280" y="2792"/>
                    </a:cubicBezTo>
                    <a:cubicBezTo>
                      <a:pt x="1341" y="2792"/>
                      <a:pt x="1396" y="2722"/>
                      <a:pt x="1373" y="2660"/>
                    </a:cubicBezTo>
                    <a:cubicBezTo>
                      <a:pt x="1319" y="2522"/>
                      <a:pt x="1251" y="2389"/>
                      <a:pt x="1196" y="2250"/>
                    </a:cubicBezTo>
                    <a:cubicBezTo>
                      <a:pt x="1039" y="1879"/>
                      <a:pt x="857" y="1518"/>
                      <a:pt x="707" y="1142"/>
                    </a:cubicBezTo>
                    <a:cubicBezTo>
                      <a:pt x="568" y="835"/>
                      <a:pt x="433" y="523"/>
                      <a:pt x="276" y="222"/>
                    </a:cubicBezTo>
                    <a:cubicBezTo>
                      <a:pt x="237" y="158"/>
                      <a:pt x="205" y="90"/>
                      <a:pt x="164" y="26"/>
                    </a:cubicBezTo>
                    <a:cubicBezTo>
                      <a:pt x="146" y="9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5"/>
              <p:cNvSpPr/>
              <p:nvPr/>
            </p:nvSpPr>
            <p:spPr>
              <a:xfrm>
                <a:off x="2174550" y="3404925"/>
                <a:ext cx="98500" cy="54625"/>
              </a:xfrm>
              <a:custGeom>
                <a:rect b="b" l="l" r="r" t="t"/>
                <a:pathLst>
                  <a:path extrusionOk="0" h="2185" w="3940">
                    <a:moveTo>
                      <a:pt x="2870" y="0"/>
                    </a:moveTo>
                    <a:cubicBezTo>
                      <a:pt x="2461" y="0"/>
                      <a:pt x="2027" y="121"/>
                      <a:pt x="1683" y="254"/>
                    </a:cubicBezTo>
                    <a:cubicBezTo>
                      <a:pt x="1260" y="417"/>
                      <a:pt x="821" y="593"/>
                      <a:pt x="491" y="913"/>
                    </a:cubicBezTo>
                    <a:cubicBezTo>
                      <a:pt x="426" y="968"/>
                      <a:pt x="415" y="1085"/>
                      <a:pt x="512" y="1111"/>
                    </a:cubicBezTo>
                    <a:cubicBezTo>
                      <a:pt x="519" y="1113"/>
                      <a:pt x="525" y="1114"/>
                      <a:pt x="532" y="1114"/>
                    </a:cubicBezTo>
                    <a:cubicBezTo>
                      <a:pt x="577" y="1114"/>
                      <a:pt x="608" y="1072"/>
                      <a:pt x="638" y="1040"/>
                    </a:cubicBezTo>
                    <a:cubicBezTo>
                      <a:pt x="776" y="912"/>
                      <a:pt x="942" y="815"/>
                      <a:pt x="1105" y="723"/>
                    </a:cubicBezTo>
                    <a:cubicBezTo>
                      <a:pt x="1600" y="481"/>
                      <a:pt x="2118" y="263"/>
                      <a:pt x="2673" y="212"/>
                    </a:cubicBezTo>
                    <a:cubicBezTo>
                      <a:pt x="2743" y="206"/>
                      <a:pt x="2816" y="202"/>
                      <a:pt x="2890" y="202"/>
                    </a:cubicBezTo>
                    <a:cubicBezTo>
                      <a:pt x="3157" y="202"/>
                      <a:pt x="3435" y="255"/>
                      <a:pt x="3619" y="457"/>
                    </a:cubicBezTo>
                    <a:cubicBezTo>
                      <a:pt x="3726" y="632"/>
                      <a:pt x="3729" y="863"/>
                      <a:pt x="3652" y="1051"/>
                    </a:cubicBezTo>
                    <a:cubicBezTo>
                      <a:pt x="3401" y="1614"/>
                      <a:pt x="2952" y="1670"/>
                      <a:pt x="2414" y="1788"/>
                    </a:cubicBezTo>
                    <a:cubicBezTo>
                      <a:pt x="1826" y="1933"/>
                      <a:pt x="1216" y="1940"/>
                      <a:pt x="615" y="1963"/>
                    </a:cubicBezTo>
                    <a:cubicBezTo>
                      <a:pt x="443" y="1964"/>
                      <a:pt x="270" y="1963"/>
                      <a:pt x="100" y="1972"/>
                    </a:cubicBezTo>
                    <a:cubicBezTo>
                      <a:pt x="42" y="1976"/>
                      <a:pt x="0" y="2030"/>
                      <a:pt x="3" y="2085"/>
                    </a:cubicBezTo>
                    <a:lnTo>
                      <a:pt x="2" y="2085"/>
                    </a:lnTo>
                    <a:cubicBezTo>
                      <a:pt x="4" y="2139"/>
                      <a:pt x="47" y="2185"/>
                      <a:pt x="101" y="2185"/>
                    </a:cubicBezTo>
                    <a:cubicBezTo>
                      <a:pt x="103" y="2185"/>
                      <a:pt x="105" y="2185"/>
                      <a:pt x="106" y="2184"/>
                    </a:cubicBezTo>
                    <a:cubicBezTo>
                      <a:pt x="197" y="2179"/>
                      <a:pt x="287" y="2178"/>
                      <a:pt x="378" y="2178"/>
                    </a:cubicBezTo>
                    <a:cubicBezTo>
                      <a:pt x="440" y="2178"/>
                      <a:pt x="502" y="2178"/>
                      <a:pt x="563" y="2178"/>
                    </a:cubicBezTo>
                    <a:cubicBezTo>
                      <a:pt x="617" y="2178"/>
                      <a:pt x="671" y="2178"/>
                      <a:pt x="725" y="2176"/>
                    </a:cubicBezTo>
                    <a:cubicBezTo>
                      <a:pt x="1131" y="2161"/>
                      <a:pt x="1538" y="2144"/>
                      <a:pt x="1940" y="2092"/>
                    </a:cubicBezTo>
                    <a:cubicBezTo>
                      <a:pt x="2290" y="2032"/>
                      <a:pt x="2633" y="1940"/>
                      <a:pt x="2974" y="1848"/>
                    </a:cubicBezTo>
                    <a:cubicBezTo>
                      <a:pt x="3390" y="1741"/>
                      <a:pt x="3736" y="1405"/>
                      <a:pt x="3856" y="994"/>
                    </a:cubicBezTo>
                    <a:cubicBezTo>
                      <a:pt x="3939" y="638"/>
                      <a:pt x="3843" y="258"/>
                      <a:pt x="3478" y="116"/>
                    </a:cubicBezTo>
                    <a:cubicBezTo>
                      <a:pt x="3293" y="34"/>
                      <a:pt x="3085" y="0"/>
                      <a:pt x="2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5"/>
              <p:cNvSpPr/>
              <p:nvPr/>
            </p:nvSpPr>
            <p:spPr>
              <a:xfrm>
                <a:off x="2179125" y="3418850"/>
                <a:ext cx="91550" cy="29325"/>
              </a:xfrm>
              <a:custGeom>
                <a:rect b="b" l="l" r="r" t="t"/>
                <a:pathLst>
                  <a:path extrusionOk="0" h="1173" w="3662">
                    <a:moveTo>
                      <a:pt x="3559" y="0"/>
                    </a:moveTo>
                    <a:cubicBezTo>
                      <a:pt x="3527" y="0"/>
                      <a:pt x="3491" y="10"/>
                      <a:pt x="3459" y="21"/>
                    </a:cubicBezTo>
                    <a:cubicBezTo>
                      <a:pt x="3368" y="44"/>
                      <a:pt x="3277" y="69"/>
                      <a:pt x="3186" y="93"/>
                    </a:cubicBezTo>
                    <a:cubicBezTo>
                      <a:pt x="2346" y="275"/>
                      <a:pt x="1525" y="521"/>
                      <a:pt x="698" y="751"/>
                    </a:cubicBezTo>
                    <a:cubicBezTo>
                      <a:pt x="500" y="807"/>
                      <a:pt x="300" y="867"/>
                      <a:pt x="111" y="951"/>
                    </a:cubicBezTo>
                    <a:cubicBezTo>
                      <a:pt x="63" y="973"/>
                      <a:pt x="5" y="1005"/>
                      <a:pt x="2" y="1066"/>
                    </a:cubicBezTo>
                    <a:cubicBezTo>
                      <a:pt x="1" y="1113"/>
                      <a:pt x="26" y="1159"/>
                      <a:pt x="74" y="1170"/>
                    </a:cubicBezTo>
                    <a:cubicBezTo>
                      <a:pt x="81" y="1172"/>
                      <a:pt x="88" y="1173"/>
                      <a:pt x="94" y="1173"/>
                    </a:cubicBezTo>
                    <a:cubicBezTo>
                      <a:pt x="129" y="1173"/>
                      <a:pt x="156" y="1146"/>
                      <a:pt x="189" y="1133"/>
                    </a:cubicBezTo>
                    <a:cubicBezTo>
                      <a:pt x="741" y="921"/>
                      <a:pt x="1307" y="801"/>
                      <a:pt x="1878" y="625"/>
                    </a:cubicBezTo>
                    <a:cubicBezTo>
                      <a:pt x="2206" y="540"/>
                      <a:pt x="2529" y="439"/>
                      <a:pt x="2858" y="370"/>
                    </a:cubicBezTo>
                    <a:cubicBezTo>
                      <a:pt x="3101" y="327"/>
                      <a:pt x="3337" y="251"/>
                      <a:pt x="3576" y="193"/>
                    </a:cubicBezTo>
                    <a:cubicBezTo>
                      <a:pt x="3628" y="182"/>
                      <a:pt x="3662" y="129"/>
                      <a:pt x="3652" y="77"/>
                    </a:cubicBezTo>
                    <a:cubicBezTo>
                      <a:pt x="3640" y="18"/>
                      <a:pt x="3603" y="0"/>
                      <a:pt x="35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5"/>
              <p:cNvSpPr/>
              <p:nvPr/>
            </p:nvSpPr>
            <p:spPr>
              <a:xfrm>
                <a:off x="2089700" y="3435575"/>
                <a:ext cx="55150" cy="96475"/>
              </a:xfrm>
              <a:custGeom>
                <a:rect b="b" l="l" r="r" t="t"/>
                <a:pathLst>
                  <a:path extrusionOk="0" h="3859" w="2206">
                    <a:moveTo>
                      <a:pt x="663" y="1"/>
                    </a:moveTo>
                    <a:cubicBezTo>
                      <a:pt x="582" y="1"/>
                      <a:pt x="500" y="15"/>
                      <a:pt x="423" y="45"/>
                    </a:cubicBezTo>
                    <a:cubicBezTo>
                      <a:pt x="235" y="142"/>
                      <a:pt x="124" y="346"/>
                      <a:pt x="68" y="543"/>
                    </a:cubicBezTo>
                    <a:cubicBezTo>
                      <a:pt x="1" y="756"/>
                      <a:pt x="19" y="980"/>
                      <a:pt x="60" y="1197"/>
                    </a:cubicBezTo>
                    <a:cubicBezTo>
                      <a:pt x="178" y="1822"/>
                      <a:pt x="527" y="2375"/>
                      <a:pt x="890" y="2887"/>
                    </a:cubicBezTo>
                    <a:cubicBezTo>
                      <a:pt x="1143" y="3229"/>
                      <a:pt x="1458" y="3521"/>
                      <a:pt x="1752" y="3830"/>
                    </a:cubicBezTo>
                    <a:cubicBezTo>
                      <a:pt x="1774" y="3850"/>
                      <a:pt x="1797" y="3858"/>
                      <a:pt x="1819" y="3858"/>
                    </a:cubicBezTo>
                    <a:cubicBezTo>
                      <a:pt x="1900" y="3858"/>
                      <a:pt x="1965" y="3742"/>
                      <a:pt x="1892" y="3670"/>
                    </a:cubicBezTo>
                    <a:cubicBezTo>
                      <a:pt x="1605" y="3368"/>
                      <a:pt x="1299" y="3082"/>
                      <a:pt x="1044" y="2751"/>
                    </a:cubicBezTo>
                    <a:cubicBezTo>
                      <a:pt x="754" y="2359"/>
                      <a:pt x="487" y="1946"/>
                      <a:pt x="317" y="1487"/>
                    </a:cubicBezTo>
                    <a:cubicBezTo>
                      <a:pt x="221" y="1204"/>
                      <a:pt x="152" y="887"/>
                      <a:pt x="238" y="593"/>
                    </a:cubicBezTo>
                    <a:cubicBezTo>
                      <a:pt x="286" y="447"/>
                      <a:pt x="364" y="281"/>
                      <a:pt x="514" y="218"/>
                    </a:cubicBezTo>
                    <a:cubicBezTo>
                      <a:pt x="560" y="206"/>
                      <a:pt x="607" y="201"/>
                      <a:pt x="654" y="201"/>
                    </a:cubicBezTo>
                    <a:cubicBezTo>
                      <a:pt x="833" y="201"/>
                      <a:pt x="1006" y="283"/>
                      <a:pt x="1140" y="404"/>
                    </a:cubicBezTo>
                    <a:cubicBezTo>
                      <a:pt x="1614" y="847"/>
                      <a:pt x="1792" y="1579"/>
                      <a:pt x="1944" y="2189"/>
                    </a:cubicBezTo>
                    <a:cubicBezTo>
                      <a:pt x="1970" y="2299"/>
                      <a:pt x="1992" y="2410"/>
                      <a:pt x="2005" y="2521"/>
                    </a:cubicBezTo>
                    <a:cubicBezTo>
                      <a:pt x="2014" y="2573"/>
                      <a:pt x="2007" y="2631"/>
                      <a:pt x="2033" y="2678"/>
                    </a:cubicBezTo>
                    <a:cubicBezTo>
                      <a:pt x="2050" y="2709"/>
                      <a:pt x="2080" y="2722"/>
                      <a:pt x="2110" y="2722"/>
                    </a:cubicBezTo>
                    <a:cubicBezTo>
                      <a:pt x="2153" y="2722"/>
                      <a:pt x="2197" y="2693"/>
                      <a:pt x="2206" y="2645"/>
                    </a:cubicBezTo>
                    <a:cubicBezTo>
                      <a:pt x="2199" y="2372"/>
                      <a:pt x="2124" y="2104"/>
                      <a:pt x="2060" y="1840"/>
                    </a:cubicBezTo>
                    <a:cubicBezTo>
                      <a:pt x="1894" y="1256"/>
                      <a:pt x="1693" y="600"/>
                      <a:pt x="1204" y="202"/>
                    </a:cubicBezTo>
                    <a:cubicBezTo>
                      <a:pt x="1055" y="80"/>
                      <a:pt x="858" y="1"/>
                      <a:pt x="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5"/>
              <p:cNvSpPr/>
              <p:nvPr/>
            </p:nvSpPr>
            <p:spPr>
              <a:xfrm>
                <a:off x="2098050" y="3437250"/>
                <a:ext cx="42150" cy="81875"/>
              </a:xfrm>
              <a:custGeom>
                <a:rect b="b" l="l" r="r" t="t"/>
                <a:pathLst>
                  <a:path extrusionOk="0" h="3275" w="1686">
                    <a:moveTo>
                      <a:pt x="131" y="1"/>
                    </a:moveTo>
                    <a:cubicBezTo>
                      <a:pt x="58" y="1"/>
                      <a:pt x="1" y="102"/>
                      <a:pt x="57" y="168"/>
                    </a:cubicBezTo>
                    <a:cubicBezTo>
                      <a:pt x="387" y="901"/>
                      <a:pt x="714" y="1636"/>
                      <a:pt x="1058" y="2362"/>
                    </a:cubicBezTo>
                    <a:cubicBezTo>
                      <a:pt x="1150" y="2559"/>
                      <a:pt x="1245" y="2755"/>
                      <a:pt x="1341" y="2951"/>
                    </a:cubicBezTo>
                    <a:cubicBezTo>
                      <a:pt x="1396" y="3053"/>
                      <a:pt x="1431" y="3174"/>
                      <a:pt x="1512" y="3258"/>
                    </a:cubicBezTo>
                    <a:cubicBezTo>
                      <a:pt x="1529" y="3269"/>
                      <a:pt x="1547" y="3274"/>
                      <a:pt x="1566" y="3274"/>
                    </a:cubicBezTo>
                    <a:cubicBezTo>
                      <a:pt x="1592" y="3274"/>
                      <a:pt x="1618" y="3263"/>
                      <a:pt x="1637" y="3242"/>
                    </a:cubicBezTo>
                    <a:cubicBezTo>
                      <a:pt x="1685" y="3190"/>
                      <a:pt x="1654" y="3123"/>
                      <a:pt x="1618" y="3073"/>
                    </a:cubicBezTo>
                    <a:cubicBezTo>
                      <a:pt x="1477" y="2791"/>
                      <a:pt x="1337" y="2507"/>
                      <a:pt x="1203" y="2220"/>
                    </a:cubicBezTo>
                    <a:cubicBezTo>
                      <a:pt x="934" y="1645"/>
                      <a:pt x="670" y="1068"/>
                      <a:pt x="413" y="487"/>
                    </a:cubicBezTo>
                    <a:cubicBezTo>
                      <a:pt x="359" y="366"/>
                      <a:pt x="306" y="245"/>
                      <a:pt x="250" y="124"/>
                    </a:cubicBezTo>
                    <a:cubicBezTo>
                      <a:pt x="232" y="86"/>
                      <a:pt x="217" y="41"/>
                      <a:pt x="180" y="17"/>
                    </a:cubicBezTo>
                    <a:cubicBezTo>
                      <a:pt x="164" y="5"/>
                      <a:pt x="147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5"/>
              <p:cNvSpPr/>
              <p:nvPr/>
            </p:nvSpPr>
            <p:spPr>
              <a:xfrm>
                <a:off x="2143350" y="3504825"/>
                <a:ext cx="91200" cy="63450"/>
              </a:xfrm>
              <a:custGeom>
                <a:rect b="b" l="l" r="r" t="t"/>
                <a:pathLst>
                  <a:path extrusionOk="0" h="2538" w="3648">
                    <a:moveTo>
                      <a:pt x="2514" y="1"/>
                    </a:moveTo>
                    <a:cubicBezTo>
                      <a:pt x="2386" y="1"/>
                      <a:pt x="2260" y="16"/>
                      <a:pt x="2143" y="48"/>
                    </a:cubicBezTo>
                    <a:cubicBezTo>
                      <a:pt x="1695" y="169"/>
                      <a:pt x="1271" y="394"/>
                      <a:pt x="903" y="675"/>
                    </a:cubicBezTo>
                    <a:cubicBezTo>
                      <a:pt x="790" y="769"/>
                      <a:pt x="0" y="1388"/>
                      <a:pt x="342" y="1486"/>
                    </a:cubicBezTo>
                    <a:cubicBezTo>
                      <a:pt x="345" y="1486"/>
                      <a:pt x="347" y="1486"/>
                      <a:pt x="349" y="1486"/>
                    </a:cubicBezTo>
                    <a:cubicBezTo>
                      <a:pt x="439" y="1486"/>
                      <a:pt x="449" y="1371"/>
                      <a:pt x="506" y="1317"/>
                    </a:cubicBezTo>
                    <a:cubicBezTo>
                      <a:pt x="659" y="1122"/>
                      <a:pt x="858" y="969"/>
                      <a:pt x="1048" y="811"/>
                    </a:cubicBezTo>
                    <a:cubicBezTo>
                      <a:pt x="1456" y="515"/>
                      <a:pt x="2008" y="206"/>
                      <a:pt x="2523" y="202"/>
                    </a:cubicBezTo>
                    <a:cubicBezTo>
                      <a:pt x="2525" y="202"/>
                      <a:pt x="2527" y="202"/>
                      <a:pt x="2529" y="202"/>
                    </a:cubicBezTo>
                    <a:cubicBezTo>
                      <a:pt x="2833" y="202"/>
                      <a:pt x="3160" y="300"/>
                      <a:pt x="3346" y="556"/>
                    </a:cubicBezTo>
                    <a:cubicBezTo>
                      <a:pt x="3540" y="844"/>
                      <a:pt x="3455" y="1227"/>
                      <a:pt x="3292" y="1509"/>
                    </a:cubicBezTo>
                    <a:cubicBezTo>
                      <a:pt x="3177" y="1703"/>
                      <a:pt x="2981" y="1833"/>
                      <a:pt x="2780" y="1923"/>
                    </a:cubicBezTo>
                    <a:cubicBezTo>
                      <a:pt x="2450" y="2055"/>
                      <a:pt x="2104" y="2129"/>
                      <a:pt x="1753" y="2199"/>
                    </a:cubicBezTo>
                    <a:cubicBezTo>
                      <a:pt x="1369" y="2275"/>
                      <a:pt x="991" y="2324"/>
                      <a:pt x="602" y="2324"/>
                    </a:cubicBezTo>
                    <a:cubicBezTo>
                      <a:pt x="529" y="2324"/>
                      <a:pt x="454" y="2322"/>
                      <a:pt x="379" y="2318"/>
                    </a:cubicBezTo>
                    <a:cubicBezTo>
                      <a:pt x="369" y="2318"/>
                      <a:pt x="358" y="2318"/>
                      <a:pt x="347" y="2318"/>
                    </a:cubicBezTo>
                    <a:cubicBezTo>
                      <a:pt x="299" y="2318"/>
                      <a:pt x="250" y="2319"/>
                      <a:pt x="202" y="2328"/>
                    </a:cubicBezTo>
                    <a:cubicBezTo>
                      <a:pt x="81" y="2354"/>
                      <a:pt x="100" y="2537"/>
                      <a:pt x="216" y="2537"/>
                    </a:cubicBezTo>
                    <a:cubicBezTo>
                      <a:pt x="222" y="2537"/>
                      <a:pt x="229" y="2536"/>
                      <a:pt x="235" y="2535"/>
                    </a:cubicBezTo>
                    <a:cubicBezTo>
                      <a:pt x="283" y="2531"/>
                      <a:pt x="330" y="2530"/>
                      <a:pt x="377" y="2530"/>
                    </a:cubicBezTo>
                    <a:cubicBezTo>
                      <a:pt x="486" y="2530"/>
                      <a:pt x="593" y="2537"/>
                      <a:pt x="711" y="2537"/>
                    </a:cubicBezTo>
                    <a:cubicBezTo>
                      <a:pt x="1221" y="2534"/>
                      <a:pt x="1726" y="2433"/>
                      <a:pt x="2219" y="2312"/>
                    </a:cubicBezTo>
                    <a:cubicBezTo>
                      <a:pt x="2576" y="2211"/>
                      <a:pt x="2952" y="2109"/>
                      <a:pt x="3232" y="1853"/>
                    </a:cubicBezTo>
                    <a:cubicBezTo>
                      <a:pt x="3498" y="1610"/>
                      <a:pt x="3647" y="1232"/>
                      <a:pt x="3631" y="872"/>
                    </a:cubicBezTo>
                    <a:cubicBezTo>
                      <a:pt x="3611" y="281"/>
                      <a:pt x="3050" y="1"/>
                      <a:pt x="2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5"/>
              <p:cNvSpPr/>
              <p:nvPr/>
            </p:nvSpPr>
            <p:spPr>
              <a:xfrm>
                <a:off x="2146175" y="3519600"/>
                <a:ext cx="87800" cy="37725"/>
              </a:xfrm>
              <a:custGeom>
                <a:rect b="b" l="l" r="r" t="t"/>
                <a:pathLst>
                  <a:path extrusionOk="0" h="1509" w="3512">
                    <a:moveTo>
                      <a:pt x="3379" y="1"/>
                    </a:moveTo>
                    <a:cubicBezTo>
                      <a:pt x="3363" y="1"/>
                      <a:pt x="3345" y="6"/>
                      <a:pt x="3327" y="17"/>
                    </a:cubicBezTo>
                    <a:cubicBezTo>
                      <a:pt x="3073" y="130"/>
                      <a:pt x="2810" y="220"/>
                      <a:pt x="2558" y="335"/>
                    </a:cubicBezTo>
                    <a:cubicBezTo>
                      <a:pt x="2048" y="541"/>
                      <a:pt x="1512" y="732"/>
                      <a:pt x="1004" y="948"/>
                    </a:cubicBezTo>
                    <a:cubicBezTo>
                      <a:pt x="700" y="1060"/>
                      <a:pt x="408" y="1201"/>
                      <a:pt x="104" y="1313"/>
                    </a:cubicBezTo>
                    <a:cubicBezTo>
                      <a:pt x="0" y="1334"/>
                      <a:pt x="5" y="1499"/>
                      <a:pt x="113" y="1508"/>
                    </a:cubicBezTo>
                    <a:cubicBezTo>
                      <a:pt x="331" y="1467"/>
                      <a:pt x="529" y="1346"/>
                      <a:pt x="737" y="1270"/>
                    </a:cubicBezTo>
                    <a:cubicBezTo>
                      <a:pt x="964" y="1180"/>
                      <a:pt x="1190" y="1091"/>
                      <a:pt x="1413" y="996"/>
                    </a:cubicBezTo>
                    <a:cubicBezTo>
                      <a:pt x="1753" y="850"/>
                      <a:pt x="2101" y="729"/>
                      <a:pt x="2445" y="593"/>
                    </a:cubicBezTo>
                    <a:cubicBezTo>
                      <a:pt x="2734" y="472"/>
                      <a:pt x="3022" y="351"/>
                      <a:pt x="3315" y="237"/>
                    </a:cubicBezTo>
                    <a:cubicBezTo>
                      <a:pt x="3353" y="221"/>
                      <a:pt x="3391" y="206"/>
                      <a:pt x="3426" y="183"/>
                    </a:cubicBezTo>
                    <a:cubicBezTo>
                      <a:pt x="3511" y="125"/>
                      <a:pt x="3462" y="1"/>
                      <a:pt x="3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" name="Google Shape;210;p25"/>
            <p:cNvGrpSpPr/>
            <p:nvPr/>
          </p:nvGrpSpPr>
          <p:grpSpPr>
            <a:xfrm>
              <a:off x="8775758" y="4570422"/>
              <a:ext cx="351851" cy="571499"/>
              <a:chOff x="2229325" y="3357950"/>
              <a:chExt cx="152700" cy="248025"/>
            </a:xfrm>
          </p:grpSpPr>
          <p:sp>
            <p:nvSpPr>
              <p:cNvPr id="211" name="Google Shape;211;p25"/>
              <p:cNvSpPr/>
              <p:nvPr/>
            </p:nvSpPr>
            <p:spPr>
              <a:xfrm>
                <a:off x="2242950" y="3374075"/>
                <a:ext cx="116025" cy="231775"/>
              </a:xfrm>
              <a:custGeom>
                <a:rect b="b" l="l" r="r" t="t"/>
                <a:pathLst>
                  <a:path extrusionOk="0" h="9271" w="4641">
                    <a:moveTo>
                      <a:pt x="4526" y="0"/>
                    </a:moveTo>
                    <a:cubicBezTo>
                      <a:pt x="4502" y="0"/>
                      <a:pt x="4477" y="9"/>
                      <a:pt x="4457" y="26"/>
                    </a:cubicBezTo>
                    <a:cubicBezTo>
                      <a:pt x="4345" y="118"/>
                      <a:pt x="4238" y="215"/>
                      <a:pt x="4131" y="312"/>
                    </a:cubicBezTo>
                    <a:cubicBezTo>
                      <a:pt x="3910" y="511"/>
                      <a:pt x="3700" y="722"/>
                      <a:pt x="3502" y="945"/>
                    </a:cubicBezTo>
                    <a:cubicBezTo>
                      <a:pt x="3005" y="1510"/>
                      <a:pt x="2585" y="2138"/>
                      <a:pt x="2185" y="2774"/>
                    </a:cubicBezTo>
                    <a:cubicBezTo>
                      <a:pt x="1841" y="3334"/>
                      <a:pt x="1512" y="3907"/>
                      <a:pt x="1254" y="4512"/>
                    </a:cubicBezTo>
                    <a:cubicBezTo>
                      <a:pt x="796" y="5573"/>
                      <a:pt x="473" y="6690"/>
                      <a:pt x="233" y="7818"/>
                    </a:cubicBezTo>
                    <a:cubicBezTo>
                      <a:pt x="131" y="8299"/>
                      <a:pt x="69" y="8785"/>
                      <a:pt x="1" y="9271"/>
                    </a:cubicBezTo>
                    <a:cubicBezTo>
                      <a:pt x="65" y="9271"/>
                      <a:pt x="129" y="9269"/>
                      <a:pt x="193" y="9269"/>
                    </a:cubicBezTo>
                    <a:cubicBezTo>
                      <a:pt x="245" y="8869"/>
                      <a:pt x="301" y="8471"/>
                      <a:pt x="373" y="8072"/>
                    </a:cubicBezTo>
                    <a:cubicBezTo>
                      <a:pt x="531" y="7192"/>
                      <a:pt x="763" y="6325"/>
                      <a:pt x="1069" y="5485"/>
                    </a:cubicBezTo>
                    <a:cubicBezTo>
                      <a:pt x="1373" y="4663"/>
                      <a:pt x="1761" y="3876"/>
                      <a:pt x="2206" y="3122"/>
                    </a:cubicBezTo>
                    <a:cubicBezTo>
                      <a:pt x="2608" y="2437"/>
                      <a:pt x="3049" y="1771"/>
                      <a:pt x="3575" y="1174"/>
                    </a:cubicBezTo>
                    <a:cubicBezTo>
                      <a:pt x="3890" y="820"/>
                      <a:pt x="4220" y="504"/>
                      <a:pt x="4590" y="194"/>
                    </a:cubicBezTo>
                    <a:cubicBezTo>
                      <a:pt x="4635" y="156"/>
                      <a:pt x="4640" y="84"/>
                      <a:pt x="4605" y="39"/>
                    </a:cubicBezTo>
                    <a:lnTo>
                      <a:pt x="4604" y="39"/>
                    </a:lnTo>
                    <a:cubicBezTo>
                      <a:pt x="4584" y="13"/>
                      <a:pt x="4555" y="0"/>
                      <a:pt x="4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5"/>
              <p:cNvSpPr/>
              <p:nvPr/>
            </p:nvSpPr>
            <p:spPr>
              <a:xfrm>
                <a:off x="2229325" y="3357950"/>
                <a:ext cx="152700" cy="248025"/>
              </a:xfrm>
              <a:custGeom>
                <a:rect b="b" l="l" r="r" t="t"/>
                <a:pathLst>
                  <a:path extrusionOk="0" h="9921" w="6108">
                    <a:moveTo>
                      <a:pt x="5401" y="1"/>
                    </a:moveTo>
                    <a:cubicBezTo>
                      <a:pt x="5161" y="1"/>
                      <a:pt x="4927" y="105"/>
                      <a:pt x="4716" y="213"/>
                    </a:cubicBezTo>
                    <a:cubicBezTo>
                      <a:pt x="4453" y="349"/>
                      <a:pt x="4231" y="548"/>
                      <a:pt x="4019" y="752"/>
                    </a:cubicBezTo>
                    <a:cubicBezTo>
                      <a:pt x="3614" y="1123"/>
                      <a:pt x="3310" y="1589"/>
                      <a:pt x="3082" y="2085"/>
                    </a:cubicBezTo>
                    <a:cubicBezTo>
                      <a:pt x="2990" y="1964"/>
                      <a:pt x="2901" y="1916"/>
                      <a:pt x="2817" y="1916"/>
                    </a:cubicBezTo>
                    <a:cubicBezTo>
                      <a:pt x="2644" y="1916"/>
                      <a:pt x="2494" y="2122"/>
                      <a:pt x="2388" y="2317"/>
                    </a:cubicBezTo>
                    <a:cubicBezTo>
                      <a:pt x="2237" y="2586"/>
                      <a:pt x="2122" y="2873"/>
                      <a:pt x="2014" y="3162"/>
                    </a:cubicBezTo>
                    <a:cubicBezTo>
                      <a:pt x="1850" y="3637"/>
                      <a:pt x="1680" y="4110"/>
                      <a:pt x="1539" y="4592"/>
                    </a:cubicBezTo>
                    <a:cubicBezTo>
                      <a:pt x="1430" y="4533"/>
                      <a:pt x="1333" y="4507"/>
                      <a:pt x="1249" y="4507"/>
                    </a:cubicBezTo>
                    <a:cubicBezTo>
                      <a:pt x="859" y="4507"/>
                      <a:pt x="722" y="5059"/>
                      <a:pt x="676" y="5447"/>
                    </a:cubicBezTo>
                    <a:cubicBezTo>
                      <a:pt x="595" y="6053"/>
                      <a:pt x="602" y="6668"/>
                      <a:pt x="652" y="7277"/>
                    </a:cubicBezTo>
                    <a:cubicBezTo>
                      <a:pt x="609" y="7263"/>
                      <a:pt x="571" y="7257"/>
                      <a:pt x="537" y="7257"/>
                    </a:cubicBezTo>
                    <a:cubicBezTo>
                      <a:pt x="380" y="7257"/>
                      <a:pt x="313" y="7393"/>
                      <a:pt x="263" y="7563"/>
                    </a:cubicBezTo>
                    <a:cubicBezTo>
                      <a:pt x="216" y="7713"/>
                      <a:pt x="183" y="7866"/>
                      <a:pt x="154" y="8019"/>
                    </a:cubicBezTo>
                    <a:cubicBezTo>
                      <a:pt x="47" y="8582"/>
                      <a:pt x="1" y="9158"/>
                      <a:pt x="12" y="9730"/>
                    </a:cubicBezTo>
                    <a:cubicBezTo>
                      <a:pt x="13" y="9793"/>
                      <a:pt x="16" y="9857"/>
                      <a:pt x="19" y="9920"/>
                    </a:cubicBezTo>
                    <a:cubicBezTo>
                      <a:pt x="84" y="9920"/>
                      <a:pt x="148" y="9919"/>
                      <a:pt x="212" y="9919"/>
                    </a:cubicBezTo>
                    <a:cubicBezTo>
                      <a:pt x="206" y="9818"/>
                      <a:pt x="202" y="9717"/>
                      <a:pt x="201" y="9616"/>
                    </a:cubicBezTo>
                    <a:cubicBezTo>
                      <a:pt x="195" y="8953"/>
                      <a:pt x="265" y="8286"/>
                      <a:pt x="432" y="7644"/>
                    </a:cubicBezTo>
                    <a:cubicBezTo>
                      <a:pt x="450" y="7579"/>
                      <a:pt x="472" y="7511"/>
                      <a:pt x="508" y="7455"/>
                    </a:cubicBezTo>
                    <a:cubicBezTo>
                      <a:pt x="519" y="7451"/>
                      <a:pt x="531" y="7449"/>
                      <a:pt x="543" y="7449"/>
                    </a:cubicBezTo>
                    <a:cubicBezTo>
                      <a:pt x="569" y="7449"/>
                      <a:pt x="595" y="7457"/>
                      <a:pt x="617" y="7470"/>
                    </a:cubicBezTo>
                    <a:cubicBezTo>
                      <a:pt x="644" y="7488"/>
                      <a:pt x="675" y="7510"/>
                      <a:pt x="708" y="7510"/>
                    </a:cubicBezTo>
                    <a:cubicBezTo>
                      <a:pt x="714" y="7510"/>
                      <a:pt x="720" y="7509"/>
                      <a:pt x="726" y="7508"/>
                    </a:cubicBezTo>
                    <a:cubicBezTo>
                      <a:pt x="880" y="7471"/>
                      <a:pt x="818" y="7277"/>
                      <a:pt x="817" y="7162"/>
                    </a:cubicBezTo>
                    <a:cubicBezTo>
                      <a:pt x="808" y="7037"/>
                      <a:pt x="801" y="6913"/>
                      <a:pt x="798" y="6788"/>
                    </a:cubicBezTo>
                    <a:cubicBezTo>
                      <a:pt x="794" y="6324"/>
                      <a:pt x="803" y="5101"/>
                      <a:pt x="1114" y="4776"/>
                    </a:cubicBezTo>
                    <a:cubicBezTo>
                      <a:pt x="1152" y="4739"/>
                      <a:pt x="1200" y="4724"/>
                      <a:pt x="1250" y="4724"/>
                    </a:cubicBezTo>
                    <a:cubicBezTo>
                      <a:pt x="1326" y="4724"/>
                      <a:pt x="1406" y="4758"/>
                      <a:pt x="1465" y="4799"/>
                    </a:cubicBezTo>
                    <a:cubicBezTo>
                      <a:pt x="1491" y="4838"/>
                      <a:pt x="1533" y="4862"/>
                      <a:pt x="1574" y="4862"/>
                    </a:cubicBezTo>
                    <a:cubicBezTo>
                      <a:pt x="1606" y="4862"/>
                      <a:pt x="1637" y="4848"/>
                      <a:pt x="1661" y="4816"/>
                    </a:cubicBezTo>
                    <a:cubicBezTo>
                      <a:pt x="1695" y="4775"/>
                      <a:pt x="1704" y="4717"/>
                      <a:pt x="1719" y="4665"/>
                    </a:cubicBezTo>
                    <a:cubicBezTo>
                      <a:pt x="1754" y="4536"/>
                      <a:pt x="1790" y="4406"/>
                      <a:pt x="1832" y="4279"/>
                    </a:cubicBezTo>
                    <a:cubicBezTo>
                      <a:pt x="2003" y="3786"/>
                      <a:pt x="2168" y="3289"/>
                      <a:pt x="2377" y="2812"/>
                    </a:cubicBezTo>
                    <a:cubicBezTo>
                      <a:pt x="2423" y="2719"/>
                      <a:pt x="2668" y="2138"/>
                      <a:pt x="2819" y="2138"/>
                    </a:cubicBezTo>
                    <a:cubicBezTo>
                      <a:pt x="2835" y="2138"/>
                      <a:pt x="2850" y="2145"/>
                      <a:pt x="2864" y="2159"/>
                    </a:cubicBezTo>
                    <a:cubicBezTo>
                      <a:pt x="2908" y="2200"/>
                      <a:pt x="2942" y="2249"/>
                      <a:pt x="2971" y="2300"/>
                    </a:cubicBezTo>
                    <a:cubicBezTo>
                      <a:pt x="2989" y="2353"/>
                      <a:pt x="3031" y="2398"/>
                      <a:pt x="3084" y="2398"/>
                    </a:cubicBezTo>
                    <a:cubicBezTo>
                      <a:pt x="3100" y="2398"/>
                      <a:pt x="3116" y="2393"/>
                      <a:pt x="3134" y="2384"/>
                    </a:cubicBezTo>
                    <a:cubicBezTo>
                      <a:pt x="3167" y="2368"/>
                      <a:pt x="3184" y="2334"/>
                      <a:pt x="3198" y="2301"/>
                    </a:cubicBezTo>
                    <a:cubicBezTo>
                      <a:pt x="3234" y="2212"/>
                      <a:pt x="3264" y="2121"/>
                      <a:pt x="3307" y="2035"/>
                    </a:cubicBezTo>
                    <a:cubicBezTo>
                      <a:pt x="3440" y="1752"/>
                      <a:pt x="3592" y="1474"/>
                      <a:pt x="3796" y="1235"/>
                    </a:cubicBezTo>
                    <a:cubicBezTo>
                      <a:pt x="4139" y="844"/>
                      <a:pt x="4526" y="468"/>
                      <a:pt x="5022" y="283"/>
                    </a:cubicBezTo>
                    <a:cubicBezTo>
                      <a:pt x="5134" y="237"/>
                      <a:pt x="5263" y="203"/>
                      <a:pt x="5389" y="203"/>
                    </a:cubicBezTo>
                    <a:cubicBezTo>
                      <a:pt x="5530" y="203"/>
                      <a:pt x="5666" y="247"/>
                      <a:pt x="5763" y="366"/>
                    </a:cubicBezTo>
                    <a:cubicBezTo>
                      <a:pt x="5905" y="621"/>
                      <a:pt x="5750" y="930"/>
                      <a:pt x="5622" y="1162"/>
                    </a:cubicBezTo>
                    <a:cubicBezTo>
                      <a:pt x="5469" y="1419"/>
                      <a:pt x="5251" y="1662"/>
                      <a:pt x="5039" y="1878"/>
                    </a:cubicBezTo>
                    <a:cubicBezTo>
                      <a:pt x="4704" y="2201"/>
                      <a:pt x="4375" y="2531"/>
                      <a:pt x="4015" y="2829"/>
                    </a:cubicBezTo>
                    <a:cubicBezTo>
                      <a:pt x="3929" y="2903"/>
                      <a:pt x="3839" y="2974"/>
                      <a:pt x="3755" y="3051"/>
                    </a:cubicBezTo>
                    <a:cubicBezTo>
                      <a:pt x="3712" y="3089"/>
                      <a:pt x="3667" y="3149"/>
                      <a:pt x="3702" y="3207"/>
                    </a:cubicBezTo>
                    <a:cubicBezTo>
                      <a:pt x="3718" y="3236"/>
                      <a:pt x="3745" y="3246"/>
                      <a:pt x="3773" y="3246"/>
                    </a:cubicBezTo>
                    <a:cubicBezTo>
                      <a:pt x="3799" y="3246"/>
                      <a:pt x="3826" y="3238"/>
                      <a:pt x="3848" y="3229"/>
                    </a:cubicBezTo>
                    <a:cubicBezTo>
                      <a:pt x="3914" y="3204"/>
                      <a:pt x="3982" y="3183"/>
                      <a:pt x="4050" y="3163"/>
                    </a:cubicBezTo>
                    <a:cubicBezTo>
                      <a:pt x="4195" y="3133"/>
                      <a:pt x="4351" y="3106"/>
                      <a:pt x="4503" y="3106"/>
                    </a:cubicBezTo>
                    <a:cubicBezTo>
                      <a:pt x="4604" y="3106"/>
                      <a:pt x="4704" y="3118"/>
                      <a:pt x="4798" y="3149"/>
                    </a:cubicBezTo>
                    <a:cubicBezTo>
                      <a:pt x="5115" y="3819"/>
                      <a:pt x="3385" y="4780"/>
                      <a:pt x="2932" y="5147"/>
                    </a:cubicBezTo>
                    <a:cubicBezTo>
                      <a:pt x="2775" y="5269"/>
                      <a:pt x="2603" y="5375"/>
                      <a:pt x="2457" y="5510"/>
                    </a:cubicBezTo>
                    <a:cubicBezTo>
                      <a:pt x="2395" y="5594"/>
                      <a:pt x="2453" y="5696"/>
                      <a:pt x="2547" y="5696"/>
                    </a:cubicBezTo>
                    <a:cubicBezTo>
                      <a:pt x="2557" y="5696"/>
                      <a:pt x="2568" y="5695"/>
                      <a:pt x="2579" y="5692"/>
                    </a:cubicBezTo>
                    <a:cubicBezTo>
                      <a:pt x="2678" y="5679"/>
                      <a:pt x="2906" y="5637"/>
                      <a:pt x="3102" y="5637"/>
                    </a:cubicBezTo>
                    <a:cubicBezTo>
                      <a:pt x="3255" y="5637"/>
                      <a:pt x="3388" y="5662"/>
                      <a:pt x="3425" y="5745"/>
                    </a:cubicBezTo>
                    <a:cubicBezTo>
                      <a:pt x="3430" y="6059"/>
                      <a:pt x="3068" y="6362"/>
                      <a:pt x="2852" y="6560"/>
                    </a:cubicBezTo>
                    <a:cubicBezTo>
                      <a:pt x="2492" y="6887"/>
                      <a:pt x="2115" y="7166"/>
                      <a:pt x="1730" y="7472"/>
                    </a:cubicBezTo>
                    <a:cubicBezTo>
                      <a:pt x="1652" y="7535"/>
                      <a:pt x="1576" y="7600"/>
                      <a:pt x="1499" y="7663"/>
                    </a:cubicBezTo>
                    <a:cubicBezTo>
                      <a:pt x="1453" y="7701"/>
                      <a:pt x="1393" y="7743"/>
                      <a:pt x="1402" y="7811"/>
                    </a:cubicBezTo>
                    <a:cubicBezTo>
                      <a:pt x="1405" y="7857"/>
                      <a:pt x="1440" y="7893"/>
                      <a:pt x="1485" y="7893"/>
                    </a:cubicBezTo>
                    <a:cubicBezTo>
                      <a:pt x="1490" y="7893"/>
                      <a:pt x="1494" y="7892"/>
                      <a:pt x="1499" y="7891"/>
                    </a:cubicBezTo>
                    <a:cubicBezTo>
                      <a:pt x="1605" y="7878"/>
                      <a:pt x="1898" y="7760"/>
                      <a:pt x="2073" y="7760"/>
                    </a:cubicBezTo>
                    <a:cubicBezTo>
                      <a:pt x="2126" y="7760"/>
                      <a:pt x="2168" y="7771"/>
                      <a:pt x="2191" y="7799"/>
                    </a:cubicBezTo>
                    <a:lnTo>
                      <a:pt x="2190" y="7799"/>
                    </a:lnTo>
                    <a:cubicBezTo>
                      <a:pt x="2190" y="7799"/>
                      <a:pt x="2190" y="7799"/>
                      <a:pt x="2190" y="7799"/>
                    </a:cubicBezTo>
                    <a:lnTo>
                      <a:pt x="2190" y="7799"/>
                    </a:lnTo>
                    <a:cubicBezTo>
                      <a:pt x="2191" y="7799"/>
                      <a:pt x="2192" y="7800"/>
                      <a:pt x="2192" y="7802"/>
                    </a:cubicBezTo>
                    <a:cubicBezTo>
                      <a:pt x="2191" y="7802"/>
                      <a:pt x="2191" y="7800"/>
                      <a:pt x="2190" y="7799"/>
                    </a:cubicBezTo>
                    <a:lnTo>
                      <a:pt x="2190" y="7799"/>
                    </a:lnTo>
                    <a:cubicBezTo>
                      <a:pt x="2270" y="8006"/>
                      <a:pt x="2089" y="8304"/>
                      <a:pt x="2017" y="8501"/>
                    </a:cubicBezTo>
                    <a:cubicBezTo>
                      <a:pt x="1830" y="8905"/>
                      <a:pt x="1641" y="9307"/>
                      <a:pt x="1491" y="9725"/>
                    </a:cubicBezTo>
                    <a:cubicBezTo>
                      <a:pt x="1468" y="9786"/>
                      <a:pt x="1446" y="9848"/>
                      <a:pt x="1424" y="9909"/>
                    </a:cubicBezTo>
                    <a:cubicBezTo>
                      <a:pt x="1492" y="9909"/>
                      <a:pt x="1561" y="9908"/>
                      <a:pt x="1629" y="9908"/>
                    </a:cubicBezTo>
                    <a:cubicBezTo>
                      <a:pt x="1711" y="9684"/>
                      <a:pt x="1800" y="9464"/>
                      <a:pt x="1892" y="9249"/>
                    </a:cubicBezTo>
                    <a:cubicBezTo>
                      <a:pt x="2059" y="8863"/>
                      <a:pt x="2274" y="8493"/>
                      <a:pt x="2382" y="8084"/>
                    </a:cubicBezTo>
                    <a:cubicBezTo>
                      <a:pt x="2459" y="7735"/>
                      <a:pt x="2332" y="7570"/>
                      <a:pt x="2082" y="7570"/>
                    </a:cubicBezTo>
                    <a:cubicBezTo>
                      <a:pt x="2006" y="7570"/>
                      <a:pt x="1918" y="7585"/>
                      <a:pt x="1822" y="7615"/>
                    </a:cubicBezTo>
                    <a:cubicBezTo>
                      <a:pt x="2117" y="7375"/>
                      <a:pt x="2433" y="7163"/>
                      <a:pt x="2721" y="6916"/>
                    </a:cubicBezTo>
                    <a:cubicBezTo>
                      <a:pt x="2973" y="6702"/>
                      <a:pt x="3244" y="6500"/>
                      <a:pt x="3440" y="6230"/>
                    </a:cubicBezTo>
                    <a:cubicBezTo>
                      <a:pt x="3819" y="5686"/>
                      <a:pt x="3589" y="5428"/>
                      <a:pt x="3097" y="5428"/>
                    </a:cubicBezTo>
                    <a:cubicBezTo>
                      <a:pt x="3021" y="5428"/>
                      <a:pt x="2938" y="5434"/>
                      <a:pt x="2851" y="5447"/>
                    </a:cubicBezTo>
                    <a:cubicBezTo>
                      <a:pt x="3431" y="5001"/>
                      <a:pt x="4092" y="4657"/>
                      <a:pt x="4608" y="4131"/>
                    </a:cubicBezTo>
                    <a:cubicBezTo>
                      <a:pt x="4819" y="3909"/>
                      <a:pt x="5026" y="3639"/>
                      <a:pt x="5028" y="3319"/>
                    </a:cubicBezTo>
                    <a:cubicBezTo>
                      <a:pt x="5029" y="3190"/>
                      <a:pt x="4991" y="3043"/>
                      <a:pt x="4872" y="2975"/>
                    </a:cubicBezTo>
                    <a:cubicBezTo>
                      <a:pt x="4764" y="2937"/>
                      <a:pt x="4650" y="2923"/>
                      <a:pt x="4534" y="2923"/>
                    </a:cubicBezTo>
                    <a:cubicBezTo>
                      <a:pt x="4397" y="2923"/>
                      <a:pt x="4257" y="2943"/>
                      <a:pt x="4125" y="2966"/>
                    </a:cubicBezTo>
                    <a:cubicBezTo>
                      <a:pt x="4434" y="2712"/>
                      <a:pt x="4727" y="2442"/>
                      <a:pt x="5016" y="2167"/>
                    </a:cubicBezTo>
                    <a:cubicBezTo>
                      <a:pt x="5362" y="1841"/>
                      <a:pt x="5708" y="1492"/>
                      <a:pt x="5906" y="1053"/>
                    </a:cubicBezTo>
                    <a:cubicBezTo>
                      <a:pt x="6108" y="613"/>
                      <a:pt x="6068" y="103"/>
                      <a:pt x="5510" y="8"/>
                    </a:cubicBezTo>
                    <a:cubicBezTo>
                      <a:pt x="5474" y="3"/>
                      <a:pt x="5437" y="1"/>
                      <a:pt x="5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" name="Google Shape;213;p25"/>
            <p:cNvGrpSpPr/>
            <p:nvPr/>
          </p:nvGrpSpPr>
          <p:grpSpPr>
            <a:xfrm>
              <a:off x="8893848" y="4857295"/>
              <a:ext cx="231514" cy="283589"/>
              <a:chOff x="2280575" y="3482450"/>
              <a:chExt cx="100475" cy="123075"/>
            </a:xfrm>
          </p:grpSpPr>
          <p:sp>
            <p:nvSpPr>
              <p:cNvPr id="214" name="Google Shape;214;p25"/>
              <p:cNvSpPr/>
              <p:nvPr/>
            </p:nvSpPr>
            <p:spPr>
              <a:xfrm>
                <a:off x="2280575" y="3537875"/>
                <a:ext cx="49875" cy="67650"/>
              </a:xfrm>
              <a:custGeom>
                <a:rect b="b" l="l" r="r" t="t"/>
                <a:pathLst>
                  <a:path extrusionOk="0" h="2706" w="1995">
                    <a:moveTo>
                      <a:pt x="1844" y="1"/>
                    </a:moveTo>
                    <a:cubicBezTo>
                      <a:pt x="1766" y="206"/>
                      <a:pt x="1680" y="409"/>
                      <a:pt x="1579" y="605"/>
                    </a:cubicBezTo>
                    <a:cubicBezTo>
                      <a:pt x="1308" y="1122"/>
                      <a:pt x="974" y="1605"/>
                      <a:pt x="618" y="2067"/>
                    </a:cubicBezTo>
                    <a:cubicBezTo>
                      <a:pt x="429" y="2299"/>
                      <a:pt x="228" y="2509"/>
                      <a:pt x="0" y="2706"/>
                    </a:cubicBezTo>
                    <a:cubicBezTo>
                      <a:pt x="99" y="2705"/>
                      <a:pt x="197" y="2704"/>
                      <a:pt x="296" y="2704"/>
                    </a:cubicBezTo>
                    <a:cubicBezTo>
                      <a:pt x="469" y="2539"/>
                      <a:pt x="629" y="2362"/>
                      <a:pt x="778" y="2175"/>
                    </a:cubicBezTo>
                    <a:cubicBezTo>
                      <a:pt x="1112" y="1738"/>
                      <a:pt x="1426" y="1281"/>
                      <a:pt x="1691" y="798"/>
                    </a:cubicBezTo>
                    <a:cubicBezTo>
                      <a:pt x="1808" y="575"/>
                      <a:pt x="1906" y="342"/>
                      <a:pt x="1994" y="105"/>
                    </a:cubicBezTo>
                    <a:cubicBezTo>
                      <a:pt x="1930" y="82"/>
                      <a:pt x="1881" y="47"/>
                      <a:pt x="1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5"/>
              <p:cNvSpPr/>
              <p:nvPr/>
            </p:nvSpPr>
            <p:spPr>
              <a:xfrm>
                <a:off x="2294400" y="3540650"/>
                <a:ext cx="44775" cy="64775"/>
              </a:xfrm>
              <a:custGeom>
                <a:rect b="b" l="l" r="r" t="t"/>
                <a:pathLst>
                  <a:path extrusionOk="0" h="2591" w="1791">
                    <a:moveTo>
                      <a:pt x="1791" y="0"/>
                    </a:moveTo>
                    <a:cubicBezTo>
                      <a:pt x="1732" y="15"/>
                      <a:pt x="1671" y="22"/>
                      <a:pt x="1607" y="22"/>
                    </a:cubicBezTo>
                    <a:lnTo>
                      <a:pt x="1607" y="22"/>
                    </a:lnTo>
                    <a:cubicBezTo>
                      <a:pt x="1599" y="22"/>
                      <a:pt x="1592" y="22"/>
                      <a:pt x="1585" y="21"/>
                    </a:cubicBezTo>
                    <a:cubicBezTo>
                      <a:pt x="1343" y="622"/>
                      <a:pt x="1027" y="1196"/>
                      <a:pt x="664" y="1732"/>
                    </a:cubicBezTo>
                    <a:cubicBezTo>
                      <a:pt x="493" y="1983"/>
                      <a:pt x="313" y="2231"/>
                      <a:pt x="115" y="2464"/>
                    </a:cubicBezTo>
                    <a:cubicBezTo>
                      <a:pt x="78" y="2506"/>
                      <a:pt x="40" y="2549"/>
                      <a:pt x="0" y="2590"/>
                    </a:cubicBezTo>
                    <a:cubicBezTo>
                      <a:pt x="89" y="2589"/>
                      <a:pt x="177" y="2589"/>
                      <a:pt x="266" y="2588"/>
                    </a:cubicBezTo>
                    <a:cubicBezTo>
                      <a:pt x="449" y="2372"/>
                      <a:pt x="614" y="2142"/>
                      <a:pt x="776" y="1910"/>
                    </a:cubicBezTo>
                    <a:cubicBezTo>
                      <a:pt x="1185" y="1314"/>
                      <a:pt x="1532" y="675"/>
                      <a:pt x="1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5"/>
              <p:cNvSpPr/>
              <p:nvPr/>
            </p:nvSpPr>
            <p:spPr>
              <a:xfrm>
                <a:off x="2303550" y="3482450"/>
                <a:ext cx="62350" cy="63575"/>
              </a:xfrm>
              <a:custGeom>
                <a:rect b="b" l="l" r="r" t="t"/>
                <a:pathLst>
                  <a:path extrusionOk="0" h="2543" w="2494">
                    <a:moveTo>
                      <a:pt x="1901" y="206"/>
                    </a:moveTo>
                    <a:cubicBezTo>
                      <a:pt x="1948" y="206"/>
                      <a:pt x="1996" y="215"/>
                      <a:pt x="2045" y="234"/>
                    </a:cubicBezTo>
                    <a:cubicBezTo>
                      <a:pt x="2389" y="444"/>
                      <a:pt x="2279" y="1105"/>
                      <a:pt x="2177" y="1434"/>
                    </a:cubicBezTo>
                    <a:cubicBezTo>
                      <a:pt x="2052" y="1867"/>
                      <a:pt x="1748" y="2350"/>
                      <a:pt x="1244" y="2350"/>
                    </a:cubicBezTo>
                    <a:cubicBezTo>
                      <a:pt x="1243" y="2350"/>
                      <a:pt x="1241" y="2350"/>
                      <a:pt x="1240" y="2350"/>
                    </a:cubicBezTo>
                    <a:lnTo>
                      <a:pt x="1242" y="2350"/>
                    </a:lnTo>
                    <a:cubicBezTo>
                      <a:pt x="490" y="2336"/>
                      <a:pt x="951" y="1161"/>
                      <a:pt x="1174" y="793"/>
                    </a:cubicBezTo>
                    <a:cubicBezTo>
                      <a:pt x="1320" y="562"/>
                      <a:pt x="1598" y="206"/>
                      <a:pt x="1901" y="206"/>
                    </a:cubicBezTo>
                    <a:close/>
                    <a:moveTo>
                      <a:pt x="1892" y="0"/>
                    </a:moveTo>
                    <a:cubicBezTo>
                      <a:pt x="983" y="0"/>
                      <a:pt x="0" y="2495"/>
                      <a:pt x="1197" y="2541"/>
                    </a:cubicBezTo>
                    <a:cubicBezTo>
                      <a:pt x="1209" y="2542"/>
                      <a:pt x="1220" y="2542"/>
                      <a:pt x="1231" y="2542"/>
                    </a:cubicBezTo>
                    <a:cubicBezTo>
                      <a:pt x="1572" y="2542"/>
                      <a:pt x="1881" y="2339"/>
                      <a:pt x="2071" y="2063"/>
                    </a:cubicBezTo>
                    <a:cubicBezTo>
                      <a:pt x="2340" y="1649"/>
                      <a:pt x="2493" y="1141"/>
                      <a:pt x="2453" y="646"/>
                    </a:cubicBezTo>
                    <a:cubicBezTo>
                      <a:pt x="2434" y="417"/>
                      <a:pt x="2348" y="109"/>
                      <a:pt x="2098" y="46"/>
                    </a:cubicBezTo>
                    <a:cubicBezTo>
                      <a:pt x="2030" y="15"/>
                      <a:pt x="1961" y="0"/>
                      <a:pt x="18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5"/>
              <p:cNvSpPr/>
              <p:nvPr/>
            </p:nvSpPr>
            <p:spPr>
              <a:xfrm>
                <a:off x="2318400" y="3561450"/>
                <a:ext cx="33250" cy="16625"/>
              </a:xfrm>
              <a:custGeom>
                <a:rect b="b" l="l" r="r" t="t"/>
                <a:pathLst>
                  <a:path extrusionOk="0" h="665" w="1330">
                    <a:moveTo>
                      <a:pt x="1230" y="0"/>
                    </a:moveTo>
                    <a:cubicBezTo>
                      <a:pt x="1179" y="0"/>
                      <a:pt x="1124" y="47"/>
                      <a:pt x="1077" y="74"/>
                    </a:cubicBezTo>
                    <a:cubicBezTo>
                      <a:pt x="1003" y="117"/>
                      <a:pt x="927" y="158"/>
                      <a:pt x="851" y="199"/>
                    </a:cubicBezTo>
                    <a:cubicBezTo>
                      <a:pt x="667" y="298"/>
                      <a:pt x="472" y="374"/>
                      <a:pt x="270" y="430"/>
                    </a:cubicBezTo>
                    <a:cubicBezTo>
                      <a:pt x="209" y="449"/>
                      <a:pt x="146" y="456"/>
                      <a:pt x="86" y="475"/>
                    </a:cubicBezTo>
                    <a:cubicBezTo>
                      <a:pt x="1" y="515"/>
                      <a:pt x="20" y="657"/>
                      <a:pt x="116" y="664"/>
                    </a:cubicBezTo>
                    <a:cubicBezTo>
                      <a:pt x="433" y="624"/>
                      <a:pt x="734" y="489"/>
                      <a:pt x="1013" y="339"/>
                    </a:cubicBezTo>
                    <a:cubicBezTo>
                      <a:pt x="1100" y="291"/>
                      <a:pt x="1189" y="244"/>
                      <a:pt x="1271" y="186"/>
                    </a:cubicBezTo>
                    <a:cubicBezTo>
                      <a:pt x="1316" y="156"/>
                      <a:pt x="1330" y="93"/>
                      <a:pt x="1302" y="45"/>
                    </a:cubicBezTo>
                    <a:cubicBezTo>
                      <a:pt x="1280" y="12"/>
                      <a:pt x="1255" y="0"/>
                      <a:pt x="1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5"/>
              <p:cNvSpPr/>
              <p:nvPr/>
            </p:nvSpPr>
            <p:spPr>
              <a:xfrm>
                <a:off x="2309925" y="3566000"/>
                <a:ext cx="46200" cy="24750"/>
              </a:xfrm>
              <a:custGeom>
                <a:rect b="b" l="l" r="r" t="t"/>
                <a:pathLst>
                  <a:path extrusionOk="0" h="990" w="1848">
                    <a:moveTo>
                      <a:pt x="1692" y="0"/>
                    </a:moveTo>
                    <a:cubicBezTo>
                      <a:pt x="1626" y="0"/>
                      <a:pt x="1582" y="90"/>
                      <a:pt x="1534" y="133"/>
                    </a:cubicBezTo>
                    <a:cubicBezTo>
                      <a:pt x="1363" y="290"/>
                      <a:pt x="1176" y="437"/>
                      <a:pt x="964" y="535"/>
                    </a:cubicBezTo>
                    <a:cubicBezTo>
                      <a:pt x="759" y="617"/>
                      <a:pt x="547" y="682"/>
                      <a:pt x="336" y="746"/>
                    </a:cubicBezTo>
                    <a:cubicBezTo>
                      <a:pt x="234" y="784"/>
                      <a:pt x="1" y="761"/>
                      <a:pt x="55" y="933"/>
                    </a:cubicBezTo>
                    <a:cubicBezTo>
                      <a:pt x="70" y="969"/>
                      <a:pt x="106" y="989"/>
                      <a:pt x="142" y="989"/>
                    </a:cubicBezTo>
                    <a:cubicBezTo>
                      <a:pt x="152" y="989"/>
                      <a:pt x="162" y="988"/>
                      <a:pt x="171" y="985"/>
                    </a:cubicBezTo>
                    <a:cubicBezTo>
                      <a:pt x="232" y="976"/>
                      <a:pt x="293" y="964"/>
                      <a:pt x="355" y="950"/>
                    </a:cubicBezTo>
                    <a:cubicBezTo>
                      <a:pt x="597" y="882"/>
                      <a:pt x="841" y="805"/>
                      <a:pt x="1073" y="706"/>
                    </a:cubicBezTo>
                    <a:cubicBezTo>
                      <a:pt x="1288" y="599"/>
                      <a:pt x="1482" y="448"/>
                      <a:pt x="1657" y="285"/>
                    </a:cubicBezTo>
                    <a:cubicBezTo>
                      <a:pt x="1723" y="218"/>
                      <a:pt x="1847" y="107"/>
                      <a:pt x="1745" y="19"/>
                    </a:cubicBezTo>
                    <a:cubicBezTo>
                      <a:pt x="1725" y="6"/>
                      <a:pt x="1708" y="0"/>
                      <a:pt x="16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5"/>
              <p:cNvSpPr/>
              <p:nvPr/>
            </p:nvSpPr>
            <p:spPr>
              <a:xfrm>
                <a:off x="2344475" y="3537425"/>
                <a:ext cx="36575" cy="31700"/>
              </a:xfrm>
              <a:custGeom>
                <a:rect b="b" l="l" r="r" t="t"/>
                <a:pathLst>
                  <a:path extrusionOk="0" h="1268" w="1463">
                    <a:moveTo>
                      <a:pt x="911" y="198"/>
                    </a:moveTo>
                    <a:cubicBezTo>
                      <a:pt x="1130" y="198"/>
                      <a:pt x="1267" y="484"/>
                      <a:pt x="1186" y="687"/>
                    </a:cubicBezTo>
                    <a:cubicBezTo>
                      <a:pt x="1092" y="881"/>
                      <a:pt x="875" y="978"/>
                      <a:pt x="681" y="1043"/>
                    </a:cubicBezTo>
                    <a:cubicBezTo>
                      <a:pt x="621" y="1059"/>
                      <a:pt x="560" y="1073"/>
                      <a:pt x="498" y="1074"/>
                    </a:cubicBezTo>
                    <a:cubicBezTo>
                      <a:pt x="496" y="1074"/>
                      <a:pt x="494" y="1074"/>
                      <a:pt x="493" y="1074"/>
                    </a:cubicBezTo>
                    <a:cubicBezTo>
                      <a:pt x="476" y="1074"/>
                      <a:pt x="458" y="1072"/>
                      <a:pt x="441" y="1072"/>
                    </a:cubicBezTo>
                    <a:cubicBezTo>
                      <a:pt x="424" y="1072"/>
                      <a:pt x="407" y="1074"/>
                      <a:pt x="393" y="1085"/>
                    </a:cubicBezTo>
                    <a:cubicBezTo>
                      <a:pt x="78" y="933"/>
                      <a:pt x="573" y="243"/>
                      <a:pt x="815" y="216"/>
                    </a:cubicBezTo>
                    <a:cubicBezTo>
                      <a:pt x="848" y="204"/>
                      <a:pt x="880" y="198"/>
                      <a:pt x="911" y="198"/>
                    </a:cubicBezTo>
                    <a:close/>
                    <a:moveTo>
                      <a:pt x="920" y="0"/>
                    </a:moveTo>
                    <a:cubicBezTo>
                      <a:pt x="839" y="0"/>
                      <a:pt x="757" y="19"/>
                      <a:pt x="683" y="50"/>
                    </a:cubicBezTo>
                    <a:cubicBezTo>
                      <a:pt x="485" y="130"/>
                      <a:pt x="354" y="311"/>
                      <a:pt x="241" y="485"/>
                    </a:cubicBezTo>
                    <a:cubicBezTo>
                      <a:pt x="113" y="695"/>
                      <a:pt x="1" y="1029"/>
                      <a:pt x="226" y="1214"/>
                    </a:cubicBezTo>
                    <a:cubicBezTo>
                      <a:pt x="257" y="1240"/>
                      <a:pt x="298" y="1268"/>
                      <a:pt x="340" y="1268"/>
                    </a:cubicBezTo>
                    <a:cubicBezTo>
                      <a:pt x="357" y="1268"/>
                      <a:pt x="374" y="1263"/>
                      <a:pt x="390" y="1252"/>
                    </a:cubicBezTo>
                    <a:cubicBezTo>
                      <a:pt x="401" y="1259"/>
                      <a:pt x="415" y="1263"/>
                      <a:pt x="428" y="1266"/>
                    </a:cubicBezTo>
                    <a:cubicBezTo>
                      <a:pt x="446" y="1267"/>
                      <a:pt x="463" y="1268"/>
                      <a:pt x="481" y="1268"/>
                    </a:cubicBezTo>
                    <a:cubicBezTo>
                      <a:pt x="784" y="1268"/>
                      <a:pt x="1149" y="1092"/>
                      <a:pt x="1315" y="845"/>
                    </a:cubicBezTo>
                    <a:cubicBezTo>
                      <a:pt x="1462" y="623"/>
                      <a:pt x="1402" y="306"/>
                      <a:pt x="1220" y="120"/>
                    </a:cubicBezTo>
                    <a:cubicBezTo>
                      <a:pt x="1140" y="35"/>
                      <a:pt x="1031" y="0"/>
                      <a:pt x="9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220;p25"/>
            <p:cNvGrpSpPr/>
            <p:nvPr/>
          </p:nvGrpSpPr>
          <p:grpSpPr>
            <a:xfrm>
              <a:off x="85358" y="4468980"/>
              <a:ext cx="570117" cy="653644"/>
              <a:chOff x="1657425" y="3322975"/>
              <a:chExt cx="247425" cy="283675"/>
            </a:xfrm>
          </p:grpSpPr>
          <p:sp>
            <p:nvSpPr>
              <p:cNvPr id="221" name="Google Shape;221;p25"/>
              <p:cNvSpPr/>
              <p:nvPr/>
            </p:nvSpPr>
            <p:spPr>
              <a:xfrm>
                <a:off x="1727075" y="3407750"/>
                <a:ext cx="152000" cy="198900"/>
              </a:xfrm>
              <a:custGeom>
                <a:rect b="b" l="l" r="r" t="t"/>
                <a:pathLst>
                  <a:path extrusionOk="0" h="7956" w="6080">
                    <a:moveTo>
                      <a:pt x="149" y="0"/>
                    </a:moveTo>
                    <a:cubicBezTo>
                      <a:pt x="103" y="60"/>
                      <a:pt x="52" y="118"/>
                      <a:pt x="1" y="172"/>
                    </a:cubicBezTo>
                    <a:cubicBezTo>
                      <a:pt x="233" y="232"/>
                      <a:pt x="454" y="332"/>
                      <a:pt x="673" y="432"/>
                    </a:cubicBezTo>
                    <a:cubicBezTo>
                      <a:pt x="1059" y="608"/>
                      <a:pt x="1432" y="817"/>
                      <a:pt x="1766" y="1081"/>
                    </a:cubicBezTo>
                    <a:cubicBezTo>
                      <a:pt x="2185" y="1420"/>
                      <a:pt x="2598" y="1768"/>
                      <a:pt x="2989" y="2137"/>
                    </a:cubicBezTo>
                    <a:cubicBezTo>
                      <a:pt x="3501" y="2677"/>
                      <a:pt x="3975" y="3255"/>
                      <a:pt x="4402" y="3864"/>
                    </a:cubicBezTo>
                    <a:cubicBezTo>
                      <a:pt x="4636" y="4244"/>
                      <a:pt x="4860" y="4630"/>
                      <a:pt x="5050" y="5034"/>
                    </a:cubicBezTo>
                    <a:cubicBezTo>
                      <a:pt x="5195" y="5359"/>
                      <a:pt x="5316" y="5692"/>
                      <a:pt x="5429" y="6027"/>
                    </a:cubicBezTo>
                    <a:cubicBezTo>
                      <a:pt x="5644" y="6654"/>
                      <a:pt x="5767" y="7300"/>
                      <a:pt x="5869" y="7956"/>
                    </a:cubicBezTo>
                    <a:cubicBezTo>
                      <a:pt x="5939" y="7956"/>
                      <a:pt x="6010" y="7955"/>
                      <a:pt x="6080" y="7955"/>
                    </a:cubicBezTo>
                    <a:cubicBezTo>
                      <a:pt x="6012" y="7510"/>
                      <a:pt x="5932" y="7068"/>
                      <a:pt x="5814" y="6634"/>
                    </a:cubicBezTo>
                    <a:cubicBezTo>
                      <a:pt x="5635" y="6008"/>
                      <a:pt x="5425" y="5385"/>
                      <a:pt x="5159" y="4791"/>
                    </a:cubicBezTo>
                    <a:cubicBezTo>
                      <a:pt x="4966" y="4399"/>
                      <a:pt x="4752" y="4016"/>
                      <a:pt x="4505" y="3655"/>
                    </a:cubicBezTo>
                    <a:cubicBezTo>
                      <a:pt x="4346" y="3424"/>
                      <a:pt x="4159" y="3214"/>
                      <a:pt x="3982" y="2997"/>
                    </a:cubicBezTo>
                    <a:cubicBezTo>
                      <a:pt x="3731" y="2692"/>
                      <a:pt x="3459" y="2367"/>
                      <a:pt x="3177" y="2077"/>
                    </a:cubicBezTo>
                    <a:cubicBezTo>
                      <a:pt x="2887" y="1777"/>
                      <a:pt x="2566" y="1508"/>
                      <a:pt x="2253" y="1233"/>
                    </a:cubicBezTo>
                    <a:cubicBezTo>
                      <a:pt x="1920" y="933"/>
                      <a:pt x="1557" y="667"/>
                      <a:pt x="1162" y="452"/>
                    </a:cubicBezTo>
                    <a:cubicBezTo>
                      <a:pt x="1056" y="399"/>
                      <a:pt x="545" y="127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5"/>
              <p:cNvSpPr/>
              <p:nvPr/>
            </p:nvSpPr>
            <p:spPr>
              <a:xfrm>
                <a:off x="1737425" y="3392850"/>
                <a:ext cx="161950" cy="213775"/>
              </a:xfrm>
              <a:custGeom>
                <a:rect b="b" l="l" r="r" t="t"/>
                <a:pathLst>
                  <a:path extrusionOk="0" h="8551" w="6478">
                    <a:moveTo>
                      <a:pt x="86" y="0"/>
                    </a:moveTo>
                    <a:cubicBezTo>
                      <a:pt x="63" y="59"/>
                      <a:pt x="34" y="122"/>
                      <a:pt x="0" y="187"/>
                    </a:cubicBezTo>
                    <a:cubicBezTo>
                      <a:pt x="108" y="212"/>
                      <a:pt x="214" y="247"/>
                      <a:pt x="319" y="279"/>
                    </a:cubicBezTo>
                    <a:cubicBezTo>
                      <a:pt x="818" y="429"/>
                      <a:pt x="1278" y="671"/>
                      <a:pt x="1720" y="945"/>
                    </a:cubicBezTo>
                    <a:cubicBezTo>
                      <a:pt x="2421" y="1351"/>
                      <a:pt x="3005" y="1916"/>
                      <a:pt x="3574" y="2486"/>
                    </a:cubicBezTo>
                    <a:cubicBezTo>
                      <a:pt x="4043" y="2929"/>
                      <a:pt x="4436" y="3440"/>
                      <a:pt x="4779" y="3984"/>
                    </a:cubicBezTo>
                    <a:cubicBezTo>
                      <a:pt x="5104" y="4520"/>
                      <a:pt x="5410" y="5073"/>
                      <a:pt x="5645" y="5655"/>
                    </a:cubicBezTo>
                    <a:cubicBezTo>
                      <a:pt x="5809" y="6130"/>
                      <a:pt x="5969" y="6608"/>
                      <a:pt x="6073" y="7101"/>
                    </a:cubicBezTo>
                    <a:cubicBezTo>
                      <a:pt x="6156" y="7581"/>
                      <a:pt x="6231" y="8064"/>
                      <a:pt x="6273" y="8550"/>
                    </a:cubicBezTo>
                    <a:cubicBezTo>
                      <a:pt x="6341" y="8550"/>
                      <a:pt x="6408" y="8550"/>
                      <a:pt x="6476" y="8551"/>
                    </a:cubicBezTo>
                    <a:lnTo>
                      <a:pt x="6477" y="8551"/>
                    </a:lnTo>
                    <a:cubicBezTo>
                      <a:pt x="6432" y="7952"/>
                      <a:pt x="6348" y="7355"/>
                      <a:pt x="6203" y="6774"/>
                    </a:cubicBezTo>
                    <a:cubicBezTo>
                      <a:pt x="6057" y="6285"/>
                      <a:pt x="5911" y="5792"/>
                      <a:pt x="5718" y="5319"/>
                    </a:cubicBezTo>
                    <a:cubicBezTo>
                      <a:pt x="5334" y="4467"/>
                      <a:pt x="4874" y="3640"/>
                      <a:pt x="4258" y="2934"/>
                    </a:cubicBezTo>
                    <a:cubicBezTo>
                      <a:pt x="3881" y="2509"/>
                      <a:pt x="3460" y="2128"/>
                      <a:pt x="3056" y="1731"/>
                    </a:cubicBezTo>
                    <a:cubicBezTo>
                      <a:pt x="2588" y="1274"/>
                      <a:pt x="2054" y="896"/>
                      <a:pt x="1485" y="578"/>
                    </a:cubicBezTo>
                    <a:cubicBezTo>
                      <a:pt x="1070" y="333"/>
                      <a:pt x="623" y="149"/>
                      <a:pt x="161" y="19"/>
                    </a:cubicBezTo>
                    <a:cubicBezTo>
                      <a:pt x="141" y="15"/>
                      <a:pt x="116" y="8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5"/>
              <p:cNvSpPr/>
              <p:nvPr/>
            </p:nvSpPr>
            <p:spPr>
              <a:xfrm>
                <a:off x="1855625" y="3424400"/>
                <a:ext cx="49225" cy="86100"/>
              </a:xfrm>
              <a:custGeom>
                <a:rect b="b" l="l" r="r" t="t"/>
                <a:pathLst>
                  <a:path extrusionOk="0" h="3444" w="1969">
                    <a:moveTo>
                      <a:pt x="1159" y="1"/>
                    </a:moveTo>
                    <a:cubicBezTo>
                      <a:pt x="1072" y="1"/>
                      <a:pt x="985" y="20"/>
                      <a:pt x="903" y="61"/>
                    </a:cubicBezTo>
                    <a:cubicBezTo>
                      <a:pt x="553" y="222"/>
                      <a:pt x="376" y="589"/>
                      <a:pt x="237" y="928"/>
                    </a:cubicBezTo>
                    <a:cubicBezTo>
                      <a:pt x="63" y="1355"/>
                      <a:pt x="1" y="1819"/>
                      <a:pt x="28" y="2278"/>
                    </a:cubicBezTo>
                    <a:cubicBezTo>
                      <a:pt x="32" y="2348"/>
                      <a:pt x="33" y="2420"/>
                      <a:pt x="41" y="2490"/>
                    </a:cubicBezTo>
                    <a:cubicBezTo>
                      <a:pt x="47" y="2537"/>
                      <a:pt x="50" y="2600"/>
                      <a:pt x="98" y="2626"/>
                    </a:cubicBezTo>
                    <a:cubicBezTo>
                      <a:pt x="114" y="2636"/>
                      <a:pt x="131" y="2641"/>
                      <a:pt x="147" y="2641"/>
                    </a:cubicBezTo>
                    <a:cubicBezTo>
                      <a:pt x="213" y="2641"/>
                      <a:pt x="264" y="2565"/>
                      <a:pt x="234" y="2498"/>
                    </a:cubicBezTo>
                    <a:cubicBezTo>
                      <a:pt x="222" y="2377"/>
                      <a:pt x="220" y="2255"/>
                      <a:pt x="217" y="2134"/>
                    </a:cubicBezTo>
                    <a:cubicBezTo>
                      <a:pt x="195" y="1591"/>
                      <a:pt x="345" y="1050"/>
                      <a:pt x="619" y="582"/>
                    </a:cubicBezTo>
                    <a:cubicBezTo>
                      <a:pt x="752" y="366"/>
                      <a:pt x="955" y="202"/>
                      <a:pt x="1169" y="202"/>
                    </a:cubicBezTo>
                    <a:cubicBezTo>
                      <a:pt x="1286" y="202"/>
                      <a:pt x="1406" y="251"/>
                      <a:pt x="1519" y="367"/>
                    </a:cubicBezTo>
                    <a:cubicBezTo>
                      <a:pt x="1701" y="635"/>
                      <a:pt x="1741" y="978"/>
                      <a:pt x="1738" y="1296"/>
                    </a:cubicBezTo>
                    <a:cubicBezTo>
                      <a:pt x="1730" y="1645"/>
                      <a:pt x="1598" y="1970"/>
                      <a:pt x="1387" y="2247"/>
                    </a:cubicBezTo>
                    <a:cubicBezTo>
                      <a:pt x="1199" y="2488"/>
                      <a:pt x="1004" y="2737"/>
                      <a:pt x="781" y="2952"/>
                    </a:cubicBezTo>
                    <a:cubicBezTo>
                      <a:pt x="699" y="3038"/>
                      <a:pt x="619" y="3125"/>
                      <a:pt x="532" y="3207"/>
                    </a:cubicBezTo>
                    <a:cubicBezTo>
                      <a:pt x="500" y="3242"/>
                      <a:pt x="450" y="3260"/>
                      <a:pt x="439" y="3310"/>
                    </a:cubicBezTo>
                    <a:cubicBezTo>
                      <a:pt x="424" y="3364"/>
                      <a:pt x="454" y="3425"/>
                      <a:pt x="508" y="3441"/>
                    </a:cubicBezTo>
                    <a:lnTo>
                      <a:pt x="508" y="3440"/>
                    </a:lnTo>
                    <a:cubicBezTo>
                      <a:pt x="517" y="3443"/>
                      <a:pt x="525" y="3444"/>
                      <a:pt x="534" y="3444"/>
                    </a:cubicBezTo>
                    <a:cubicBezTo>
                      <a:pt x="581" y="3444"/>
                      <a:pt x="622" y="3404"/>
                      <a:pt x="657" y="3373"/>
                    </a:cubicBezTo>
                    <a:cubicBezTo>
                      <a:pt x="778" y="3260"/>
                      <a:pt x="886" y="3137"/>
                      <a:pt x="1000" y="3018"/>
                    </a:cubicBezTo>
                    <a:cubicBezTo>
                      <a:pt x="1160" y="2853"/>
                      <a:pt x="1295" y="2665"/>
                      <a:pt x="1439" y="2485"/>
                    </a:cubicBezTo>
                    <a:cubicBezTo>
                      <a:pt x="1619" y="2250"/>
                      <a:pt x="1785" y="1990"/>
                      <a:pt x="1855" y="1698"/>
                    </a:cubicBezTo>
                    <a:cubicBezTo>
                      <a:pt x="1968" y="1264"/>
                      <a:pt x="1934" y="322"/>
                      <a:pt x="1481" y="94"/>
                    </a:cubicBezTo>
                    <a:cubicBezTo>
                      <a:pt x="1382" y="33"/>
                      <a:pt x="1271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5"/>
              <p:cNvSpPr/>
              <p:nvPr/>
            </p:nvSpPr>
            <p:spPr>
              <a:xfrm>
                <a:off x="1861400" y="3430900"/>
                <a:ext cx="33900" cy="69825"/>
              </a:xfrm>
              <a:custGeom>
                <a:rect b="b" l="l" r="r" t="t"/>
                <a:pathLst>
                  <a:path extrusionOk="0" h="2793" w="1356">
                    <a:moveTo>
                      <a:pt x="1337" y="135"/>
                    </a:moveTo>
                    <a:lnTo>
                      <a:pt x="1337" y="135"/>
                    </a:lnTo>
                    <a:cubicBezTo>
                      <a:pt x="1337" y="135"/>
                      <a:pt x="1336" y="135"/>
                      <a:pt x="1336" y="135"/>
                    </a:cubicBezTo>
                    <a:cubicBezTo>
                      <a:pt x="1336" y="135"/>
                      <a:pt x="1336" y="135"/>
                      <a:pt x="1336" y="135"/>
                    </a:cubicBezTo>
                    <a:lnTo>
                      <a:pt x="1336" y="135"/>
                    </a:lnTo>
                    <a:cubicBezTo>
                      <a:pt x="1336" y="135"/>
                      <a:pt x="1336" y="135"/>
                      <a:pt x="1336" y="136"/>
                    </a:cubicBezTo>
                    <a:cubicBezTo>
                      <a:pt x="1336" y="136"/>
                      <a:pt x="1336" y="135"/>
                      <a:pt x="1337" y="135"/>
                    </a:cubicBezTo>
                    <a:close/>
                    <a:moveTo>
                      <a:pt x="1251" y="1"/>
                    </a:moveTo>
                    <a:cubicBezTo>
                      <a:pt x="1216" y="1"/>
                      <a:pt x="1181" y="21"/>
                      <a:pt x="1166" y="54"/>
                    </a:cubicBezTo>
                    <a:cubicBezTo>
                      <a:pt x="1166" y="55"/>
                      <a:pt x="1166" y="56"/>
                      <a:pt x="1164" y="57"/>
                    </a:cubicBezTo>
                    <a:cubicBezTo>
                      <a:pt x="1156" y="76"/>
                      <a:pt x="1148" y="95"/>
                      <a:pt x="1139" y="114"/>
                    </a:cubicBezTo>
                    <a:cubicBezTo>
                      <a:pt x="1095" y="214"/>
                      <a:pt x="1050" y="314"/>
                      <a:pt x="1007" y="416"/>
                    </a:cubicBezTo>
                    <a:cubicBezTo>
                      <a:pt x="899" y="657"/>
                      <a:pt x="791" y="899"/>
                      <a:pt x="684" y="1140"/>
                    </a:cubicBezTo>
                    <a:cubicBezTo>
                      <a:pt x="572" y="1391"/>
                      <a:pt x="461" y="1642"/>
                      <a:pt x="349" y="1894"/>
                    </a:cubicBezTo>
                    <a:cubicBezTo>
                      <a:pt x="241" y="2139"/>
                      <a:pt x="132" y="2382"/>
                      <a:pt x="27" y="2629"/>
                    </a:cubicBezTo>
                    <a:cubicBezTo>
                      <a:pt x="22" y="2640"/>
                      <a:pt x="14" y="2657"/>
                      <a:pt x="11" y="2673"/>
                    </a:cubicBezTo>
                    <a:cubicBezTo>
                      <a:pt x="0" y="2719"/>
                      <a:pt x="23" y="2770"/>
                      <a:pt x="69" y="2787"/>
                    </a:cubicBezTo>
                    <a:cubicBezTo>
                      <a:pt x="80" y="2791"/>
                      <a:pt x="90" y="2793"/>
                      <a:pt x="101" y="2793"/>
                    </a:cubicBezTo>
                    <a:cubicBezTo>
                      <a:pt x="132" y="2793"/>
                      <a:pt x="159" y="2776"/>
                      <a:pt x="179" y="2750"/>
                    </a:cubicBezTo>
                    <a:cubicBezTo>
                      <a:pt x="188" y="2738"/>
                      <a:pt x="194" y="2721"/>
                      <a:pt x="200" y="2707"/>
                    </a:cubicBezTo>
                    <a:cubicBezTo>
                      <a:pt x="216" y="2673"/>
                      <a:pt x="232" y="2637"/>
                      <a:pt x="248" y="2601"/>
                    </a:cubicBezTo>
                    <a:cubicBezTo>
                      <a:pt x="276" y="2538"/>
                      <a:pt x="305" y="2476"/>
                      <a:pt x="332" y="2412"/>
                    </a:cubicBezTo>
                    <a:cubicBezTo>
                      <a:pt x="390" y="2282"/>
                      <a:pt x="449" y="2152"/>
                      <a:pt x="506" y="2020"/>
                    </a:cubicBezTo>
                    <a:cubicBezTo>
                      <a:pt x="619" y="1763"/>
                      <a:pt x="733" y="1506"/>
                      <a:pt x="846" y="1249"/>
                    </a:cubicBezTo>
                    <a:cubicBezTo>
                      <a:pt x="955" y="1001"/>
                      <a:pt x="1063" y="755"/>
                      <a:pt x="1173" y="507"/>
                    </a:cubicBezTo>
                    <a:cubicBezTo>
                      <a:pt x="1217" y="403"/>
                      <a:pt x="1264" y="299"/>
                      <a:pt x="1310" y="196"/>
                    </a:cubicBezTo>
                    <a:cubicBezTo>
                      <a:pt x="1317" y="179"/>
                      <a:pt x="1324" y="162"/>
                      <a:pt x="1332" y="146"/>
                    </a:cubicBezTo>
                    <a:cubicBezTo>
                      <a:pt x="1333" y="144"/>
                      <a:pt x="1334" y="143"/>
                      <a:pt x="1335" y="140"/>
                    </a:cubicBezTo>
                    <a:cubicBezTo>
                      <a:pt x="1335" y="139"/>
                      <a:pt x="1335" y="139"/>
                      <a:pt x="1335" y="139"/>
                    </a:cubicBezTo>
                    <a:cubicBezTo>
                      <a:pt x="1335" y="138"/>
                      <a:pt x="1335" y="138"/>
                      <a:pt x="1336" y="137"/>
                    </a:cubicBezTo>
                    <a:cubicBezTo>
                      <a:pt x="1336" y="136"/>
                      <a:pt x="1336" y="136"/>
                      <a:pt x="1336" y="135"/>
                    </a:cubicBezTo>
                    <a:cubicBezTo>
                      <a:pt x="1336" y="135"/>
                      <a:pt x="1336" y="135"/>
                      <a:pt x="1336" y="135"/>
                    </a:cubicBezTo>
                    <a:lnTo>
                      <a:pt x="1336" y="135"/>
                    </a:lnTo>
                    <a:cubicBezTo>
                      <a:pt x="1336" y="135"/>
                      <a:pt x="1336" y="135"/>
                      <a:pt x="1337" y="135"/>
                    </a:cubicBezTo>
                    <a:cubicBezTo>
                      <a:pt x="1356" y="85"/>
                      <a:pt x="1330" y="25"/>
                      <a:pt x="1282" y="7"/>
                    </a:cubicBezTo>
                    <a:cubicBezTo>
                      <a:pt x="1272" y="3"/>
                      <a:pt x="1261" y="1"/>
                      <a:pt x="1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5"/>
              <p:cNvSpPr/>
              <p:nvPr/>
            </p:nvSpPr>
            <p:spPr>
              <a:xfrm>
                <a:off x="1701125" y="3368075"/>
                <a:ext cx="46600" cy="57100"/>
              </a:xfrm>
              <a:custGeom>
                <a:rect b="b" l="l" r="r" t="t"/>
                <a:pathLst>
                  <a:path extrusionOk="0" h="2284" w="1864">
                    <a:moveTo>
                      <a:pt x="1290" y="200"/>
                    </a:moveTo>
                    <a:cubicBezTo>
                      <a:pt x="1419" y="200"/>
                      <a:pt x="1553" y="247"/>
                      <a:pt x="1593" y="381"/>
                    </a:cubicBezTo>
                    <a:cubicBezTo>
                      <a:pt x="1629" y="559"/>
                      <a:pt x="1611" y="746"/>
                      <a:pt x="1563" y="918"/>
                    </a:cubicBezTo>
                    <a:cubicBezTo>
                      <a:pt x="1429" y="1331"/>
                      <a:pt x="959" y="2010"/>
                      <a:pt x="507" y="2087"/>
                    </a:cubicBezTo>
                    <a:lnTo>
                      <a:pt x="507" y="2086"/>
                    </a:lnTo>
                    <a:cubicBezTo>
                      <a:pt x="273" y="2076"/>
                      <a:pt x="216" y="1799"/>
                      <a:pt x="231" y="1608"/>
                    </a:cubicBezTo>
                    <a:cubicBezTo>
                      <a:pt x="244" y="1419"/>
                      <a:pt x="337" y="1246"/>
                      <a:pt x="413" y="1076"/>
                    </a:cubicBezTo>
                    <a:cubicBezTo>
                      <a:pt x="589" y="728"/>
                      <a:pt x="830" y="387"/>
                      <a:pt x="1187" y="210"/>
                    </a:cubicBezTo>
                    <a:cubicBezTo>
                      <a:pt x="1220" y="203"/>
                      <a:pt x="1255" y="200"/>
                      <a:pt x="1290" y="200"/>
                    </a:cubicBezTo>
                    <a:close/>
                    <a:moveTo>
                      <a:pt x="1213" y="0"/>
                    </a:moveTo>
                    <a:cubicBezTo>
                      <a:pt x="1101" y="0"/>
                      <a:pt x="979" y="98"/>
                      <a:pt x="892" y="155"/>
                    </a:cubicBezTo>
                    <a:cubicBezTo>
                      <a:pt x="624" y="355"/>
                      <a:pt x="422" y="630"/>
                      <a:pt x="271" y="927"/>
                    </a:cubicBezTo>
                    <a:cubicBezTo>
                      <a:pt x="183" y="1109"/>
                      <a:pt x="91" y="1293"/>
                      <a:pt x="52" y="1493"/>
                    </a:cubicBezTo>
                    <a:cubicBezTo>
                      <a:pt x="0" y="1790"/>
                      <a:pt x="82" y="2181"/>
                      <a:pt x="409" y="2275"/>
                    </a:cubicBezTo>
                    <a:cubicBezTo>
                      <a:pt x="437" y="2281"/>
                      <a:pt x="465" y="2283"/>
                      <a:pt x="494" y="2283"/>
                    </a:cubicBezTo>
                    <a:cubicBezTo>
                      <a:pt x="1004" y="2283"/>
                      <a:pt x="1570" y="1452"/>
                      <a:pt x="1708" y="1034"/>
                    </a:cubicBezTo>
                    <a:cubicBezTo>
                      <a:pt x="1846" y="610"/>
                      <a:pt x="1864" y="9"/>
                      <a:pt x="1275" y="9"/>
                    </a:cubicBezTo>
                    <a:cubicBezTo>
                      <a:pt x="1272" y="9"/>
                      <a:pt x="1270" y="9"/>
                      <a:pt x="1268" y="9"/>
                    </a:cubicBezTo>
                    <a:cubicBezTo>
                      <a:pt x="1250" y="3"/>
                      <a:pt x="1232" y="0"/>
                      <a:pt x="1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5"/>
              <p:cNvSpPr/>
              <p:nvPr/>
            </p:nvSpPr>
            <p:spPr>
              <a:xfrm>
                <a:off x="1678950" y="3419050"/>
                <a:ext cx="42775" cy="55775"/>
              </a:xfrm>
              <a:custGeom>
                <a:rect b="b" l="l" r="r" t="t"/>
                <a:pathLst>
                  <a:path extrusionOk="0" h="2231" w="1711">
                    <a:moveTo>
                      <a:pt x="1106" y="0"/>
                    </a:moveTo>
                    <a:cubicBezTo>
                      <a:pt x="957" y="0"/>
                      <a:pt x="823" y="109"/>
                      <a:pt x="704" y="189"/>
                    </a:cubicBezTo>
                    <a:cubicBezTo>
                      <a:pt x="330" y="456"/>
                      <a:pt x="58" y="885"/>
                      <a:pt x="37" y="1350"/>
                    </a:cubicBezTo>
                    <a:cubicBezTo>
                      <a:pt x="1" y="1694"/>
                      <a:pt x="167" y="2083"/>
                      <a:pt x="515" y="2196"/>
                    </a:cubicBezTo>
                    <a:lnTo>
                      <a:pt x="516" y="2196"/>
                    </a:lnTo>
                    <a:cubicBezTo>
                      <a:pt x="587" y="2220"/>
                      <a:pt x="654" y="2231"/>
                      <a:pt x="719" y="2231"/>
                    </a:cubicBezTo>
                    <a:cubicBezTo>
                      <a:pt x="1064" y="2231"/>
                      <a:pt x="1315" y="1914"/>
                      <a:pt x="1432" y="1587"/>
                    </a:cubicBezTo>
                    <a:cubicBezTo>
                      <a:pt x="1543" y="1307"/>
                      <a:pt x="1663" y="1027"/>
                      <a:pt x="1688" y="724"/>
                    </a:cubicBezTo>
                    <a:cubicBezTo>
                      <a:pt x="1707" y="539"/>
                      <a:pt x="1710" y="351"/>
                      <a:pt x="1673" y="168"/>
                    </a:cubicBezTo>
                    <a:cubicBezTo>
                      <a:pt x="1669" y="124"/>
                      <a:pt x="1629" y="89"/>
                      <a:pt x="1585" y="89"/>
                    </a:cubicBezTo>
                    <a:cubicBezTo>
                      <a:pt x="1582" y="89"/>
                      <a:pt x="1578" y="89"/>
                      <a:pt x="1575" y="90"/>
                    </a:cubicBezTo>
                    <a:cubicBezTo>
                      <a:pt x="1505" y="101"/>
                      <a:pt x="1490" y="181"/>
                      <a:pt x="1511" y="238"/>
                    </a:cubicBezTo>
                    <a:cubicBezTo>
                      <a:pt x="1592" y="724"/>
                      <a:pt x="1411" y="1194"/>
                      <a:pt x="1212" y="1627"/>
                    </a:cubicBezTo>
                    <a:cubicBezTo>
                      <a:pt x="1117" y="1850"/>
                      <a:pt x="925" y="2030"/>
                      <a:pt x="708" y="2030"/>
                    </a:cubicBezTo>
                    <a:cubicBezTo>
                      <a:pt x="623" y="2030"/>
                      <a:pt x="535" y="2003"/>
                      <a:pt x="448" y="1941"/>
                    </a:cubicBezTo>
                    <a:cubicBezTo>
                      <a:pt x="43" y="1614"/>
                      <a:pt x="248" y="965"/>
                      <a:pt x="530" y="619"/>
                    </a:cubicBezTo>
                    <a:cubicBezTo>
                      <a:pt x="652" y="483"/>
                      <a:pt x="943" y="203"/>
                      <a:pt x="1130" y="203"/>
                    </a:cubicBezTo>
                    <a:cubicBezTo>
                      <a:pt x="1131" y="203"/>
                      <a:pt x="1133" y="203"/>
                      <a:pt x="1134" y="203"/>
                    </a:cubicBezTo>
                    <a:cubicBezTo>
                      <a:pt x="1134" y="203"/>
                      <a:pt x="1135" y="203"/>
                      <a:pt x="1136" y="203"/>
                    </a:cubicBezTo>
                    <a:cubicBezTo>
                      <a:pt x="1173" y="203"/>
                      <a:pt x="1207" y="177"/>
                      <a:pt x="1220" y="143"/>
                    </a:cubicBezTo>
                    <a:cubicBezTo>
                      <a:pt x="1244" y="85"/>
                      <a:pt x="1209" y="15"/>
                      <a:pt x="1148" y="3"/>
                    </a:cubicBezTo>
                    <a:cubicBezTo>
                      <a:pt x="1134" y="1"/>
                      <a:pt x="112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5"/>
              <p:cNvSpPr/>
              <p:nvPr/>
            </p:nvSpPr>
            <p:spPr>
              <a:xfrm>
                <a:off x="1717300" y="3410000"/>
                <a:ext cx="40800" cy="49425"/>
              </a:xfrm>
              <a:custGeom>
                <a:rect b="b" l="l" r="r" t="t"/>
                <a:pathLst>
                  <a:path extrusionOk="0" h="1977" w="1632">
                    <a:moveTo>
                      <a:pt x="642" y="1"/>
                    </a:moveTo>
                    <a:cubicBezTo>
                      <a:pt x="606" y="1"/>
                      <a:pt x="572" y="26"/>
                      <a:pt x="559" y="60"/>
                    </a:cubicBezTo>
                    <a:cubicBezTo>
                      <a:pt x="516" y="177"/>
                      <a:pt x="669" y="206"/>
                      <a:pt x="737" y="265"/>
                    </a:cubicBezTo>
                    <a:cubicBezTo>
                      <a:pt x="934" y="416"/>
                      <a:pt x="1082" y="622"/>
                      <a:pt x="1205" y="836"/>
                    </a:cubicBezTo>
                    <a:cubicBezTo>
                      <a:pt x="1339" y="1043"/>
                      <a:pt x="1397" y="1299"/>
                      <a:pt x="1351" y="1542"/>
                    </a:cubicBezTo>
                    <a:cubicBezTo>
                      <a:pt x="1319" y="1711"/>
                      <a:pt x="1207" y="1774"/>
                      <a:pt x="1072" y="1774"/>
                    </a:cubicBezTo>
                    <a:cubicBezTo>
                      <a:pt x="865" y="1774"/>
                      <a:pt x="604" y="1626"/>
                      <a:pt x="499" y="1487"/>
                    </a:cubicBezTo>
                    <a:cubicBezTo>
                      <a:pt x="305" y="1228"/>
                      <a:pt x="176" y="893"/>
                      <a:pt x="208" y="566"/>
                    </a:cubicBezTo>
                    <a:cubicBezTo>
                      <a:pt x="227" y="494"/>
                      <a:pt x="172" y="440"/>
                      <a:pt x="115" y="440"/>
                    </a:cubicBezTo>
                    <a:cubicBezTo>
                      <a:pt x="86" y="440"/>
                      <a:pt x="57" y="455"/>
                      <a:pt x="37" y="489"/>
                    </a:cubicBezTo>
                    <a:cubicBezTo>
                      <a:pt x="17" y="527"/>
                      <a:pt x="15" y="573"/>
                      <a:pt x="14" y="614"/>
                    </a:cubicBezTo>
                    <a:cubicBezTo>
                      <a:pt x="1" y="1135"/>
                      <a:pt x="277" y="1758"/>
                      <a:pt x="803" y="1927"/>
                    </a:cubicBezTo>
                    <a:cubicBezTo>
                      <a:pt x="905" y="1961"/>
                      <a:pt x="995" y="1977"/>
                      <a:pt x="1075" y="1977"/>
                    </a:cubicBezTo>
                    <a:cubicBezTo>
                      <a:pt x="1508" y="1977"/>
                      <a:pt x="1632" y="1523"/>
                      <a:pt x="1513" y="1062"/>
                    </a:cubicBezTo>
                    <a:cubicBezTo>
                      <a:pt x="1389" y="667"/>
                      <a:pt x="1049" y="197"/>
                      <a:pt x="676" y="9"/>
                    </a:cubicBezTo>
                    <a:cubicBezTo>
                      <a:pt x="665" y="3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5"/>
              <p:cNvSpPr/>
              <p:nvPr/>
            </p:nvSpPr>
            <p:spPr>
              <a:xfrm>
                <a:off x="1739350" y="3361050"/>
                <a:ext cx="51875" cy="38575"/>
              </a:xfrm>
              <a:custGeom>
                <a:rect b="b" l="l" r="r" t="t"/>
                <a:pathLst>
                  <a:path extrusionOk="0" h="1543" w="2075">
                    <a:moveTo>
                      <a:pt x="1148" y="1"/>
                    </a:moveTo>
                    <a:cubicBezTo>
                      <a:pt x="1045" y="1"/>
                      <a:pt x="943" y="17"/>
                      <a:pt x="849" y="50"/>
                    </a:cubicBezTo>
                    <a:cubicBezTo>
                      <a:pt x="587" y="133"/>
                      <a:pt x="323" y="225"/>
                      <a:pt x="117" y="412"/>
                    </a:cubicBezTo>
                    <a:cubicBezTo>
                      <a:pt x="34" y="465"/>
                      <a:pt x="80" y="588"/>
                      <a:pt x="159" y="588"/>
                    </a:cubicBezTo>
                    <a:cubicBezTo>
                      <a:pt x="174" y="588"/>
                      <a:pt x="190" y="584"/>
                      <a:pt x="206" y="575"/>
                    </a:cubicBezTo>
                    <a:cubicBezTo>
                      <a:pt x="326" y="484"/>
                      <a:pt x="446" y="389"/>
                      <a:pt x="593" y="346"/>
                    </a:cubicBezTo>
                    <a:cubicBezTo>
                      <a:pt x="778" y="278"/>
                      <a:pt x="967" y="200"/>
                      <a:pt x="1166" y="200"/>
                    </a:cubicBezTo>
                    <a:cubicBezTo>
                      <a:pt x="1185" y="200"/>
                      <a:pt x="1204" y="201"/>
                      <a:pt x="1224" y="202"/>
                    </a:cubicBezTo>
                    <a:cubicBezTo>
                      <a:pt x="1548" y="221"/>
                      <a:pt x="1892" y="501"/>
                      <a:pt x="1776" y="851"/>
                    </a:cubicBezTo>
                    <a:cubicBezTo>
                      <a:pt x="1695" y="1060"/>
                      <a:pt x="1476" y="1178"/>
                      <a:pt x="1280" y="1258"/>
                    </a:cubicBezTo>
                    <a:cubicBezTo>
                      <a:pt x="1136" y="1315"/>
                      <a:pt x="987" y="1336"/>
                      <a:pt x="837" y="1336"/>
                    </a:cubicBezTo>
                    <a:cubicBezTo>
                      <a:pt x="599" y="1336"/>
                      <a:pt x="358" y="1285"/>
                      <a:pt x="126" y="1244"/>
                    </a:cubicBezTo>
                    <a:cubicBezTo>
                      <a:pt x="125" y="1244"/>
                      <a:pt x="124" y="1244"/>
                      <a:pt x="123" y="1244"/>
                    </a:cubicBezTo>
                    <a:cubicBezTo>
                      <a:pt x="18" y="1244"/>
                      <a:pt x="0" y="1413"/>
                      <a:pt x="102" y="1439"/>
                    </a:cubicBezTo>
                    <a:cubicBezTo>
                      <a:pt x="293" y="1487"/>
                      <a:pt x="489" y="1519"/>
                      <a:pt x="686" y="1534"/>
                    </a:cubicBezTo>
                    <a:cubicBezTo>
                      <a:pt x="734" y="1540"/>
                      <a:pt x="784" y="1543"/>
                      <a:pt x="835" y="1543"/>
                    </a:cubicBezTo>
                    <a:cubicBezTo>
                      <a:pt x="1373" y="1543"/>
                      <a:pt x="2074" y="1209"/>
                      <a:pt x="1976" y="602"/>
                    </a:cubicBezTo>
                    <a:cubicBezTo>
                      <a:pt x="1909" y="215"/>
                      <a:pt x="1523" y="1"/>
                      <a:pt x="1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5"/>
              <p:cNvSpPr/>
              <p:nvPr/>
            </p:nvSpPr>
            <p:spPr>
              <a:xfrm>
                <a:off x="1724800" y="3322975"/>
                <a:ext cx="45025" cy="51200"/>
              </a:xfrm>
              <a:custGeom>
                <a:rect b="b" l="l" r="r" t="t"/>
                <a:pathLst>
                  <a:path extrusionOk="0" h="2048" w="1801">
                    <a:moveTo>
                      <a:pt x="1095" y="1"/>
                    </a:moveTo>
                    <a:cubicBezTo>
                      <a:pt x="1001" y="1"/>
                      <a:pt x="895" y="24"/>
                      <a:pt x="780" y="77"/>
                    </a:cubicBezTo>
                    <a:cubicBezTo>
                      <a:pt x="591" y="173"/>
                      <a:pt x="389" y="274"/>
                      <a:pt x="267" y="453"/>
                    </a:cubicBezTo>
                    <a:cubicBezTo>
                      <a:pt x="22" y="899"/>
                      <a:pt x="1" y="1442"/>
                      <a:pt x="125" y="1928"/>
                    </a:cubicBezTo>
                    <a:cubicBezTo>
                      <a:pt x="139" y="1978"/>
                      <a:pt x="176" y="2000"/>
                      <a:pt x="213" y="2000"/>
                    </a:cubicBezTo>
                    <a:cubicBezTo>
                      <a:pt x="265" y="2000"/>
                      <a:pt x="318" y="1957"/>
                      <a:pt x="308" y="1888"/>
                    </a:cubicBezTo>
                    <a:cubicBezTo>
                      <a:pt x="290" y="1800"/>
                      <a:pt x="275" y="1713"/>
                      <a:pt x="263" y="1624"/>
                    </a:cubicBezTo>
                    <a:cubicBezTo>
                      <a:pt x="217" y="1328"/>
                      <a:pt x="248" y="1028"/>
                      <a:pt x="347" y="746"/>
                    </a:cubicBezTo>
                    <a:cubicBezTo>
                      <a:pt x="398" y="515"/>
                      <a:pt x="603" y="392"/>
                      <a:pt x="798" y="289"/>
                    </a:cubicBezTo>
                    <a:cubicBezTo>
                      <a:pt x="906" y="228"/>
                      <a:pt x="1003" y="201"/>
                      <a:pt x="1086" y="201"/>
                    </a:cubicBezTo>
                    <a:cubicBezTo>
                      <a:pt x="1333" y="201"/>
                      <a:pt x="1469" y="438"/>
                      <a:pt x="1462" y="762"/>
                    </a:cubicBezTo>
                    <a:cubicBezTo>
                      <a:pt x="1444" y="967"/>
                      <a:pt x="1336" y="1151"/>
                      <a:pt x="1229" y="1323"/>
                    </a:cubicBezTo>
                    <a:cubicBezTo>
                      <a:pt x="1116" y="1489"/>
                      <a:pt x="983" y="1676"/>
                      <a:pt x="832" y="1820"/>
                    </a:cubicBezTo>
                    <a:cubicBezTo>
                      <a:pt x="774" y="1869"/>
                      <a:pt x="682" y="1927"/>
                      <a:pt x="742" y="2012"/>
                    </a:cubicBezTo>
                    <a:cubicBezTo>
                      <a:pt x="758" y="2035"/>
                      <a:pt x="784" y="2048"/>
                      <a:pt x="810" y="2048"/>
                    </a:cubicBezTo>
                    <a:cubicBezTo>
                      <a:pt x="828" y="2048"/>
                      <a:pt x="847" y="2041"/>
                      <a:pt x="863" y="2029"/>
                    </a:cubicBezTo>
                    <a:cubicBezTo>
                      <a:pt x="1127" y="1805"/>
                      <a:pt x="1333" y="1518"/>
                      <a:pt x="1502" y="1218"/>
                    </a:cubicBezTo>
                    <a:cubicBezTo>
                      <a:pt x="1801" y="743"/>
                      <a:pt x="1623" y="1"/>
                      <a:pt x="1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25"/>
              <p:cNvSpPr/>
              <p:nvPr/>
            </p:nvSpPr>
            <p:spPr>
              <a:xfrm>
                <a:off x="1657425" y="3342025"/>
                <a:ext cx="71575" cy="83275"/>
              </a:xfrm>
              <a:custGeom>
                <a:rect b="b" l="l" r="r" t="t"/>
                <a:pathLst>
                  <a:path extrusionOk="0" h="3331" w="2863">
                    <a:moveTo>
                      <a:pt x="1549" y="1"/>
                    </a:moveTo>
                    <a:cubicBezTo>
                      <a:pt x="1287" y="1"/>
                      <a:pt x="1058" y="134"/>
                      <a:pt x="1062" y="471"/>
                    </a:cubicBezTo>
                    <a:cubicBezTo>
                      <a:pt x="1079" y="868"/>
                      <a:pt x="1271" y="1244"/>
                      <a:pt x="1554" y="1518"/>
                    </a:cubicBezTo>
                    <a:cubicBezTo>
                      <a:pt x="1388" y="1467"/>
                      <a:pt x="1215" y="1423"/>
                      <a:pt x="1040" y="1423"/>
                    </a:cubicBezTo>
                    <a:cubicBezTo>
                      <a:pt x="1014" y="1423"/>
                      <a:pt x="988" y="1424"/>
                      <a:pt x="962" y="1426"/>
                    </a:cubicBezTo>
                    <a:cubicBezTo>
                      <a:pt x="576" y="1463"/>
                      <a:pt x="186" y="1690"/>
                      <a:pt x="74" y="2078"/>
                    </a:cubicBezTo>
                    <a:cubicBezTo>
                      <a:pt x="1" y="2305"/>
                      <a:pt x="79" y="2556"/>
                      <a:pt x="202" y="2751"/>
                    </a:cubicBezTo>
                    <a:cubicBezTo>
                      <a:pt x="420" y="3096"/>
                      <a:pt x="850" y="3291"/>
                      <a:pt x="1247" y="3326"/>
                    </a:cubicBezTo>
                    <a:cubicBezTo>
                      <a:pt x="1281" y="3329"/>
                      <a:pt x="1316" y="3331"/>
                      <a:pt x="1350" y="3331"/>
                    </a:cubicBezTo>
                    <a:cubicBezTo>
                      <a:pt x="1534" y="3331"/>
                      <a:pt x="1717" y="3292"/>
                      <a:pt x="1893" y="3247"/>
                    </a:cubicBezTo>
                    <a:cubicBezTo>
                      <a:pt x="1946" y="3233"/>
                      <a:pt x="1973" y="3171"/>
                      <a:pt x="1960" y="3121"/>
                    </a:cubicBezTo>
                    <a:cubicBezTo>
                      <a:pt x="1945" y="3066"/>
                      <a:pt x="1909" y="3050"/>
                      <a:pt x="1866" y="3050"/>
                    </a:cubicBezTo>
                    <a:cubicBezTo>
                      <a:pt x="1824" y="3050"/>
                      <a:pt x="1774" y="3066"/>
                      <a:pt x="1734" y="3075"/>
                    </a:cubicBezTo>
                    <a:cubicBezTo>
                      <a:pt x="1617" y="3104"/>
                      <a:pt x="1496" y="3120"/>
                      <a:pt x="1374" y="3120"/>
                    </a:cubicBezTo>
                    <a:cubicBezTo>
                      <a:pt x="1177" y="3120"/>
                      <a:pt x="980" y="3079"/>
                      <a:pt x="803" y="2989"/>
                    </a:cubicBezTo>
                    <a:cubicBezTo>
                      <a:pt x="674" y="2911"/>
                      <a:pt x="535" y="2839"/>
                      <a:pt x="436" y="2722"/>
                    </a:cubicBezTo>
                    <a:cubicBezTo>
                      <a:pt x="248" y="2491"/>
                      <a:pt x="168" y="2203"/>
                      <a:pt x="353" y="1944"/>
                    </a:cubicBezTo>
                    <a:cubicBezTo>
                      <a:pt x="500" y="1735"/>
                      <a:pt x="765" y="1633"/>
                      <a:pt x="1011" y="1609"/>
                    </a:cubicBezTo>
                    <a:cubicBezTo>
                      <a:pt x="1020" y="1609"/>
                      <a:pt x="1028" y="1609"/>
                      <a:pt x="1036" y="1609"/>
                    </a:cubicBezTo>
                    <a:cubicBezTo>
                      <a:pt x="1403" y="1609"/>
                      <a:pt x="1739" y="1786"/>
                      <a:pt x="2070" y="1925"/>
                    </a:cubicBezTo>
                    <a:cubicBezTo>
                      <a:pt x="2072" y="1925"/>
                      <a:pt x="2075" y="1925"/>
                      <a:pt x="2078" y="1925"/>
                    </a:cubicBezTo>
                    <a:cubicBezTo>
                      <a:pt x="2199" y="1925"/>
                      <a:pt x="2203" y="1773"/>
                      <a:pt x="2102" y="1725"/>
                    </a:cubicBezTo>
                    <a:cubicBezTo>
                      <a:pt x="1763" y="1479"/>
                      <a:pt x="1425" y="1182"/>
                      <a:pt x="1305" y="767"/>
                    </a:cubicBezTo>
                    <a:cubicBezTo>
                      <a:pt x="1270" y="625"/>
                      <a:pt x="1217" y="469"/>
                      <a:pt x="1279" y="326"/>
                    </a:cubicBezTo>
                    <a:cubicBezTo>
                      <a:pt x="1326" y="230"/>
                      <a:pt x="1428" y="203"/>
                      <a:pt x="1531" y="203"/>
                    </a:cubicBezTo>
                    <a:cubicBezTo>
                      <a:pt x="1582" y="203"/>
                      <a:pt x="1635" y="210"/>
                      <a:pt x="1680" y="219"/>
                    </a:cubicBezTo>
                    <a:cubicBezTo>
                      <a:pt x="2049" y="309"/>
                      <a:pt x="2343" y="588"/>
                      <a:pt x="2555" y="892"/>
                    </a:cubicBezTo>
                    <a:cubicBezTo>
                      <a:pt x="2610" y="977"/>
                      <a:pt x="2662" y="1069"/>
                      <a:pt x="2676" y="1172"/>
                    </a:cubicBezTo>
                    <a:cubicBezTo>
                      <a:pt x="2689" y="1220"/>
                      <a:pt x="2728" y="1244"/>
                      <a:pt x="2766" y="1244"/>
                    </a:cubicBezTo>
                    <a:cubicBezTo>
                      <a:pt x="2809" y="1244"/>
                      <a:pt x="2852" y="1215"/>
                      <a:pt x="2859" y="1159"/>
                    </a:cubicBezTo>
                    <a:cubicBezTo>
                      <a:pt x="2863" y="1075"/>
                      <a:pt x="2829" y="993"/>
                      <a:pt x="2796" y="918"/>
                    </a:cubicBezTo>
                    <a:cubicBezTo>
                      <a:pt x="2604" y="563"/>
                      <a:pt x="2299" y="257"/>
                      <a:pt x="1931" y="87"/>
                    </a:cubicBezTo>
                    <a:cubicBezTo>
                      <a:pt x="1811" y="32"/>
                      <a:pt x="1677" y="1"/>
                      <a:pt x="1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5"/>
              <p:cNvSpPr/>
              <p:nvPr/>
            </p:nvSpPr>
            <p:spPr>
              <a:xfrm>
                <a:off x="1808600" y="3375050"/>
                <a:ext cx="50375" cy="79050"/>
              </a:xfrm>
              <a:custGeom>
                <a:rect b="b" l="l" r="r" t="t"/>
                <a:pathLst>
                  <a:path extrusionOk="0" h="3162" w="2015">
                    <a:moveTo>
                      <a:pt x="1108" y="1"/>
                    </a:moveTo>
                    <a:cubicBezTo>
                      <a:pt x="1019" y="1"/>
                      <a:pt x="931" y="17"/>
                      <a:pt x="854" y="49"/>
                    </a:cubicBezTo>
                    <a:cubicBezTo>
                      <a:pt x="321" y="296"/>
                      <a:pt x="115" y="902"/>
                      <a:pt x="50" y="1448"/>
                    </a:cubicBezTo>
                    <a:cubicBezTo>
                      <a:pt x="20" y="1676"/>
                      <a:pt x="1" y="1906"/>
                      <a:pt x="17" y="2137"/>
                    </a:cubicBezTo>
                    <a:cubicBezTo>
                      <a:pt x="21" y="2205"/>
                      <a:pt x="25" y="2273"/>
                      <a:pt x="35" y="2340"/>
                    </a:cubicBezTo>
                    <a:cubicBezTo>
                      <a:pt x="43" y="2389"/>
                      <a:pt x="47" y="2450"/>
                      <a:pt x="82" y="2488"/>
                    </a:cubicBezTo>
                    <a:cubicBezTo>
                      <a:pt x="100" y="2509"/>
                      <a:pt x="123" y="2517"/>
                      <a:pt x="146" y="2517"/>
                    </a:cubicBezTo>
                    <a:cubicBezTo>
                      <a:pt x="196" y="2517"/>
                      <a:pt x="246" y="2475"/>
                      <a:pt x="244" y="2418"/>
                    </a:cubicBezTo>
                    <a:cubicBezTo>
                      <a:pt x="216" y="2281"/>
                      <a:pt x="206" y="2158"/>
                      <a:pt x="203" y="2016"/>
                    </a:cubicBezTo>
                    <a:cubicBezTo>
                      <a:pt x="207" y="1588"/>
                      <a:pt x="261" y="1143"/>
                      <a:pt x="433" y="747"/>
                    </a:cubicBezTo>
                    <a:cubicBezTo>
                      <a:pt x="558" y="499"/>
                      <a:pt x="804" y="201"/>
                      <a:pt x="1105" y="201"/>
                    </a:cubicBezTo>
                    <a:cubicBezTo>
                      <a:pt x="1113" y="201"/>
                      <a:pt x="1122" y="201"/>
                      <a:pt x="1131" y="201"/>
                    </a:cubicBezTo>
                    <a:cubicBezTo>
                      <a:pt x="1469" y="221"/>
                      <a:pt x="1606" y="434"/>
                      <a:pt x="1709" y="728"/>
                    </a:cubicBezTo>
                    <a:cubicBezTo>
                      <a:pt x="1848" y="1127"/>
                      <a:pt x="1702" y="1548"/>
                      <a:pt x="1538" y="1916"/>
                    </a:cubicBezTo>
                    <a:cubicBezTo>
                      <a:pt x="1415" y="2168"/>
                      <a:pt x="1236" y="2389"/>
                      <a:pt x="1066" y="2611"/>
                    </a:cubicBezTo>
                    <a:cubicBezTo>
                      <a:pt x="963" y="2737"/>
                      <a:pt x="862" y="2865"/>
                      <a:pt x="765" y="2996"/>
                    </a:cubicBezTo>
                    <a:cubicBezTo>
                      <a:pt x="731" y="3038"/>
                      <a:pt x="741" y="3106"/>
                      <a:pt x="782" y="3140"/>
                    </a:cubicBezTo>
                    <a:cubicBezTo>
                      <a:pt x="803" y="3155"/>
                      <a:pt x="822" y="3161"/>
                      <a:pt x="840" y="3161"/>
                    </a:cubicBezTo>
                    <a:cubicBezTo>
                      <a:pt x="911" y="3161"/>
                      <a:pt x="959" y="3060"/>
                      <a:pt x="1003" y="3006"/>
                    </a:cubicBezTo>
                    <a:cubicBezTo>
                      <a:pt x="1116" y="2853"/>
                      <a:pt x="1240" y="2706"/>
                      <a:pt x="1350" y="2552"/>
                    </a:cubicBezTo>
                    <a:cubicBezTo>
                      <a:pt x="1573" y="2258"/>
                      <a:pt x="1753" y="1934"/>
                      <a:pt x="1852" y="1578"/>
                    </a:cubicBezTo>
                    <a:cubicBezTo>
                      <a:pt x="2014" y="1118"/>
                      <a:pt x="1951" y="566"/>
                      <a:pt x="1617" y="197"/>
                    </a:cubicBezTo>
                    <a:cubicBezTo>
                      <a:pt x="1492" y="70"/>
                      <a:pt x="1297" y="1"/>
                      <a:pt x="1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5"/>
              <p:cNvSpPr/>
              <p:nvPr/>
            </p:nvSpPr>
            <p:spPr>
              <a:xfrm>
                <a:off x="1818250" y="3378600"/>
                <a:ext cx="25975" cy="67325"/>
              </a:xfrm>
              <a:custGeom>
                <a:rect b="b" l="l" r="r" t="t"/>
                <a:pathLst>
                  <a:path extrusionOk="0" h="2693" w="1039">
                    <a:moveTo>
                      <a:pt x="929" y="1"/>
                    </a:moveTo>
                    <a:cubicBezTo>
                      <a:pt x="917" y="1"/>
                      <a:pt x="904" y="4"/>
                      <a:pt x="893" y="9"/>
                    </a:cubicBezTo>
                    <a:cubicBezTo>
                      <a:pt x="869" y="19"/>
                      <a:pt x="854" y="39"/>
                      <a:pt x="842" y="62"/>
                    </a:cubicBezTo>
                    <a:cubicBezTo>
                      <a:pt x="842" y="62"/>
                      <a:pt x="842" y="63"/>
                      <a:pt x="842" y="63"/>
                    </a:cubicBezTo>
                    <a:cubicBezTo>
                      <a:pt x="841" y="65"/>
                      <a:pt x="840" y="70"/>
                      <a:pt x="839" y="73"/>
                    </a:cubicBezTo>
                    <a:cubicBezTo>
                      <a:pt x="839" y="73"/>
                      <a:pt x="839" y="73"/>
                      <a:pt x="839" y="74"/>
                    </a:cubicBezTo>
                    <a:cubicBezTo>
                      <a:pt x="838" y="76"/>
                      <a:pt x="838" y="77"/>
                      <a:pt x="838" y="78"/>
                    </a:cubicBezTo>
                    <a:cubicBezTo>
                      <a:pt x="719" y="435"/>
                      <a:pt x="599" y="791"/>
                      <a:pt x="479" y="1149"/>
                    </a:cubicBezTo>
                    <a:cubicBezTo>
                      <a:pt x="387" y="1425"/>
                      <a:pt x="295" y="1702"/>
                      <a:pt x="202" y="1979"/>
                    </a:cubicBezTo>
                    <a:cubicBezTo>
                      <a:pt x="157" y="2116"/>
                      <a:pt x="112" y="2252"/>
                      <a:pt x="66" y="2389"/>
                    </a:cubicBezTo>
                    <a:cubicBezTo>
                      <a:pt x="48" y="2446"/>
                      <a:pt x="29" y="2502"/>
                      <a:pt x="12" y="2558"/>
                    </a:cubicBezTo>
                    <a:cubicBezTo>
                      <a:pt x="1" y="2595"/>
                      <a:pt x="8" y="2636"/>
                      <a:pt x="34" y="2665"/>
                    </a:cubicBezTo>
                    <a:lnTo>
                      <a:pt x="34" y="2663"/>
                    </a:lnTo>
                    <a:cubicBezTo>
                      <a:pt x="51" y="2683"/>
                      <a:pt x="76" y="2692"/>
                      <a:pt x="101" y="2692"/>
                    </a:cubicBezTo>
                    <a:cubicBezTo>
                      <a:pt x="109" y="2692"/>
                      <a:pt x="117" y="2691"/>
                      <a:pt x="125" y="2690"/>
                    </a:cubicBezTo>
                    <a:cubicBezTo>
                      <a:pt x="145" y="2684"/>
                      <a:pt x="163" y="2670"/>
                      <a:pt x="175" y="2654"/>
                    </a:cubicBezTo>
                    <a:cubicBezTo>
                      <a:pt x="186" y="2639"/>
                      <a:pt x="191" y="2621"/>
                      <a:pt x="198" y="2603"/>
                    </a:cubicBezTo>
                    <a:cubicBezTo>
                      <a:pt x="220" y="2541"/>
                      <a:pt x="239" y="2479"/>
                      <a:pt x="261" y="2417"/>
                    </a:cubicBezTo>
                    <a:cubicBezTo>
                      <a:pt x="307" y="2278"/>
                      <a:pt x="353" y="2140"/>
                      <a:pt x="399" y="2002"/>
                    </a:cubicBezTo>
                    <a:cubicBezTo>
                      <a:pt x="493" y="1720"/>
                      <a:pt x="586" y="1438"/>
                      <a:pt x="678" y="1157"/>
                    </a:cubicBezTo>
                    <a:cubicBezTo>
                      <a:pt x="790" y="818"/>
                      <a:pt x="906" y="479"/>
                      <a:pt x="1015" y="139"/>
                    </a:cubicBezTo>
                    <a:lnTo>
                      <a:pt x="1016" y="139"/>
                    </a:lnTo>
                    <a:cubicBezTo>
                      <a:pt x="1038" y="92"/>
                      <a:pt x="1012" y="29"/>
                      <a:pt x="965" y="9"/>
                    </a:cubicBezTo>
                    <a:cubicBezTo>
                      <a:pt x="954" y="4"/>
                      <a:pt x="942" y="1"/>
                      <a:pt x="9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5"/>
              <p:cNvSpPr/>
              <p:nvPr/>
            </p:nvSpPr>
            <p:spPr>
              <a:xfrm>
                <a:off x="1751425" y="3479400"/>
                <a:ext cx="96475" cy="77125"/>
              </a:xfrm>
              <a:custGeom>
                <a:rect b="b" l="l" r="r" t="t"/>
                <a:pathLst>
                  <a:path extrusionOk="0" h="3085" w="3859">
                    <a:moveTo>
                      <a:pt x="2607" y="0"/>
                    </a:moveTo>
                    <a:cubicBezTo>
                      <a:pt x="2542" y="0"/>
                      <a:pt x="2484" y="4"/>
                      <a:pt x="2450" y="7"/>
                    </a:cubicBezTo>
                    <a:cubicBezTo>
                      <a:pt x="2086" y="41"/>
                      <a:pt x="1727" y="136"/>
                      <a:pt x="1399" y="297"/>
                    </a:cubicBezTo>
                    <a:cubicBezTo>
                      <a:pt x="1098" y="430"/>
                      <a:pt x="827" y="624"/>
                      <a:pt x="629" y="889"/>
                    </a:cubicBezTo>
                    <a:cubicBezTo>
                      <a:pt x="450" y="1123"/>
                      <a:pt x="285" y="1378"/>
                      <a:pt x="215" y="1666"/>
                    </a:cubicBezTo>
                    <a:cubicBezTo>
                      <a:pt x="1" y="2495"/>
                      <a:pt x="654" y="3072"/>
                      <a:pt x="1446" y="3084"/>
                    </a:cubicBezTo>
                    <a:cubicBezTo>
                      <a:pt x="1460" y="3085"/>
                      <a:pt x="1474" y="3085"/>
                      <a:pt x="1488" y="3085"/>
                    </a:cubicBezTo>
                    <a:cubicBezTo>
                      <a:pt x="2172" y="3085"/>
                      <a:pt x="2999" y="2627"/>
                      <a:pt x="3440" y="2127"/>
                    </a:cubicBezTo>
                    <a:cubicBezTo>
                      <a:pt x="3589" y="1965"/>
                      <a:pt x="3702" y="1775"/>
                      <a:pt x="3826" y="1594"/>
                    </a:cubicBezTo>
                    <a:cubicBezTo>
                      <a:pt x="3859" y="1549"/>
                      <a:pt x="3849" y="1481"/>
                      <a:pt x="3804" y="1447"/>
                    </a:cubicBezTo>
                    <a:cubicBezTo>
                      <a:pt x="3787" y="1435"/>
                      <a:pt x="3768" y="1429"/>
                      <a:pt x="3749" y="1429"/>
                    </a:cubicBezTo>
                    <a:cubicBezTo>
                      <a:pt x="3716" y="1429"/>
                      <a:pt x="3685" y="1446"/>
                      <a:pt x="3665" y="1474"/>
                    </a:cubicBezTo>
                    <a:cubicBezTo>
                      <a:pt x="3579" y="1593"/>
                      <a:pt x="3502" y="1717"/>
                      <a:pt x="3416" y="1836"/>
                    </a:cubicBezTo>
                    <a:cubicBezTo>
                      <a:pt x="3228" y="2079"/>
                      <a:pt x="2999" y="2288"/>
                      <a:pt x="2736" y="2446"/>
                    </a:cubicBezTo>
                    <a:cubicBezTo>
                      <a:pt x="2352" y="2680"/>
                      <a:pt x="1923" y="2893"/>
                      <a:pt x="1467" y="2893"/>
                    </a:cubicBezTo>
                    <a:cubicBezTo>
                      <a:pt x="1398" y="2893"/>
                      <a:pt x="1329" y="2888"/>
                      <a:pt x="1259" y="2878"/>
                    </a:cubicBezTo>
                    <a:cubicBezTo>
                      <a:pt x="714" y="2814"/>
                      <a:pt x="266" y="2400"/>
                      <a:pt x="371" y="1822"/>
                    </a:cubicBezTo>
                    <a:cubicBezTo>
                      <a:pt x="447" y="1406"/>
                      <a:pt x="748" y="982"/>
                      <a:pt x="1071" y="712"/>
                    </a:cubicBezTo>
                    <a:cubicBezTo>
                      <a:pt x="1518" y="402"/>
                      <a:pt x="2056" y="221"/>
                      <a:pt x="2601" y="204"/>
                    </a:cubicBezTo>
                    <a:cubicBezTo>
                      <a:pt x="2678" y="204"/>
                      <a:pt x="2756" y="213"/>
                      <a:pt x="2829" y="235"/>
                    </a:cubicBezTo>
                    <a:cubicBezTo>
                      <a:pt x="2841" y="240"/>
                      <a:pt x="2852" y="242"/>
                      <a:pt x="2864" y="242"/>
                    </a:cubicBezTo>
                    <a:cubicBezTo>
                      <a:pt x="2904" y="242"/>
                      <a:pt x="2941" y="215"/>
                      <a:pt x="2955" y="176"/>
                    </a:cubicBezTo>
                    <a:cubicBezTo>
                      <a:pt x="2998" y="27"/>
                      <a:pt x="2778" y="0"/>
                      <a:pt x="26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5"/>
              <p:cNvSpPr/>
              <p:nvPr/>
            </p:nvSpPr>
            <p:spPr>
              <a:xfrm>
                <a:off x="1760100" y="3498525"/>
                <a:ext cx="82175" cy="45150"/>
              </a:xfrm>
              <a:custGeom>
                <a:rect b="b" l="l" r="r" t="t"/>
                <a:pathLst>
                  <a:path extrusionOk="0" h="1806" w="3287">
                    <a:moveTo>
                      <a:pt x="3156" y="0"/>
                    </a:moveTo>
                    <a:cubicBezTo>
                      <a:pt x="3142" y="0"/>
                      <a:pt x="3128" y="3"/>
                      <a:pt x="3113" y="10"/>
                    </a:cubicBezTo>
                    <a:cubicBezTo>
                      <a:pt x="2876" y="128"/>
                      <a:pt x="2649" y="263"/>
                      <a:pt x="2413" y="379"/>
                    </a:cubicBezTo>
                    <a:cubicBezTo>
                      <a:pt x="2127" y="515"/>
                      <a:pt x="1848" y="664"/>
                      <a:pt x="1564" y="801"/>
                    </a:cubicBezTo>
                    <a:cubicBezTo>
                      <a:pt x="1269" y="937"/>
                      <a:pt x="972" y="1074"/>
                      <a:pt x="686" y="1231"/>
                    </a:cubicBezTo>
                    <a:cubicBezTo>
                      <a:pt x="510" y="1324"/>
                      <a:pt x="337" y="1426"/>
                      <a:pt x="169" y="1534"/>
                    </a:cubicBezTo>
                    <a:cubicBezTo>
                      <a:pt x="110" y="1576"/>
                      <a:pt x="27" y="1609"/>
                      <a:pt x="9" y="1685"/>
                    </a:cubicBezTo>
                    <a:cubicBezTo>
                      <a:pt x="1" y="1732"/>
                      <a:pt x="19" y="1782"/>
                      <a:pt x="66" y="1800"/>
                    </a:cubicBezTo>
                    <a:cubicBezTo>
                      <a:pt x="76" y="1804"/>
                      <a:pt x="86" y="1806"/>
                      <a:pt x="96" y="1806"/>
                    </a:cubicBezTo>
                    <a:cubicBezTo>
                      <a:pt x="125" y="1806"/>
                      <a:pt x="154" y="1790"/>
                      <a:pt x="173" y="1767"/>
                    </a:cubicBezTo>
                    <a:cubicBezTo>
                      <a:pt x="327" y="1664"/>
                      <a:pt x="487" y="1569"/>
                      <a:pt x="650" y="1479"/>
                    </a:cubicBezTo>
                    <a:cubicBezTo>
                      <a:pt x="961" y="1305"/>
                      <a:pt x="1281" y="1147"/>
                      <a:pt x="1606" y="998"/>
                    </a:cubicBezTo>
                    <a:cubicBezTo>
                      <a:pt x="2139" y="735"/>
                      <a:pt x="2669" y="471"/>
                      <a:pt x="3191" y="189"/>
                    </a:cubicBezTo>
                    <a:cubicBezTo>
                      <a:pt x="3286" y="140"/>
                      <a:pt x="3245" y="0"/>
                      <a:pt x="3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5" name="Google Shape;235;p25"/>
          <p:cNvSpPr txBox="1"/>
          <p:nvPr>
            <p:ph idx="1" type="subTitle"/>
          </p:nvPr>
        </p:nvSpPr>
        <p:spPr>
          <a:xfrm>
            <a:off x="720000" y="1374325"/>
            <a:ext cx="6623700" cy="28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>
                <a:solidFill>
                  <a:srgbClr val="33333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grpSp>
        <p:nvGrpSpPr>
          <p:cNvPr id="236" name="Google Shape;236;p25"/>
          <p:cNvGrpSpPr/>
          <p:nvPr/>
        </p:nvGrpSpPr>
        <p:grpSpPr>
          <a:xfrm>
            <a:off x="8430774" y="284258"/>
            <a:ext cx="681802" cy="510486"/>
            <a:chOff x="4321999" y="3942158"/>
            <a:chExt cx="681802" cy="510486"/>
          </a:xfrm>
        </p:grpSpPr>
        <p:sp>
          <p:nvSpPr>
            <p:cNvPr id="237" name="Google Shape;237;p25"/>
            <p:cNvSpPr/>
            <p:nvPr/>
          </p:nvSpPr>
          <p:spPr>
            <a:xfrm>
              <a:off x="4565118" y="4284721"/>
              <a:ext cx="114066" cy="167923"/>
            </a:xfrm>
            <a:custGeom>
              <a:rect b="b" l="l" r="r" t="t"/>
              <a:pathLst>
                <a:path extrusionOk="0" h="3953" w="2685">
                  <a:moveTo>
                    <a:pt x="860" y="0"/>
                  </a:moveTo>
                  <a:cubicBezTo>
                    <a:pt x="858" y="38"/>
                    <a:pt x="838" y="81"/>
                    <a:pt x="820" y="114"/>
                  </a:cubicBezTo>
                  <a:cubicBezTo>
                    <a:pt x="735" y="311"/>
                    <a:pt x="649" y="509"/>
                    <a:pt x="559" y="704"/>
                  </a:cubicBezTo>
                  <a:cubicBezTo>
                    <a:pt x="359" y="1141"/>
                    <a:pt x="163" y="1559"/>
                    <a:pt x="0" y="2007"/>
                  </a:cubicBezTo>
                  <a:cubicBezTo>
                    <a:pt x="528" y="1964"/>
                    <a:pt x="852" y="1895"/>
                    <a:pt x="1034" y="1895"/>
                  </a:cubicBezTo>
                  <a:cubicBezTo>
                    <a:pt x="1436" y="1895"/>
                    <a:pt x="1143" y="2234"/>
                    <a:pt x="816" y="3953"/>
                  </a:cubicBezTo>
                  <a:cubicBezTo>
                    <a:pt x="1084" y="3562"/>
                    <a:pt x="1343" y="3165"/>
                    <a:pt x="1637" y="2794"/>
                  </a:cubicBezTo>
                  <a:cubicBezTo>
                    <a:pt x="1978" y="2370"/>
                    <a:pt x="2336" y="1960"/>
                    <a:pt x="2685" y="1544"/>
                  </a:cubicBezTo>
                  <a:cubicBezTo>
                    <a:pt x="2539" y="1481"/>
                    <a:pt x="2381" y="1457"/>
                    <a:pt x="2224" y="1435"/>
                  </a:cubicBezTo>
                  <a:cubicBezTo>
                    <a:pt x="2160" y="1430"/>
                    <a:pt x="2087" y="1425"/>
                    <a:pt x="2044" y="1370"/>
                  </a:cubicBezTo>
                  <a:cubicBezTo>
                    <a:pt x="1927" y="1207"/>
                    <a:pt x="2170" y="867"/>
                    <a:pt x="2245" y="708"/>
                  </a:cubicBezTo>
                  <a:cubicBezTo>
                    <a:pt x="2356" y="500"/>
                    <a:pt x="2466" y="292"/>
                    <a:pt x="2569" y="81"/>
                  </a:cubicBezTo>
                  <a:lnTo>
                    <a:pt x="2569" y="81"/>
                  </a:lnTo>
                  <a:cubicBezTo>
                    <a:pt x="2324" y="189"/>
                    <a:pt x="2056" y="247"/>
                    <a:pt x="1788" y="247"/>
                  </a:cubicBezTo>
                  <a:cubicBezTo>
                    <a:pt x="1604" y="247"/>
                    <a:pt x="1419" y="220"/>
                    <a:pt x="1242" y="163"/>
                  </a:cubicBezTo>
                  <a:cubicBezTo>
                    <a:pt x="1107" y="127"/>
                    <a:pt x="978" y="72"/>
                    <a:pt x="860" y="0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4321999" y="3942158"/>
              <a:ext cx="681802" cy="354071"/>
            </a:xfrm>
            <a:custGeom>
              <a:rect b="b" l="l" r="r" t="t"/>
              <a:pathLst>
                <a:path extrusionOk="0" h="8335" w="16049">
                  <a:moveTo>
                    <a:pt x="9713" y="0"/>
                  </a:moveTo>
                  <a:cubicBezTo>
                    <a:pt x="9280" y="0"/>
                    <a:pt x="8846" y="164"/>
                    <a:pt x="8520" y="446"/>
                  </a:cubicBezTo>
                  <a:cubicBezTo>
                    <a:pt x="8191" y="706"/>
                    <a:pt x="7942" y="1054"/>
                    <a:pt x="7821" y="1458"/>
                  </a:cubicBezTo>
                  <a:cubicBezTo>
                    <a:pt x="7777" y="1584"/>
                    <a:pt x="7740" y="1715"/>
                    <a:pt x="7702" y="1844"/>
                  </a:cubicBezTo>
                  <a:cubicBezTo>
                    <a:pt x="7688" y="1892"/>
                    <a:pt x="7640" y="1924"/>
                    <a:pt x="7594" y="1924"/>
                  </a:cubicBezTo>
                  <a:cubicBezTo>
                    <a:pt x="7562" y="1924"/>
                    <a:pt x="7532" y="1910"/>
                    <a:pt x="7515" y="1875"/>
                  </a:cubicBezTo>
                  <a:cubicBezTo>
                    <a:pt x="7452" y="1695"/>
                    <a:pt x="7365" y="1528"/>
                    <a:pt x="7246" y="1379"/>
                  </a:cubicBezTo>
                  <a:cubicBezTo>
                    <a:pt x="7035" y="1091"/>
                    <a:pt x="6783" y="827"/>
                    <a:pt x="6478" y="638"/>
                  </a:cubicBezTo>
                  <a:cubicBezTo>
                    <a:pt x="6229" y="482"/>
                    <a:pt x="5941" y="419"/>
                    <a:pt x="5653" y="419"/>
                  </a:cubicBezTo>
                  <a:cubicBezTo>
                    <a:pt x="5539" y="419"/>
                    <a:pt x="5425" y="429"/>
                    <a:pt x="5314" y="447"/>
                  </a:cubicBezTo>
                  <a:cubicBezTo>
                    <a:pt x="5019" y="493"/>
                    <a:pt x="4713" y="594"/>
                    <a:pt x="4491" y="801"/>
                  </a:cubicBezTo>
                  <a:cubicBezTo>
                    <a:pt x="4140" y="1184"/>
                    <a:pt x="4006" y="1720"/>
                    <a:pt x="3996" y="2230"/>
                  </a:cubicBezTo>
                  <a:cubicBezTo>
                    <a:pt x="3993" y="2397"/>
                    <a:pt x="3991" y="2564"/>
                    <a:pt x="4003" y="2730"/>
                  </a:cubicBezTo>
                  <a:cubicBezTo>
                    <a:pt x="4012" y="2816"/>
                    <a:pt x="4030" y="2933"/>
                    <a:pt x="3927" y="2967"/>
                  </a:cubicBezTo>
                  <a:cubicBezTo>
                    <a:pt x="3917" y="2970"/>
                    <a:pt x="3907" y="2972"/>
                    <a:pt x="3897" y="2972"/>
                  </a:cubicBezTo>
                  <a:cubicBezTo>
                    <a:pt x="3868" y="2972"/>
                    <a:pt x="3839" y="2958"/>
                    <a:pt x="3816" y="2941"/>
                  </a:cubicBezTo>
                  <a:cubicBezTo>
                    <a:pt x="3731" y="2877"/>
                    <a:pt x="3648" y="2807"/>
                    <a:pt x="3562" y="2744"/>
                  </a:cubicBezTo>
                  <a:cubicBezTo>
                    <a:pt x="3145" y="2428"/>
                    <a:pt x="2713" y="2267"/>
                    <a:pt x="2188" y="2267"/>
                  </a:cubicBezTo>
                  <a:cubicBezTo>
                    <a:pt x="2102" y="2260"/>
                    <a:pt x="2016" y="2256"/>
                    <a:pt x="1930" y="2256"/>
                  </a:cubicBezTo>
                  <a:cubicBezTo>
                    <a:pt x="1582" y="2256"/>
                    <a:pt x="1233" y="2319"/>
                    <a:pt x="930" y="2497"/>
                  </a:cubicBezTo>
                  <a:cubicBezTo>
                    <a:pt x="495" y="2733"/>
                    <a:pt x="189" y="3168"/>
                    <a:pt x="38" y="3632"/>
                  </a:cubicBezTo>
                  <a:cubicBezTo>
                    <a:pt x="1" y="3945"/>
                    <a:pt x="229" y="4219"/>
                    <a:pt x="455" y="4409"/>
                  </a:cubicBezTo>
                  <a:cubicBezTo>
                    <a:pt x="830" y="4691"/>
                    <a:pt x="1194" y="4789"/>
                    <a:pt x="1579" y="4789"/>
                  </a:cubicBezTo>
                  <a:cubicBezTo>
                    <a:pt x="1857" y="4789"/>
                    <a:pt x="2146" y="4738"/>
                    <a:pt x="2457" y="4668"/>
                  </a:cubicBezTo>
                  <a:cubicBezTo>
                    <a:pt x="2470" y="4664"/>
                    <a:pt x="2483" y="4662"/>
                    <a:pt x="2496" y="4662"/>
                  </a:cubicBezTo>
                  <a:cubicBezTo>
                    <a:pt x="2574" y="4662"/>
                    <a:pt x="2640" y="4731"/>
                    <a:pt x="2612" y="4813"/>
                  </a:cubicBezTo>
                  <a:cubicBezTo>
                    <a:pt x="2569" y="4916"/>
                    <a:pt x="2490" y="4998"/>
                    <a:pt x="2437" y="5096"/>
                  </a:cubicBezTo>
                  <a:cubicBezTo>
                    <a:pt x="2261" y="5383"/>
                    <a:pt x="2182" y="5730"/>
                    <a:pt x="2174" y="6060"/>
                  </a:cubicBezTo>
                  <a:cubicBezTo>
                    <a:pt x="2152" y="6407"/>
                    <a:pt x="2189" y="6735"/>
                    <a:pt x="2310" y="7056"/>
                  </a:cubicBezTo>
                  <a:cubicBezTo>
                    <a:pt x="2463" y="7498"/>
                    <a:pt x="2841" y="7797"/>
                    <a:pt x="3235" y="8020"/>
                  </a:cubicBezTo>
                  <a:cubicBezTo>
                    <a:pt x="3422" y="8130"/>
                    <a:pt x="3637" y="8196"/>
                    <a:pt x="3853" y="8196"/>
                  </a:cubicBezTo>
                  <a:cubicBezTo>
                    <a:pt x="3946" y="8196"/>
                    <a:pt x="4038" y="8184"/>
                    <a:pt x="4129" y="8158"/>
                  </a:cubicBezTo>
                  <a:cubicBezTo>
                    <a:pt x="4644" y="7986"/>
                    <a:pt x="5046" y="7591"/>
                    <a:pt x="5375" y="7172"/>
                  </a:cubicBezTo>
                  <a:cubicBezTo>
                    <a:pt x="5548" y="6940"/>
                    <a:pt x="5742" y="6710"/>
                    <a:pt x="5847" y="6442"/>
                  </a:cubicBezTo>
                  <a:cubicBezTo>
                    <a:pt x="5870" y="6410"/>
                    <a:pt x="5902" y="6395"/>
                    <a:pt x="5933" y="6395"/>
                  </a:cubicBezTo>
                  <a:cubicBezTo>
                    <a:pt x="5990" y="6395"/>
                    <a:pt x="6043" y="6444"/>
                    <a:pt x="6028" y="6516"/>
                  </a:cubicBezTo>
                  <a:cubicBezTo>
                    <a:pt x="6008" y="6616"/>
                    <a:pt x="6004" y="6719"/>
                    <a:pt x="5997" y="6820"/>
                  </a:cubicBezTo>
                  <a:cubicBezTo>
                    <a:pt x="5969" y="7269"/>
                    <a:pt x="6191" y="7717"/>
                    <a:pt x="6533" y="7998"/>
                  </a:cubicBezTo>
                  <a:cubicBezTo>
                    <a:pt x="6825" y="8223"/>
                    <a:pt x="7198" y="8333"/>
                    <a:pt x="7564" y="8335"/>
                  </a:cubicBezTo>
                  <a:cubicBezTo>
                    <a:pt x="8263" y="8323"/>
                    <a:pt x="8849" y="7874"/>
                    <a:pt x="9107" y="7234"/>
                  </a:cubicBezTo>
                  <a:cubicBezTo>
                    <a:pt x="9241" y="6916"/>
                    <a:pt x="9354" y="6588"/>
                    <a:pt x="9466" y="6262"/>
                  </a:cubicBezTo>
                  <a:cubicBezTo>
                    <a:pt x="9491" y="6174"/>
                    <a:pt x="9487" y="6067"/>
                    <a:pt x="9557" y="6003"/>
                  </a:cubicBezTo>
                  <a:cubicBezTo>
                    <a:pt x="9576" y="5984"/>
                    <a:pt x="9599" y="5976"/>
                    <a:pt x="9623" y="5976"/>
                  </a:cubicBezTo>
                  <a:cubicBezTo>
                    <a:pt x="9679" y="5976"/>
                    <a:pt x="9735" y="6022"/>
                    <a:pt x="9725" y="6086"/>
                  </a:cubicBezTo>
                  <a:cubicBezTo>
                    <a:pt x="9445" y="6924"/>
                    <a:pt x="9882" y="7346"/>
                    <a:pt x="10559" y="7754"/>
                  </a:cubicBezTo>
                  <a:cubicBezTo>
                    <a:pt x="10907" y="7957"/>
                    <a:pt x="11297" y="8138"/>
                    <a:pt x="11697" y="8138"/>
                  </a:cubicBezTo>
                  <a:cubicBezTo>
                    <a:pt x="11817" y="8138"/>
                    <a:pt x="11939" y="8122"/>
                    <a:pt x="12060" y="8084"/>
                  </a:cubicBezTo>
                  <a:cubicBezTo>
                    <a:pt x="12801" y="7884"/>
                    <a:pt x="13218" y="7342"/>
                    <a:pt x="13328" y="6596"/>
                  </a:cubicBezTo>
                  <a:cubicBezTo>
                    <a:pt x="13385" y="6328"/>
                    <a:pt x="13432" y="6057"/>
                    <a:pt x="13448" y="5784"/>
                  </a:cubicBezTo>
                  <a:cubicBezTo>
                    <a:pt x="13458" y="5554"/>
                    <a:pt x="13439" y="5324"/>
                    <a:pt x="13407" y="5097"/>
                  </a:cubicBezTo>
                  <a:cubicBezTo>
                    <a:pt x="13400" y="5018"/>
                    <a:pt x="13360" y="4925"/>
                    <a:pt x="13420" y="4859"/>
                  </a:cubicBezTo>
                  <a:cubicBezTo>
                    <a:pt x="13446" y="4832"/>
                    <a:pt x="13474" y="4820"/>
                    <a:pt x="13503" y="4820"/>
                  </a:cubicBezTo>
                  <a:cubicBezTo>
                    <a:pt x="13546" y="4820"/>
                    <a:pt x="13590" y="4846"/>
                    <a:pt x="13624" y="4881"/>
                  </a:cubicBezTo>
                  <a:cubicBezTo>
                    <a:pt x="13703" y="4941"/>
                    <a:pt x="13781" y="5003"/>
                    <a:pt x="13861" y="5062"/>
                  </a:cubicBezTo>
                  <a:cubicBezTo>
                    <a:pt x="14149" y="5290"/>
                    <a:pt x="14484" y="5438"/>
                    <a:pt x="14825" y="5438"/>
                  </a:cubicBezTo>
                  <a:cubicBezTo>
                    <a:pt x="15019" y="5438"/>
                    <a:pt x="15216" y="5390"/>
                    <a:pt x="15406" y="5281"/>
                  </a:cubicBezTo>
                  <a:cubicBezTo>
                    <a:pt x="15559" y="5198"/>
                    <a:pt x="15726" y="5117"/>
                    <a:pt x="15820" y="4965"/>
                  </a:cubicBezTo>
                  <a:cubicBezTo>
                    <a:pt x="16049" y="4515"/>
                    <a:pt x="15585" y="4063"/>
                    <a:pt x="15238" y="3829"/>
                  </a:cubicBezTo>
                  <a:cubicBezTo>
                    <a:pt x="15153" y="3762"/>
                    <a:pt x="14934" y="3742"/>
                    <a:pt x="15000" y="3590"/>
                  </a:cubicBezTo>
                  <a:cubicBezTo>
                    <a:pt x="15019" y="3551"/>
                    <a:pt x="15057" y="3532"/>
                    <a:pt x="15096" y="3532"/>
                  </a:cubicBezTo>
                  <a:cubicBezTo>
                    <a:pt x="15122" y="3532"/>
                    <a:pt x="15149" y="3540"/>
                    <a:pt x="15171" y="3556"/>
                  </a:cubicBezTo>
                  <a:cubicBezTo>
                    <a:pt x="15385" y="3378"/>
                    <a:pt x="15447" y="3121"/>
                    <a:pt x="15446" y="2854"/>
                  </a:cubicBezTo>
                  <a:cubicBezTo>
                    <a:pt x="15470" y="2478"/>
                    <a:pt x="15315" y="2101"/>
                    <a:pt x="15064" y="1824"/>
                  </a:cubicBezTo>
                  <a:cubicBezTo>
                    <a:pt x="14701" y="1429"/>
                    <a:pt x="14174" y="1274"/>
                    <a:pt x="13646" y="1274"/>
                  </a:cubicBezTo>
                  <a:cubicBezTo>
                    <a:pt x="13397" y="1274"/>
                    <a:pt x="13148" y="1308"/>
                    <a:pt x="12916" y="1368"/>
                  </a:cubicBezTo>
                  <a:cubicBezTo>
                    <a:pt x="12496" y="1482"/>
                    <a:pt x="12127" y="1740"/>
                    <a:pt x="11847" y="2070"/>
                  </a:cubicBezTo>
                  <a:cubicBezTo>
                    <a:pt x="11749" y="2183"/>
                    <a:pt x="11663" y="2300"/>
                    <a:pt x="11573" y="2419"/>
                  </a:cubicBezTo>
                  <a:cubicBezTo>
                    <a:pt x="11540" y="2460"/>
                    <a:pt x="11517" y="2511"/>
                    <a:pt x="11471" y="2540"/>
                  </a:cubicBezTo>
                  <a:cubicBezTo>
                    <a:pt x="11455" y="2553"/>
                    <a:pt x="11434" y="2559"/>
                    <a:pt x="11414" y="2559"/>
                  </a:cubicBezTo>
                  <a:cubicBezTo>
                    <a:pt x="11380" y="2559"/>
                    <a:pt x="11347" y="2542"/>
                    <a:pt x="11329" y="2512"/>
                  </a:cubicBezTo>
                  <a:cubicBezTo>
                    <a:pt x="11294" y="2460"/>
                    <a:pt x="11302" y="2395"/>
                    <a:pt x="11294" y="2336"/>
                  </a:cubicBezTo>
                  <a:cubicBezTo>
                    <a:pt x="11278" y="2165"/>
                    <a:pt x="11258" y="1996"/>
                    <a:pt x="11227" y="1828"/>
                  </a:cubicBezTo>
                  <a:cubicBezTo>
                    <a:pt x="11154" y="1469"/>
                    <a:pt x="11022" y="1122"/>
                    <a:pt x="10845" y="802"/>
                  </a:cubicBezTo>
                  <a:cubicBezTo>
                    <a:pt x="10629" y="426"/>
                    <a:pt x="10269" y="78"/>
                    <a:pt x="9829" y="4"/>
                  </a:cubicBezTo>
                  <a:cubicBezTo>
                    <a:pt x="9790" y="1"/>
                    <a:pt x="9752" y="0"/>
                    <a:pt x="9713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1" name="Google Shape;241;p26"/>
          <p:cNvSpPr txBox="1"/>
          <p:nvPr>
            <p:ph idx="1" type="body"/>
          </p:nvPr>
        </p:nvSpPr>
        <p:spPr>
          <a:xfrm>
            <a:off x="720000" y="1215750"/>
            <a:ext cx="71187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/>
        </p:txBody>
      </p:sp>
      <p:grpSp>
        <p:nvGrpSpPr>
          <p:cNvPr id="242" name="Google Shape;242;p26"/>
          <p:cNvGrpSpPr/>
          <p:nvPr/>
        </p:nvGrpSpPr>
        <p:grpSpPr>
          <a:xfrm>
            <a:off x="-7679" y="135661"/>
            <a:ext cx="9082681" cy="5005270"/>
            <a:chOff x="-7679" y="135661"/>
            <a:chExt cx="9082681" cy="5005270"/>
          </a:xfrm>
        </p:grpSpPr>
        <p:sp>
          <p:nvSpPr>
            <p:cNvPr id="243" name="Google Shape;243;p26"/>
            <p:cNvSpPr/>
            <p:nvPr/>
          </p:nvSpPr>
          <p:spPr>
            <a:xfrm flipH="1">
              <a:off x="430882" y="3280680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 flipH="1">
              <a:off x="200999" y="314145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 flipH="1">
              <a:off x="8879874" y="42292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6"/>
            <p:cNvSpPr/>
            <p:nvPr/>
          </p:nvSpPr>
          <p:spPr>
            <a:xfrm flipH="1">
              <a:off x="582519" y="390214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6"/>
            <p:cNvSpPr/>
            <p:nvPr/>
          </p:nvSpPr>
          <p:spPr>
            <a:xfrm flipH="1">
              <a:off x="8913299" y="3976115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6"/>
            <p:cNvSpPr/>
            <p:nvPr/>
          </p:nvSpPr>
          <p:spPr>
            <a:xfrm>
              <a:off x="8733429" y="4579875"/>
              <a:ext cx="254209" cy="561056"/>
            </a:xfrm>
            <a:custGeom>
              <a:rect b="b" l="l" r="r" t="t"/>
              <a:pathLst>
                <a:path extrusionOk="0" h="11938" w="5409">
                  <a:moveTo>
                    <a:pt x="4400" y="1"/>
                  </a:moveTo>
                  <a:cubicBezTo>
                    <a:pt x="4356" y="1"/>
                    <a:pt x="4312" y="7"/>
                    <a:pt x="4268" y="19"/>
                  </a:cubicBezTo>
                  <a:cubicBezTo>
                    <a:pt x="3917" y="114"/>
                    <a:pt x="3661" y="567"/>
                    <a:pt x="3539" y="829"/>
                  </a:cubicBezTo>
                  <a:cubicBezTo>
                    <a:pt x="3469" y="981"/>
                    <a:pt x="3416" y="1137"/>
                    <a:pt x="3371" y="1288"/>
                  </a:cubicBezTo>
                  <a:cubicBezTo>
                    <a:pt x="3287" y="972"/>
                    <a:pt x="3130" y="608"/>
                    <a:pt x="2880" y="478"/>
                  </a:cubicBezTo>
                  <a:cubicBezTo>
                    <a:pt x="2817" y="445"/>
                    <a:pt x="2752" y="429"/>
                    <a:pt x="2684" y="429"/>
                  </a:cubicBezTo>
                  <a:cubicBezTo>
                    <a:pt x="2604" y="429"/>
                    <a:pt x="2520" y="451"/>
                    <a:pt x="2431" y="498"/>
                  </a:cubicBezTo>
                  <a:cubicBezTo>
                    <a:pt x="2116" y="739"/>
                    <a:pt x="2030" y="1414"/>
                    <a:pt x="2027" y="1877"/>
                  </a:cubicBezTo>
                  <a:cubicBezTo>
                    <a:pt x="1838" y="1664"/>
                    <a:pt x="1558" y="1459"/>
                    <a:pt x="1239" y="1413"/>
                  </a:cubicBezTo>
                  <a:cubicBezTo>
                    <a:pt x="1198" y="1406"/>
                    <a:pt x="1157" y="1403"/>
                    <a:pt x="1116" y="1403"/>
                  </a:cubicBezTo>
                  <a:cubicBezTo>
                    <a:pt x="932" y="1403"/>
                    <a:pt x="760" y="1467"/>
                    <a:pt x="613" y="1590"/>
                  </a:cubicBezTo>
                  <a:cubicBezTo>
                    <a:pt x="320" y="1850"/>
                    <a:pt x="125" y="2183"/>
                    <a:pt x="63" y="2529"/>
                  </a:cubicBezTo>
                  <a:cubicBezTo>
                    <a:pt x="0" y="2920"/>
                    <a:pt x="34" y="3342"/>
                    <a:pt x="171" y="3902"/>
                  </a:cubicBezTo>
                  <a:cubicBezTo>
                    <a:pt x="400" y="4797"/>
                    <a:pt x="1016" y="5293"/>
                    <a:pt x="1863" y="5293"/>
                  </a:cubicBezTo>
                  <a:cubicBezTo>
                    <a:pt x="1995" y="5293"/>
                    <a:pt x="2132" y="5281"/>
                    <a:pt x="2274" y="5257"/>
                  </a:cubicBezTo>
                  <a:cubicBezTo>
                    <a:pt x="2289" y="5543"/>
                    <a:pt x="2302" y="5827"/>
                    <a:pt x="2313" y="6113"/>
                  </a:cubicBezTo>
                  <a:cubicBezTo>
                    <a:pt x="2334" y="6627"/>
                    <a:pt x="2357" y="7158"/>
                    <a:pt x="2400" y="7683"/>
                  </a:cubicBezTo>
                  <a:cubicBezTo>
                    <a:pt x="2435" y="8463"/>
                    <a:pt x="2457" y="9256"/>
                    <a:pt x="2477" y="10023"/>
                  </a:cubicBezTo>
                  <a:cubicBezTo>
                    <a:pt x="2493" y="10637"/>
                    <a:pt x="2511" y="11251"/>
                    <a:pt x="2534" y="11866"/>
                  </a:cubicBezTo>
                  <a:lnTo>
                    <a:pt x="2536" y="11937"/>
                  </a:lnTo>
                  <a:lnTo>
                    <a:pt x="2818" y="11937"/>
                  </a:lnTo>
                  <a:lnTo>
                    <a:pt x="2804" y="11620"/>
                  </a:lnTo>
                  <a:cubicBezTo>
                    <a:pt x="2796" y="11434"/>
                    <a:pt x="2788" y="11248"/>
                    <a:pt x="2781" y="11061"/>
                  </a:cubicBezTo>
                  <a:cubicBezTo>
                    <a:pt x="2763" y="10553"/>
                    <a:pt x="2750" y="10034"/>
                    <a:pt x="2738" y="9533"/>
                  </a:cubicBezTo>
                  <a:cubicBezTo>
                    <a:pt x="2727" y="9039"/>
                    <a:pt x="2715" y="8546"/>
                    <a:pt x="2697" y="8049"/>
                  </a:cubicBezTo>
                  <a:cubicBezTo>
                    <a:pt x="2632" y="7010"/>
                    <a:pt x="2588" y="6165"/>
                    <a:pt x="2559" y="5384"/>
                  </a:cubicBezTo>
                  <a:cubicBezTo>
                    <a:pt x="2555" y="5348"/>
                    <a:pt x="2555" y="5311"/>
                    <a:pt x="2554" y="5274"/>
                  </a:cubicBezTo>
                  <a:cubicBezTo>
                    <a:pt x="2554" y="5197"/>
                    <a:pt x="2552" y="5109"/>
                    <a:pt x="2505" y="5017"/>
                  </a:cubicBezTo>
                  <a:cubicBezTo>
                    <a:pt x="2469" y="4971"/>
                    <a:pt x="2420" y="4961"/>
                    <a:pt x="2379" y="4961"/>
                  </a:cubicBezTo>
                  <a:cubicBezTo>
                    <a:pt x="2354" y="4961"/>
                    <a:pt x="2332" y="4964"/>
                    <a:pt x="2318" y="4967"/>
                  </a:cubicBezTo>
                  <a:cubicBezTo>
                    <a:pt x="2138" y="5000"/>
                    <a:pt x="1986" y="5015"/>
                    <a:pt x="1847" y="5015"/>
                  </a:cubicBezTo>
                  <a:cubicBezTo>
                    <a:pt x="1813" y="5015"/>
                    <a:pt x="1780" y="5014"/>
                    <a:pt x="1747" y="5012"/>
                  </a:cubicBezTo>
                  <a:cubicBezTo>
                    <a:pt x="424" y="4939"/>
                    <a:pt x="304" y="3413"/>
                    <a:pt x="313" y="2761"/>
                  </a:cubicBezTo>
                  <a:cubicBezTo>
                    <a:pt x="333" y="2376"/>
                    <a:pt x="533" y="2002"/>
                    <a:pt x="847" y="1764"/>
                  </a:cubicBezTo>
                  <a:cubicBezTo>
                    <a:pt x="929" y="1707"/>
                    <a:pt x="1023" y="1683"/>
                    <a:pt x="1119" y="1683"/>
                  </a:cubicBezTo>
                  <a:cubicBezTo>
                    <a:pt x="1275" y="1683"/>
                    <a:pt x="1438" y="1746"/>
                    <a:pt x="1563" y="1834"/>
                  </a:cubicBezTo>
                  <a:cubicBezTo>
                    <a:pt x="1749" y="1962"/>
                    <a:pt x="1910" y="2148"/>
                    <a:pt x="2072" y="2416"/>
                  </a:cubicBezTo>
                  <a:cubicBezTo>
                    <a:pt x="2082" y="2464"/>
                    <a:pt x="2109" y="2518"/>
                    <a:pt x="2157" y="2544"/>
                  </a:cubicBezTo>
                  <a:cubicBezTo>
                    <a:pt x="2176" y="2555"/>
                    <a:pt x="2197" y="2560"/>
                    <a:pt x="2218" y="2560"/>
                  </a:cubicBezTo>
                  <a:cubicBezTo>
                    <a:pt x="2237" y="2560"/>
                    <a:pt x="2256" y="2556"/>
                    <a:pt x="2273" y="2548"/>
                  </a:cubicBezTo>
                  <a:cubicBezTo>
                    <a:pt x="2312" y="2532"/>
                    <a:pt x="2340" y="2502"/>
                    <a:pt x="2353" y="2464"/>
                  </a:cubicBezTo>
                  <a:cubicBezTo>
                    <a:pt x="2368" y="2420"/>
                    <a:pt x="2361" y="2365"/>
                    <a:pt x="2335" y="2317"/>
                  </a:cubicBezTo>
                  <a:cubicBezTo>
                    <a:pt x="2298" y="2112"/>
                    <a:pt x="2301" y="1897"/>
                    <a:pt x="2309" y="1696"/>
                  </a:cubicBezTo>
                  <a:cubicBezTo>
                    <a:pt x="2336" y="1264"/>
                    <a:pt x="2457" y="771"/>
                    <a:pt x="2625" y="707"/>
                  </a:cubicBezTo>
                  <a:cubicBezTo>
                    <a:pt x="2637" y="703"/>
                    <a:pt x="2649" y="701"/>
                    <a:pt x="2661" y="701"/>
                  </a:cubicBezTo>
                  <a:cubicBezTo>
                    <a:pt x="2715" y="701"/>
                    <a:pt x="2778" y="738"/>
                    <a:pt x="2848" y="809"/>
                  </a:cubicBezTo>
                  <a:cubicBezTo>
                    <a:pt x="3039" y="1032"/>
                    <a:pt x="3104" y="1333"/>
                    <a:pt x="3167" y="1676"/>
                  </a:cubicBezTo>
                  <a:cubicBezTo>
                    <a:pt x="3183" y="1765"/>
                    <a:pt x="3197" y="1854"/>
                    <a:pt x="3208" y="1944"/>
                  </a:cubicBezTo>
                  <a:cubicBezTo>
                    <a:pt x="3218" y="2005"/>
                    <a:pt x="3266" y="2054"/>
                    <a:pt x="3335" y="2062"/>
                  </a:cubicBezTo>
                  <a:lnTo>
                    <a:pt x="3341" y="2062"/>
                  </a:lnTo>
                  <a:cubicBezTo>
                    <a:pt x="3473" y="2062"/>
                    <a:pt x="3497" y="1927"/>
                    <a:pt x="3509" y="1861"/>
                  </a:cubicBezTo>
                  <a:cubicBezTo>
                    <a:pt x="3512" y="1840"/>
                    <a:pt x="3517" y="1819"/>
                    <a:pt x="3524" y="1797"/>
                  </a:cubicBezTo>
                  <a:lnTo>
                    <a:pt x="3539" y="1736"/>
                  </a:lnTo>
                  <a:cubicBezTo>
                    <a:pt x="3557" y="1664"/>
                    <a:pt x="3574" y="1594"/>
                    <a:pt x="3594" y="1522"/>
                  </a:cubicBezTo>
                  <a:cubicBezTo>
                    <a:pt x="3716" y="1049"/>
                    <a:pt x="3871" y="723"/>
                    <a:pt x="4095" y="465"/>
                  </a:cubicBezTo>
                  <a:cubicBezTo>
                    <a:pt x="4199" y="341"/>
                    <a:pt x="4300" y="279"/>
                    <a:pt x="4395" y="279"/>
                  </a:cubicBezTo>
                  <a:cubicBezTo>
                    <a:pt x="4410" y="279"/>
                    <a:pt x="4426" y="280"/>
                    <a:pt x="4440" y="283"/>
                  </a:cubicBezTo>
                  <a:cubicBezTo>
                    <a:pt x="4643" y="327"/>
                    <a:pt x="4817" y="648"/>
                    <a:pt x="4894" y="931"/>
                  </a:cubicBezTo>
                  <a:cubicBezTo>
                    <a:pt x="4998" y="1267"/>
                    <a:pt x="5056" y="1644"/>
                    <a:pt x="5074" y="2116"/>
                  </a:cubicBezTo>
                  <a:cubicBezTo>
                    <a:pt x="5096" y="2565"/>
                    <a:pt x="4999" y="3025"/>
                    <a:pt x="4795" y="3444"/>
                  </a:cubicBezTo>
                  <a:cubicBezTo>
                    <a:pt x="4542" y="3983"/>
                    <a:pt x="4227" y="4312"/>
                    <a:pt x="3830" y="4450"/>
                  </a:cubicBezTo>
                  <a:cubicBezTo>
                    <a:pt x="3616" y="4536"/>
                    <a:pt x="3392" y="4595"/>
                    <a:pt x="3157" y="4625"/>
                  </a:cubicBezTo>
                  <a:cubicBezTo>
                    <a:pt x="3137" y="4630"/>
                    <a:pt x="3116" y="4631"/>
                    <a:pt x="3095" y="4632"/>
                  </a:cubicBezTo>
                  <a:cubicBezTo>
                    <a:pt x="3052" y="4637"/>
                    <a:pt x="3005" y="4640"/>
                    <a:pt x="2948" y="4662"/>
                  </a:cubicBezTo>
                  <a:cubicBezTo>
                    <a:pt x="2764" y="4762"/>
                    <a:pt x="2767" y="5005"/>
                    <a:pt x="2769" y="5183"/>
                  </a:cubicBezTo>
                  <a:cubicBezTo>
                    <a:pt x="2771" y="5227"/>
                    <a:pt x="2771" y="5267"/>
                    <a:pt x="2768" y="5309"/>
                  </a:cubicBezTo>
                  <a:cubicBezTo>
                    <a:pt x="2781" y="5957"/>
                    <a:pt x="2846" y="6610"/>
                    <a:pt x="2908" y="7243"/>
                  </a:cubicBezTo>
                  <a:cubicBezTo>
                    <a:pt x="2931" y="7471"/>
                    <a:pt x="2953" y="7699"/>
                    <a:pt x="2974" y="7928"/>
                  </a:cubicBezTo>
                  <a:cubicBezTo>
                    <a:pt x="3011" y="8321"/>
                    <a:pt x="3030" y="8721"/>
                    <a:pt x="3049" y="9109"/>
                  </a:cubicBezTo>
                  <a:cubicBezTo>
                    <a:pt x="3062" y="9377"/>
                    <a:pt x="3075" y="9647"/>
                    <a:pt x="3094" y="9918"/>
                  </a:cubicBezTo>
                  <a:cubicBezTo>
                    <a:pt x="3115" y="10214"/>
                    <a:pt x="3141" y="10512"/>
                    <a:pt x="3168" y="10809"/>
                  </a:cubicBezTo>
                  <a:cubicBezTo>
                    <a:pt x="3200" y="11156"/>
                    <a:pt x="3233" y="11515"/>
                    <a:pt x="3254" y="11867"/>
                  </a:cubicBezTo>
                  <a:lnTo>
                    <a:pt x="3258" y="11937"/>
                  </a:lnTo>
                  <a:lnTo>
                    <a:pt x="3533" y="11937"/>
                  </a:lnTo>
                  <a:lnTo>
                    <a:pt x="3528" y="11859"/>
                  </a:lnTo>
                  <a:cubicBezTo>
                    <a:pt x="3504" y="11420"/>
                    <a:pt x="3475" y="11054"/>
                    <a:pt x="3438" y="10708"/>
                  </a:cubicBezTo>
                  <a:cubicBezTo>
                    <a:pt x="3384" y="10197"/>
                    <a:pt x="3357" y="9679"/>
                    <a:pt x="3332" y="9176"/>
                  </a:cubicBezTo>
                  <a:cubicBezTo>
                    <a:pt x="3310" y="8754"/>
                    <a:pt x="3288" y="8316"/>
                    <a:pt x="3249" y="7884"/>
                  </a:cubicBezTo>
                  <a:cubicBezTo>
                    <a:pt x="3230" y="7676"/>
                    <a:pt x="3209" y="7468"/>
                    <a:pt x="3189" y="7260"/>
                  </a:cubicBezTo>
                  <a:cubicBezTo>
                    <a:pt x="3126" y="6632"/>
                    <a:pt x="3063" y="5982"/>
                    <a:pt x="3047" y="5346"/>
                  </a:cubicBezTo>
                  <a:cubicBezTo>
                    <a:pt x="3049" y="5300"/>
                    <a:pt x="3048" y="5251"/>
                    <a:pt x="3047" y="5202"/>
                  </a:cubicBezTo>
                  <a:cubicBezTo>
                    <a:pt x="3044" y="5098"/>
                    <a:pt x="3042" y="4999"/>
                    <a:pt x="3075" y="4917"/>
                  </a:cubicBezTo>
                  <a:cubicBezTo>
                    <a:pt x="3122" y="4906"/>
                    <a:pt x="3170" y="4901"/>
                    <a:pt x="3222" y="4895"/>
                  </a:cubicBezTo>
                  <a:cubicBezTo>
                    <a:pt x="3287" y="4889"/>
                    <a:pt x="3355" y="4880"/>
                    <a:pt x="3415" y="4863"/>
                  </a:cubicBezTo>
                  <a:cubicBezTo>
                    <a:pt x="4227" y="4699"/>
                    <a:pt x="4683" y="4335"/>
                    <a:pt x="5042" y="3571"/>
                  </a:cubicBezTo>
                  <a:cubicBezTo>
                    <a:pt x="5309" y="3047"/>
                    <a:pt x="5408" y="2408"/>
                    <a:pt x="5327" y="1723"/>
                  </a:cubicBezTo>
                  <a:lnTo>
                    <a:pt x="5323" y="1687"/>
                  </a:lnTo>
                  <a:cubicBezTo>
                    <a:pt x="5252" y="1151"/>
                    <a:pt x="5164" y="483"/>
                    <a:pt x="4715" y="108"/>
                  </a:cubicBezTo>
                  <a:cubicBezTo>
                    <a:pt x="4613" y="37"/>
                    <a:pt x="4507" y="1"/>
                    <a:pt x="4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249;p26"/>
            <p:cNvGrpSpPr/>
            <p:nvPr/>
          </p:nvGrpSpPr>
          <p:grpSpPr>
            <a:xfrm>
              <a:off x="704341" y="4750959"/>
              <a:ext cx="339980" cy="388998"/>
              <a:chOff x="704341" y="4750959"/>
              <a:chExt cx="339980" cy="388998"/>
            </a:xfrm>
          </p:grpSpPr>
          <p:sp>
            <p:nvSpPr>
              <p:cNvPr id="250" name="Google Shape;250;p26"/>
              <p:cNvSpPr/>
              <p:nvPr/>
            </p:nvSpPr>
            <p:spPr>
              <a:xfrm flipH="1">
                <a:off x="704341" y="4750959"/>
                <a:ext cx="339980" cy="388998"/>
              </a:xfrm>
              <a:custGeom>
                <a:rect b="b" l="l" r="r" t="t"/>
                <a:pathLst>
                  <a:path extrusionOk="0" h="8277" w="7234">
                    <a:moveTo>
                      <a:pt x="4404" y="129"/>
                    </a:moveTo>
                    <a:cubicBezTo>
                      <a:pt x="4480" y="129"/>
                      <a:pt x="4555" y="142"/>
                      <a:pt x="4627" y="172"/>
                    </a:cubicBezTo>
                    <a:cubicBezTo>
                      <a:pt x="4851" y="284"/>
                      <a:pt x="5147" y="432"/>
                      <a:pt x="5205" y="702"/>
                    </a:cubicBezTo>
                    <a:cubicBezTo>
                      <a:pt x="5224" y="966"/>
                      <a:pt x="5072" y="1210"/>
                      <a:pt x="4959" y="1440"/>
                    </a:cubicBezTo>
                    <a:cubicBezTo>
                      <a:pt x="4923" y="1524"/>
                      <a:pt x="4826" y="1610"/>
                      <a:pt x="4866" y="1707"/>
                    </a:cubicBezTo>
                    <a:cubicBezTo>
                      <a:pt x="4886" y="1737"/>
                      <a:pt x="4914" y="1748"/>
                      <a:pt x="4945" y="1748"/>
                    </a:cubicBezTo>
                    <a:cubicBezTo>
                      <a:pt x="5019" y="1748"/>
                      <a:pt x="5115" y="1684"/>
                      <a:pt x="5179" y="1672"/>
                    </a:cubicBezTo>
                    <a:cubicBezTo>
                      <a:pt x="5531" y="1558"/>
                      <a:pt x="5889" y="1435"/>
                      <a:pt x="6262" y="1435"/>
                    </a:cubicBezTo>
                    <a:cubicBezTo>
                      <a:pt x="6309" y="1435"/>
                      <a:pt x="6356" y="1437"/>
                      <a:pt x="6403" y="1441"/>
                    </a:cubicBezTo>
                    <a:cubicBezTo>
                      <a:pt x="6842" y="1481"/>
                      <a:pt x="7045" y="1822"/>
                      <a:pt x="6743" y="2183"/>
                    </a:cubicBezTo>
                    <a:cubicBezTo>
                      <a:pt x="6536" y="2461"/>
                      <a:pt x="6223" y="2652"/>
                      <a:pt x="5889" y="2752"/>
                    </a:cubicBezTo>
                    <a:cubicBezTo>
                      <a:pt x="5778" y="2781"/>
                      <a:pt x="5661" y="2809"/>
                      <a:pt x="5545" y="2809"/>
                    </a:cubicBezTo>
                    <a:cubicBezTo>
                      <a:pt x="5507" y="2809"/>
                      <a:pt x="5468" y="2806"/>
                      <a:pt x="5430" y="2799"/>
                    </a:cubicBezTo>
                    <a:cubicBezTo>
                      <a:pt x="5429" y="2799"/>
                      <a:pt x="5428" y="2799"/>
                      <a:pt x="5428" y="2799"/>
                    </a:cubicBezTo>
                    <a:cubicBezTo>
                      <a:pt x="5347" y="2799"/>
                      <a:pt x="5342" y="2920"/>
                      <a:pt x="5424" y="2927"/>
                    </a:cubicBezTo>
                    <a:cubicBezTo>
                      <a:pt x="5765" y="3123"/>
                      <a:pt x="6094" y="3446"/>
                      <a:pt x="6135" y="3859"/>
                    </a:cubicBezTo>
                    <a:cubicBezTo>
                      <a:pt x="6149" y="4074"/>
                      <a:pt x="5954" y="4219"/>
                      <a:pt x="5766" y="4272"/>
                    </a:cubicBezTo>
                    <a:cubicBezTo>
                      <a:pt x="5685" y="4294"/>
                      <a:pt x="5603" y="4303"/>
                      <a:pt x="5522" y="4303"/>
                    </a:cubicBezTo>
                    <a:cubicBezTo>
                      <a:pt x="5201" y="4303"/>
                      <a:pt x="4882" y="4152"/>
                      <a:pt x="4650" y="3934"/>
                    </a:cubicBezTo>
                    <a:cubicBezTo>
                      <a:pt x="4499" y="3792"/>
                      <a:pt x="4387" y="3599"/>
                      <a:pt x="4339" y="3397"/>
                    </a:cubicBezTo>
                    <a:cubicBezTo>
                      <a:pt x="4327" y="3374"/>
                      <a:pt x="4306" y="3364"/>
                      <a:pt x="4284" y="3364"/>
                    </a:cubicBezTo>
                    <a:cubicBezTo>
                      <a:pt x="4247" y="3364"/>
                      <a:pt x="4209" y="3395"/>
                      <a:pt x="4220" y="3441"/>
                    </a:cubicBezTo>
                    <a:cubicBezTo>
                      <a:pt x="4251" y="3552"/>
                      <a:pt x="4235" y="3659"/>
                      <a:pt x="4234" y="3779"/>
                    </a:cubicBezTo>
                    <a:cubicBezTo>
                      <a:pt x="4223" y="4001"/>
                      <a:pt x="4213" y="4227"/>
                      <a:pt x="4104" y="4428"/>
                    </a:cubicBezTo>
                    <a:cubicBezTo>
                      <a:pt x="3954" y="4679"/>
                      <a:pt x="3675" y="4849"/>
                      <a:pt x="3380" y="4856"/>
                    </a:cubicBezTo>
                    <a:cubicBezTo>
                      <a:pt x="3377" y="4856"/>
                      <a:pt x="3374" y="4856"/>
                      <a:pt x="3371" y="4856"/>
                    </a:cubicBezTo>
                    <a:cubicBezTo>
                      <a:pt x="2884" y="4856"/>
                      <a:pt x="2659" y="4494"/>
                      <a:pt x="2724" y="4035"/>
                    </a:cubicBezTo>
                    <a:cubicBezTo>
                      <a:pt x="2747" y="3858"/>
                      <a:pt x="2797" y="3681"/>
                      <a:pt x="2854" y="3511"/>
                    </a:cubicBezTo>
                    <a:cubicBezTo>
                      <a:pt x="2865" y="3446"/>
                      <a:pt x="2940" y="3372"/>
                      <a:pt x="2894" y="3309"/>
                    </a:cubicBezTo>
                    <a:cubicBezTo>
                      <a:pt x="2879" y="3294"/>
                      <a:pt x="2864" y="3288"/>
                      <a:pt x="2850" y="3288"/>
                    </a:cubicBezTo>
                    <a:cubicBezTo>
                      <a:pt x="2808" y="3288"/>
                      <a:pt x="2770" y="3340"/>
                      <a:pt x="2737" y="3367"/>
                    </a:cubicBezTo>
                    <a:cubicBezTo>
                      <a:pt x="2509" y="3540"/>
                      <a:pt x="2288" y="3705"/>
                      <a:pt x="2023" y="3827"/>
                    </a:cubicBezTo>
                    <a:cubicBezTo>
                      <a:pt x="1842" y="3908"/>
                      <a:pt x="1638" y="3960"/>
                      <a:pt x="1435" y="3960"/>
                    </a:cubicBezTo>
                    <a:cubicBezTo>
                      <a:pt x="1348" y="3960"/>
                      <a:pt x="1262" y="3951"/>
                      <a:pt x="1177" y="3930"/>
                    </a:cubicBezTo>
                    <a:cubicBezTo>
                      <a:pt x="835" y="3842"/>
                      <a:pt x="479" y="3589"/>
                      <a:pt x="415" y="3217"/>
                    </a:cubicBezTo>
                    <a:cubicBezTo>
                      <a:pt x="377" y="2822"/>
                      <a:pt x="659" y="2391"/>
                      <a:pt x="992" y="2190"/>
                    </a:cubicBezTo>
                    <a:lnTo>
                      <a:pt x="991" y="2190"/>
                    </a:lnTo>
                    <a:cubicBezTo>
                      <a:pt x="1173" y="2078"/>
                      <a:pt x="1377" y="2041"/>
                      <a:pt x="1585" y="2041"/>
                    </a:cubicBezTo>
                    <a:cubicBezTo>
                      <a:pt x="1814" y="2041"/>
                      <a:pt x="2048" y="2086"/>
                      <a:pt x="2267" y="2128"/>
                    </a:cubicBezTo>
                    <a:cubicBezTo>
                      <a:pt x="2290" y="2138"/>
                      <a:pt x="2321" y="2148"/>
                      <a:pt x="2349" y="2148"/>
                    </a:cubicBezTo>
                    <a:cubicBezTo>
                      <a:pt x="2380" y="2148"/>
                      <a:pt x="2407" y="2135"/>
                      <a:pt x="2415" y="2097"/>
                    </a:cubicBezTo>
                    <a:cubicBezTo>
                      <a:pt x="2426" y="2032"/>
                      <a:pt x="2356" y="2017"/>
                      <a:pt x="2307" y="2007"/>
                    </a:cubicBezTo>
                    <a:cubicBezTo>
                      <a:pt x="2217" y="1973"/>
                      <a:pt x="2127" y="1932"/>
                      <a:pt x="2039" y="1892"/>
                    </a:cubicBezTo>
                    <a:cubicBezTo>
                      <a:pt x="1599" y="1718"/>
                      <a:pt x="1020" y="1300"/>
                      <a:pt x="1240" y="760"/>
                    </a:cubicBezTo>
                    <a:cubicBezTo>
                      <a:pt x="1336" y="532"/>
                      <a:pt x="1526" y="333"/>
                      <a:pt x="1768" y="263"/>
                    </a:cubicBezTo>
                    <a:cubicBezTo>
                      <a:pt x="1854" y="240"/>
                      <a:pt x="1941" y="229"/>
                      <a:pt x="2028" y="229"/>
                    </a:cubicBezTo>
                    <a:cubicBezTo>
                      <a:pt x="2375" y="229"/>
                      <a:pt x="2719" y="400"/>
                      <a:pt x="2969" y="634"/>
                    </a:cubicBezTo>
                    <a:cubicBezTo>
                      <a:pt x="3127" y="780"/>
                      <a:pt x="3237" y="982"/>
                      <a:pt x="3337" y="1173"/>
                    </a:cubicBezTo>
                    <a:cubicBezTo>
                      <a:pt x="3333" y="1195"/>
                      <a:pt x="3327" y="1217"/>
                      <a:pt x="3322" y="1240"/>
                    </a:cubicBezTo>
                    <a:cubicBezTo>
                      <a:pt x="3312" y="1284"/>
                      <a:pt x="3350" y="1315"/>
                      <a:pt x="3387" y="1315"/>
                    </a:cubicBezTo>
                    <a:cubicBezTo>
                      <a:pt x="3409" y="1315"/>
                      <a:pt x="3429" y="1305"/>
                      <a:pt x="3440" y="1282"/>
                    </a:cubicBezTo>
                    <a:cubicBezTo>
                      <a:pt x="3515" y="1277"/>
                      <a:pt x="3513" y="1197"/>
                      <a:pt x="3474" y="1152"/>
                    </a:cubicBezTo>
                    <a:cubicBezTo>
                      <a:pt x="3542" y="883"/>
                      <a:pt x="3631" y="588"/>
                      <a:pt x="3833" y="382"/>
                    </a:cubicBezTo>
                    <a:cubicBezTo>
                      <a:pt x="3979" y="234"/>
                      <a:pt x="4193" y="129"/>
                      <a:pt x="4404" y="129"/>
                    </a:cubicBezTo>
                    <a:close/>
                    <a:moveTo>
                      <a:pt x="4380" y="0"/>
                    </a:moveTo>
                    <a:cubicBezTo>
                      <a:pt x="4282" y="0"/>
                      <a:pt x="4183" y="20"/>
                      <a:pt x="4087" y="66"/>
                    </a:cubicBezTo>
                    <a:cubicBezTo>
                      <a:pt x="3694" y="209"/>
                      <a:pt x="3483" y="605"/>
                      <a:pt x="3385" y="989"/>
                    </a:cubicBezTo>
                    <a:cubicBezTo>
                      <a:pt x="3139" y="489"/>
                      <a:pt x="2595" y="102"/>
                      <a:pt x="2032" y="102"/>
                    </a:cubicBezTo>
                    <a:cubicBezTo>
                      <a:pt x="1941" y="102"/>
                      <a:pt x="1850" y="112"/>
                      <a:pt x="1759" y="134"/>
                    </a:cubicBezTo>
                    <a:cubicBezTo>
                      <a:pt x="1481" y="204"/>
                      <a:pt x="1255" y="419"/>
                      <a:pt x="1138" y="676"/>
                    </a:cubicBezTo>
                    <a:cubicBezTo>
                      <a:pt x="875" y="1203"/>
                      <a:pt x="1351" y="1720"/>
                      <a:pt x="1812" y="1927"/>
                    </a:cubicBezTo>
                    <a:cubicBezTo>
                      <a:pt x="1736" y="1915"/>
                      <a:pt x="1661" y="1910"/>
                      <a:pt x="1587" y="1910"/>
                    </a:cubicBezTo>
                    <a:cubicBezTo>
                      <a:pt x="1080" y="1910"/>
                      <a:pt x="625" y="2179"/>
                      <a:pt x="407" y="2664"/>
                    </a:cubicBezTo>
                    <a:cubicBezTo>
                      <a:pt x="0" y="3382"/>
                      <a:pt x="655" y="4046"/>
                      <a:pt x="1375" y="4087"/>
                    </a:cubicBezTo>
                    <a:cubicBezTo>
                      <a:pt x="1398" y="4088"/>
                      <a:pt x="1421" y="4088"/>
                      <a:pt x="1443" y="4088"/>
                    </a:cubicBezTo>
                    <a:cubicBezTo>
                      <a:pt x="1915" y="4088"/>
                      <a:pt x="2338" y="3829"/>
                      <a:pt x="2705" y="3552"/>
                    </a:cubicBezTo>
                    <a:lnTo>
                      <a:pt x="2705" y="3552"/>
                    </a:lnTo>
                    <a:cubicBezTo>
                      <a:pt x="2508" y="4118"/>
                      <a:pt x="2496" y="4864"/>
                      <a:pt x="3236" y="4975"/>
                    </a:cubicBezTo>
                    <a:cubicBezTo>
                      <a:pt x="3275" y="4980"/>
                      <a:pt x="3315" y="4982"/>
                      <a:pt x="3356" y="4982"/>
                    </a:cubicBezTo>
                    <a:cubicBezTo>
                      <a:pt x="3237" y="6073"/>
                      <a:pt x="3236" y="7177"/>
                      <a:pt x="3216" y="8275"/>
                    </a:cubicBezTo>
                    <a:lnTo>
                      <a:pt x="3343" y="8275"/>
                    </a:lnTo>
                    <a:cubicBezTo>
                      <a:pt x="3356" y="7491"/>
                      <a:pt x="3364" y="6706"/>
                      <a:pt x="3411" y="5923"/>
                    </a:cubicBezTo>
                    <a:cubicBezTo>
                      <a:pt x="3430" y="5627"/>
                      <a:pt x="3438" y="5329"/>
                      <a:pt x="3471" y="5035"/>
                    </a:cubicBezTo>
                    <a:cubicBezTo>
                      <a:pt x="3486" y="5013"/>
                      <a:pt x="3489" y="4992"/>
                      <a:pt x="3482" y="4973"/>
                    </a:cubicBezTo>
                    <a:cubicBezTo>
                      <a:pt x="3568" y="4962"/>
                      <a:pt x="3652" y="4939"/>
                      <a:pt x="3731" y="4905"/>
                    </a:cubicBezTo>
                    <a:lnTo>
                      <a:pt x="3731" y="4905"/>
                    </a:lnTo>
                    <a:cubicBezTo>
                      <a:pt x="3720" y="4928"/>
                      <a:pt x="3717" y="4955"/>
                      <a:pt x="3716" y="4980"/>
                    </a:cubicBezTo>
                    <a:cubicBezTo>
                      <a:pt x="3710" y="5508"/>
                      <a:pt x="3709" y="6035"/>
                      <a:pt x="3701" y="6561"/>
                    </a:cubicBezTo>
                    <a:cubicBezTo>
                      <a:pt x="3691" y="7133"/>
                      <a:pt x="3690" y="7704"/>
                      <a:pt x="3703" y="8276"/>
                    </a:cubicBezTo>
                    <a:lnTo>
                      <a:pt x="3833" y="8276"/>
                    </a:lnTo>
                    <a:cubicBezTo>
                      <a:pt x="3806" y="7165"/>
                      <a:pt x="3841" y="6052"/>
                      <a:pt x="3847" y="4941"/>
                    </a:cubicBezTo>
                    <a:lnTo>
                      <a:pt x="3847" y="4941"/>
                    </a:lnTo>
                    <a:cubicBezTo>
                      <a:pt x="3846" y="4943"/>
                      <a:pt x="3846" y="4945"/>
                      <a:pt x="3846" y="4947"/>
                    </a:cubicBezTo>
                    <a:cubicBezTo>
                      <a:pt x="3846" y="4947"/>
                      <a:pt x="3846" y="4948"/>
                      <a:pt x="3844" y="4948"/>
                    </a:cubicBezTo>
                    <a:cubicBezTo>
                      <a:pt x="3855" y="4913"/>
                      <a:pt x="3829" y="4886"/>
                      <a:pt x="3798" y="4876"/>
                    </a:cubicBezTo>
                    <a:cubicBezTo>
                      <a:pt x="3968" y="4791"/>
                      <a:pt x="4116" y="4658"/>
                      <a:pt x="4213" y="4495"/>
                    </a:cubicBezTo>
                    <a:cubicBezTo>
                      <a:pt x="4336" y="4279"/>
                      <a:pt x="4351" y="4022"/>
                      <a:pt x="4361" y="3779"/>
                    </a:cubicBezTo>
                    <a:cubicBezTo>
                      <a:pt x="4612" y="4176"/>
                      <a:pt x="5077" y="4432"/>
                      <a:pt x="5547" y="4432"/>
                    </a:cubicBezTo>
                    <a:cubicBezTo>
                      <a:pt x="5549" y="4432"/>
                      <a:pt x="5551" y="4432"/>
                      <a:pt x="5553" y="4432"/>
                    </a:cubicBezTo>
                    <a:cubicBezTo>
                      <a:pt x="5557" y="4432"/>
                      <a:pt x="5560" y="4432"/>
                      <a:pt x="5563" y="4432"/>
                    </a:cubicBezTo>
                    <a:cubicBezTo>
                      <a:pt x="5937" y="4432"/>
                      <a:pt x="6361" y="4154"/>
                      <a:pt x="6247" y="3734"/>
                    </a:cubicBezTo>
                    <a:cubicBezTo>
                      <a:pt x="6168" y="3402"/>
                      <a:pt x="5936" y="3123"/>
                      <a:pt x="5661" y="2929"/>
                    </a:cubicBezTo>
                    <a:cubicBezTo>
                      <a:pt x="6154" y="2861"/>
                      <a:pt x="6633" y="2596"/>
                      <a:pt x="6906" y="2172"/>
                    </a:cubicBezTo>
                    <a:cubicBezTo>
                      <a:pt x="7234" y="1669"/>
                      <a:pt x="6789" y="1304"/>
                      <a:pt x="6299" y="1304"/>
                    </a:cubicBezTo>
                    <a:cubicBezTo>
                      <a:pt x="6273" y="1304"/>
                      <a:pt x="6247" y="1305"/>
                      <a:pt x="6221" y="1307"/>
                    </a:cubicBezTo>
                    <a:cubicBezTo>
                      <a:pt x="5806" y="1324"/>
                      <a:pt x="5407" y="1456"/>
                      <a:pt x="5019" y="1593"/>
                    </a:cubicBezTo>
                    <a:cubicBezTo>
                      <a:pt x="5264" y="1131"/>
                      <a:pt x="5581" y="630"/>
                      <a:pt x="5023" y="255"/>
                    </a:cubicBezTo>
                    <a:cubicBezTo>
                      <a:pt x="4840" y="110"/>
                      <a:pt x="4611" y="0"/>
                      <a:pt x="4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6"/>
              <p:cNvSpPr/>
              <p:nvPr/>
            </p:nvSpPr>
            <p:spPr>
              <a:xfrm flipH="1">
                <a:off x="815443" y="4838328"/>
                <a:ext cx="89671" cy="48595"/>
              </a:xfrm>
              <a:custGeom>
                <a:rect b="b" l="l" r="r" t="t"/>
                <a:pathLst>
                  <a:path extrusionOk="0" h="1034" w="1908">
                    <a:moveTo>
                      <a:pt x="601" y="128"/>
                    </a:moveTo>
                    <a:cubicBezTo>
                      <a:pt x="605" y="128"/>
                      <a:pt x="609" y="128"/>
                      <a:pt x="612" y="128"/>
                    </a:cubicBezTo>
                    <a:cubicBezTo>
                      <a:pt x="814" y="136"/>
                      <a:pt x="1017" y="169"/>
                      <a:pt x="1205" y="254"/>
                    </a:cubicBezTo>
                    <a:cubicBezTo>
                      <a:pt x="1603" y="483"/>
                      <a:pt x="1881" y="905"/>
                      <a:pt x="1284" y="905"/>
                    </a:cubicBezTo>
                    <a:cubicBezTo>
                      <a:pt x="1250" y="905"/>
                      <a:pt x="1213" y="904"/>
                      <a:pt x="1173" y="901"/>
                    </a:cubicBezTo>
                    <a:cubicBezTo>
                      <a:pt x="894" y="875"/>
                      <a:pt x="609" y="846"/>
                      <a:pt x="353" y="722"/>
                    </a:cubicBezTo>
                    <a:cubicBezTo>
                      <a:pt x="43" y="539"/>
                      <a:pt x="306" y="128"/>
                      <a:pt x="601" y="128"/>
                    </a:cubicBezTo>
                    <a:close/>
                    <a:moveTo>
                      <a:pt x="638" y="0"/>
                    </a:moveTo>
                    <a:cubicBezTo>
                      <a:pt x="517" y="0"/>
                      <a:pt x="397" y="27"/>
                      <a:pt x="300" y="106"/>
                    </a:cubicBezTo>
                    <a:cubicBezTo>
                      <a:pt x="68" y="267"/>
                      <a:pt x="0" y="594"/>
                      <a:pt x="225" y="790"/>
                    </a:cubicBezTo>
                    <a:cubicBezTo>
                      <a:pt x="513" y="978"/>
                      <a:pt x="878" y="1001"/>
                      <a:pt x="1213" y="1031"/>
                    </a:cubicBezTo>
                    <a:cubicBezTo>
                      <a:pt x="1238" y="1033"/>
                      <a:pt x="1262" y="1033"/>
                      <a:pt x="1286" y="1033"/>
                    </a:cubicBezTo>
                    <a:cubicBezTo>
                      <a:pt x="1855" y="1033"/>
                      <a:pt x="1908" y="627"/>
                      <a:pt x="1461" y="275"/>
                    </a:cubicBezTo>
                    <a:cubicBezTo>
                      <a:pt x="1283" y="110"/>
                      <a:pt x="1044" y="50"/>
                      <a:pt x="810" y="16"/>
                    </a:cubicBezTo>
                    <a:cubicBezTo>
                      <a:pt x="754" y="6"/>
                      <a:pt x="69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26"/>
            <p:cNvSpPr/>
            <p:nvPr/>
          </p:nvSpPr>
          <p:spPr>
            <a:xfrm>
              <a:off x="8853694" y="82854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6"/>
            <p:cNvSpPr/>
            <p:nvPr/>
          </p:nvSpPr>
          <p:spPr>
            <a:xfrm>
              <a:off x="8648666" y="4852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6"/>
            <p:cNvSpPr/>
            <p:nvPr/>
          </p:nvSpPr>
          <p:spPr>
            <a:xfrm>
              <a:off x="9035413" y="6325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166247" y="3611133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8777964" y="135661"/>
              <a:ext cx="270477" cy="275485"/>
            </a:xfrm>
            <a:custGeom>
              <a:rect b="b" l="l" r="r" t="t"/>
              <a:pathLst>
                <a:path extrusionOk="0" h="4446" w="4365">
                  <a:moveTo>
                    <a:pt x="2002" y="0"/>
                  </a:moveTo>
                  <a:cubicBezTo>
                    <a:pt x="1771" y="366"/>
                    <a:pt x="1562" y="746"/>
                    <a:pt x="1394" y="1146"/>
                  </a:cubicBezTo>
                  <a:cubicBezTo>
                    <a:pt x="1362" y="1225"/>
                    <a:pt x="1335" y="1294"/>
                    <a:pt x="1311" y="1379"/>
                  </a:cubicBezTo>
                  <a:cubicBezTo>
                    <a:pt x="1289" y="1445"/>
                    <a:pt x="1288" y="1527"/>
                    <a:pt x="1234" y="1576"/>
                  </a:cubicBezTo>
                  <a:cubicBezTo>
                    <a:pt x="1216" y="1590"/>
                    <a:pt x="1197" y="1595"/>
                    <a:pt x="1178" y="1595"/>
                  </a:cubicBezTo>
                  <a:cubicBezTo>
                    <a:pt x="1113" y="1595"/>
                    <a:pt x="1042" y="1533"/>
                    <a:pt x="985" y="1512"/>
                  </a:cubicBezTo>
                  <a:cubicBezTo>
                    <a:pt x="725" y="1376"/>
                    <a:pt x="457" y="1252"/>
                    <a:pt x="168" y="1197"/>
                  </a:cubicBezTo>
                  <a:lnTo>
                    <a:pt x="168" y="1197"/>
                  </a:lnTo>
                  <a:cubicBezTo>
                    <a:pt x="381" y="1508"/>
                    <a:pt x="650" y="1772"/>
                    <a:pt x="930" y="2022"/>
                  </a:cubicBezTo>
                  <a:cubicBezTo>
                    <a:pt x="1043" y="2132"/>
                    <a:pt x="1197" y="2174"/>
                    <a:pt x="1010" y="2315"/>
                  </a:cubicBezTo>
                  <a:cubicBezTo>
                    <a:pt x="672" y="2626"/>
                    <a:pt x="313" y="2916"/>
                    <a:pt x="0" y="3252"/>
                  </a:cubicBezTo>
                  <a:cubicBezTo>
                    <a:pt x="185" y="3206"/>
                    <a:pt x="371" y="3165"/>
                    <a:pt x="547" y="3089"/>
                  </a:cubicBezTo>
                  <a:cubicBezTo>
                    <a:pt x="673" y="3036"/>
                    <a:pt x="800" y="2985"/>
                    <a:pt x="927" y="2932"/>
                  </a:cubicBezTo>
                  <a:cubicBezTo>
                    <a:pt x="998" y="2907"/>
                    <a:pt x="1162" y="2828"/>
                    <a:pt x="1272" y="2828"/>
                  </a:cubicBezTo>
                  <a:cubicBezTo>
                    <a:pt x="1311" y="2828"/>
                    <a:pt x="1343" y="2838"/>
                    <a:pt x="1363" y="2863"/>
                  </a:cubicBezTo>
                  <a:cubicBezTo>
                    <a:pt x="1416" y="2931"/>
                    <a:pt x="1269" y="3229"/>
                    <a:pt x="1242" y="3321"/>
                  </a:cubicBezTo>
                  <a:cubicBezTo>
                    <a:pt x="1160" y="3551"/>
                    <a:pt x="1062" y="3773"/>
                    <a:pt x="965" y="3997"/>
                  </a:cubicBezTo>
                  <a:cubicBezTo>
                    <a:pt x="1095" y="3860"/>
                    <a:pt x="1222" y="3720"/>
                    <a:pt x="1343" y="3574"/>
                  </a:cubicBezTo>
                  <a:cubicBezTo>
                    <a:pt x="1481" y="3408"/>
                    <a:pt x="1611" y="3233"/>
                    <a:pt x="1773" y="3089"/>
                  </a:cubicBezTo>
                  <a:cubicBezTo>
                    <a:pt x="1799" y="3063"/>
                    <a:pt x="1839" y="3037"/>
                    <a:pt x="1876" y="3037"/>
                  </a:cubicBezTo>
                  <a:cubicBezTo>
                    <a:pt x="1895" y="3037"/>
                    <a:pt x="1914" y="3043"/>
                    <a:pt x="1929" y="3061"/>
                  </a:cubicBezTo>
                  <a:cubicBezTo>
                    <a:pt x="1955" y="3100"/>
                    <a:pt x="1955" y="3151"/>
                    <a:pt x="1962" y="3196"/>
                  </a:cubicBezTo>
                  <a:cubicBezTo>
                    <a:pt x="1978" y="3313"/>
                    <a:pt x="1991" y="3432"/>
                    <a:pt x="2006" y="3550"/>
                  </a:cubicBezTo>
                  <a:cubicBezTo>
                    <a:pt x="2044" y="3857"/>
                    <a:pt x="2113" y="4163"/>
                    <a:pt x="2245" y="4444"/>
                  </a:cubicBezTo>
                  <a:lnTo>
                    <a:pt x="2245" y="4444"/>
                  </a:lnTo>
                  <a:cubicBezTo>
                    <a:pt x="2337" y="4223"/>
                    <a:pt x="2394" y="3987"/>
                    <a:pt x="2417" y="3748"/>
                  </a:cubicBezTo>
                  <a:cubicBezTo>
                    <a:pt x="2432" y="3615"/>
                    <a:pt x="2429" y="3480"/>
                    <a:pt x="2451" y="3348"/>
                  </a:cubicBezTo>
                  <a:cubicBezTo>
                    <a:pt x="2455" y="3309"/>
                    <a:pt x="2492" y="3281"/>
                    <a:pt x="2528" y="3281"/>
                  </a:cubicBezTo>
                  <a:cubicBezTo>
                    <a:pt x="2547" y="3281"/>
                    <a:pt x="2566" y="3289"/>
                    <a:pt x="2579" y="3310"/>
                  </a:cubicBezTo>
                  <a:cubicBezTo>
                    <a:pt x="2774" y="3586"/>
                    <a:pt x="2971" y="3864"/>
                    <a:pt x="3228" y="4087"/>
                  </a:cubicBezTo>
                  <a:cubicBezTo>
                    <a:pt x="3135" y="3751"/>
                    <a:pt x="3029" y="3418"/>
                    <a:pt x="2918" y="3089"/>
                  </a:cubicBezTo>
                  <a:cubicBezTo>
                    <a:pt x="2831" y="2853"/>
                    <a:pt x="2791" y="2841"/>
                    <a:pt x="3048" y="2746"/>
                  </a:cubicBezTo>
                  <a:cubicBezTo>
                    <a:pt x="3493" y="2562"/>
                    <a:pt x="3976" y="2435"/>
                    <a:pt x="4364" y="2139"/>
                  </a:cubicBezTo>
                  <a:cubicBezTo>
                    <a:pt x="4045" y="2083"/>
                    <a:pt x="3722" y="2038"/>
                    <a:pt x="3398" y="2032"/>
                  </a:cubicBezTo>
                  <a:cubicBezTo>
                    <a:pt x="3384" y="2031"/>
                    <a:pt x="3369" y="2031"/>
                    <a:pt x="3355" y="2031"/>
                  </a:cubicBezTo>
                  <a:cubicBezTo>
                    <a:pt x="3165" y="2031"/>
                    <a:pt x="2978" y="2061"/>
                    <a:pt x="2789" y="2061"/>
                  </a:cubicBezTo>
                  <a:cubicBezTo>
                    <a:pt x="2772" y="2061"/>
                    <a:pt x="2755" y="2061"/>
                    <a:pt x="2738" y="2060"/>
                  </a:cubicBezTo>
                  <a:cubicBezTo>
                    <a:pt x="2696" y="2059"/>
                    <a:pt x="2653" y="2023"/>
                    <a:pt x="2665" y="1978"/>
                  </a:cubicBezTo>
                  <a:cubicBezTo>
                    <a:pt x="2685" y="1930"/>
                    <a:pt x="2732" y="1899"/>
                    <a:pt x="2765" y="1861"/>
                  </a:cubicBezTo>
                  <a:cubicBezTo>
                    <a:pt x="2893" y="1733"/>
                    <a:pt x="3021" y="1605"/>
                    <a:pt x="3147" y="1476"/>
                  </a:cubicBezTo>
                  <a:cubicBezTo>
                    <a:pt x="3378" y="1229"/>
                    <a:pt x="3630" y="1001"/>
                    <a:pt x="3809" y="711"/>
                  </a:cubicBezTo>
                  <a:lnTo>
                    <a:pt x="3809" y="711"/>
                  </a:lnTo>
                  <a:cubicBezTo>
                    <a:pt x="3726" y="729"/>
                    <a:pt x="3644" y="753"/>
                    <a:pt x="3562" y="779"/>
                  </a:cubicBezTo>
                  <a:cubicBezTo>
                    <a:pt x="3112" y="916"/>
                    <a:pt x="2694" y="1131"/>
                    <a:pt x="2250" y="1283"/>
                  </a:cubicBezTo>
                  <a:cubicBezTo>
                    <a:pt x="2205" y="1299"/>
                    <a:pt x="2138" y="1325"/>
                    <a:pt x="2084" y="1325"/>
                  </a:cubicBezTo>
                  <a:cubicBezTo>
                    <a:pt x="2034" y="1325"/>
                    <a:pt x="1996" y="1302"/>
                    <a:pt x="1998" y="1228"/>
                  </a:cubicBezTo>
                  <a:cubicBezTo>
                    <a:pt x="1995" y="1102"/>
                    <a:pt x="2001" y="978"/>
                    <a:pt x="2006" y="853"/>
                  </a:cubicBezTo>
                  <a:cubicBezTo>
                    <a:pt x="2016" y="569"/>
                    <a:pt x="2037" y="284"/>
                    <a:pt x="2002" y="0"/>
                  </a:cubicBezTo>
                  <a:close/>
                  <a:moveTo>
                    <a:pt x="2245" y="4444"/>
                  </a:moveTo>
                  <a:cubicBezTo>
                    <a:pt x="2245" y="4444"/>
                    <a:pt x="2245" y="4445"/>
                    <a:pt x="2244" y="4445"/>
                  </a:cubicBezTo>
                  <a:lnTo>
                    <a:pt x="2246" y="4445"/>
                  </a:lnTo>
                  <a:cubicBezTo>
                    <a:pt x="2245" y="4445"/>
                    <a:pt x="2245" y="4444"/>
                    <a:pt x="2245" y="444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26"/>
            <p:cNvGrpSpPr/>
            <p:nvPr/>
          </p:nvGrpSpPr>
          <p:grpSpPr>
            <a:xfrm flipH="1">
              <a:off x="-7679" y="4232640"/>
              <a:ext cx="639448" cy="907287"/>
              <a:chOff x="1496475" y="1739775"/>
              <a:chExt cx="340150" cy="482625"/>
            </a:xfrm>
          </p:grpSpPr>
          <p:sp>
            <p:nvSpPr>
              <p:cNvPr id="258" name="Google Shape;258;p26"/>
              <p:cNvSpPr/>
              <p:nvPr/>
            </p:nvSpPr>
            <p:spPr>
              <a:xfrm>
                <a:off x="1496475" y="1946350"/>
                <a:ext cx="177525" cy="276050"/>
              </a:xfrm>
              <a:custGeom>
                <a:rect b="b" l="l" r="r" t="t"/>
                <a:pathLst>
                  <a:path extrusionOk="0" h="11042" w="7101">
                    <a:moveTo>
                      <a:pt x="1545" y="1"/>
                    </a:moveTo>
                    <a:cubicBezTo>
                      <a:pt x="1411" y="1"/>
                      <a:pt x="1277" y="24"/>
                      <a:pt x="1145" y="79"/>
                    </a:cubicBezTo>
                    <a:cubicBezTo>
                      <a:pt x="490" y="395"/>
                      <a:pt x="256" y="1192"/>
                      <a:pt x="223" y="1868"/>
                    </a:cubicBezTo>
                    <a:cubicBezTo>
                      <a:pt x="168" y="3088"/>
                      <a:pt x="556" y="4270"/>
                      <a:pt x="1057" y="5366"/>
                    </a:cubicBezTo>
                    <a:cubicBezTo>
                      <a:pt x="1305" y="5922"/>
                      <a:pt x="1575" y="6469"/>
                      <a:pt x="1868" y="7004"/>
                    </a:cubicBezTo>
                    <a:cubicBezTo>
                      <a:pt x="2591" y="8377"/>
                      <a:pt x="3558" y="9597"/>
                      <a:pt x="4502" y="10821"/>
                    </a:cubicBezTo>
                    <a:cubicBezTo>
                      <a:pt x="4559" y="10895"/>
                      <a:pt x="4618" y="10968"/>
                      <a:pt x="4677" y="11042"/>
                    </a:cubicBezTo>
                    <a:lnTo>
                      <a:pt x="4843" y="11042"/>
                    </a:lnTo>
                    <a:cubicBezTo>
                      <a:pt x="4588" y="10725"/>
                      <a:pt x="4336" y="10404"/>
                      <a:pt x="4091" y="10079"/>
                    </a:cubicBezTo>
                    <a:cubicBezTo>
                      <a:pt x="3614" y="9462"/>
                      <a:pt x="3153" y="8834"/>
                      <a:pt x="2716" y="8188"/>
                    </a:cubicBezTo>
                    <a:cubicBezTo>
                      <a:pt x="2014" y="7083"/>
                      <a:pt x="1406" y="5922"/>
                      <a:pt x="917" y="4703"/>
                    </a:cubicBezTo>
                    <a:cubicBezTo>
                      <a:pt x="440" y="3561"/>
                      <a:pt x="1" y="1719"/>
                      <a:pt x="724" y="613"/>
                    </a:cubicBezTo>
                    <a:cubicBezTo>
                      <a:pt x="953" y="264"/>
                      <a:pt x="1240" y="132"/>
                      <a:pt x="1544" y="132"/>
                    </a:cubicBezTo>
                    <a:cubicBezTo>
                      <a:pt x="2009" y="132"/>
                      <a:pt x="2512" y="442"/>
                      <a:pt x="2901" y="756"/>
                    </a:cubicBezTo>
                    <a:cubicBezTo>
                      <a:pt x="3359" y="1193"/>
                      <a:pt x="3633" y="1779"/>
                      <a:pt x="3888" y="2350"/>
                    </a:cubicBezTo>
                    <a:cubicBezTo>
                      <a:pt x="4081" y="2813"/>
                      <a:pt x="4242" y="3289"/>
                      <a:pt x="4411" y="3761"/>
                    </a:cubicBezTo>
                    <a:cubicBezTo>
                      <a:pt x="4663" y="4451"/>
                      <a:pt x="4920" y="5139"/>
                      <a:pt x="5163" y="5833"/>
                    </a:cubicBezTo>
                    <a:cubicBezTo>
                      <a:pt x="5581" y="6956"/>
                      <a:pt x="5928" y="8106"/>
                      <a:pt x="6308" y="9245"/>
                    </a:cubicBezTo>
                    <a:cubicBezTo>
                      <a:pt x="6495" y="9855"/>
                      <a:pt x="6730" y="10448"/>
                      <a:pt x="6967" y="11042"/>
                    </a:cubicBezTo>
                    <a:lnTo>
                      <a:pt x="7100" y="11042"/>
                    </a:lnTo>
                    <a:cubicBezTo>
                      <a:pt x="6968" y="10707"/>
                      <a:pt x="6836" y="10372"/>
                      <a:pt x="6711" y="10035"/>
                    </a:cubicBezTo>
                    <a:cubicBezTo>
                      <a:pt x="6271" y="8788"/>
                      <a:pt x="5903" y="7515"/>
                      <a:pt x="5456" y="6271"/>
                    </a:cubicBezTo>
                    <a:cubicBezTo>
                      <a:pt x="5143" y="5383"/>
                      <a:pt x="4817" y="4501"/>
                      <a:pt x="4495" y="3617"/>
                    </a:cubicBezTo>
                    <a:cubicBezTo>
                      <a:pt x="4122" y="2600"/>
                      <a:pt x="3698" y="1188"/>
                      <a:pt x="2809" y="519"/>
                    </a:cubicBezTo>
                    <a:cubicBezTo>
                      <a:pt x="2445" y="272"/>
                      <a:pt x="1997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6"/>
              <p:cNvSpPr/>
              <p:nvPr/>
            </p:nvSpPr>
            <p:spPr>
              <a:xfrm>
                <a:off x="1709625" y="1936700"/>
                <a:ext cx="127000" cy="285700"/>
              </a:xfrm>
              <a:custGeom>
                <a:rect b="b" l="l" r="r" t="t"/>
                <a:pathLst>
                  <a:path extrusionOk="0" h="11428" w="5080">
                    <a:moveTo>
                      <a:pt x="3604" y="0"/>
                    </a:moveTo>
                    <a:cubicBezTo>
                      <a:pt x="3215" y="0"/>
                      <a:pt x="2734" y="256"/>
                      <a:pt x="2146" y="885"/>
                    </a:cubicBezTo>
                    <a:cubicBezTo>
                      <a:pt x="1645" y="1411"/>
                      <a:pt x="1486" y="2136"/>
                      <a:pt x="1323" y="2821"/>
                    </a:cubicBezTo>
                    <a:cubicBezTo>
                      <a:pt x="1135" y="3683"/>
                      <a:pt x="978" y="4552"/>
                      <a:pt x="837" y="5422"/>
                    </a:cubicBezTo>
                    <a:cubicBezTo>
                      <a:pt x="638" y="6700"/>
                      <a:pt x="415" y="7974"/>
                      <a:pt x="239" y="9255"/>
                    </a:cubicBezTo>
                    <a:cubicBezTo>
                      <a:pt x="144" y="9977"/>
                      <a:pt x="83" y="10704"/>
                      <a:pt x="1" y="11428"/>
                    </a:cubicBezTo>
                    <a:lnTo>
                      <a:pt x="129" y="11428"/>
                    </a:lnTo>
                    <a:cubicBezTo>
                      <a:pt x="184" y="10913"/>
                      <a:pt x="234" y="10398"/>
                      <a:pt x="294" y="9884"/>
                    </a:cubicBezTo>
                    <a:cubicBezTo>
                      <a:pt x="407" y="8827"/>
                      <a:pt x="592" y="7781"/>
                      <a:pt x="757" y="6732"/>
                    </a:cubicBezTo>
                    <a:cubicBezTo>
                      <a:pt x="878" y="5969"/>
                      <a:pt x="996" y="5206"/>
                      <a:pt x="1132" y="4446"/>
                    </a:cubicBezTo>
                    <a:cubicBezTo>
                      <a:pt x="1255" y="3770"/>
                      <a:pt x="1381" y="3094"/>
                      <a:pt x="1550" y="2429"/>
                    </a:cubicBezTo>
                    <a:cubicBezTo>
                      <a:pt x="1726" y="1692"/>
                      <a:pt x="1970" y="1165"/>
                      <a:pt x="2554" y="658"/>
                    </a:cubicBezTo>
                    <a:cubicBezTo>
                      <a:pt x="2834" y="429"/>
                      <a:pt x="3227" y="126"/>
                      <a:pt x="3614" y="126"/>
                    </a:cubicBezTo>
                    <a:cubicBezTo>
                      <a:pt x="3715" y="126"/>
                      <a:pt x="3815" y="146"/>
                      <a:pt x="3913" y="194"/>
                    </a:cubicBezTo>
                    <a:cubicBezTo>
                      <a:pt x="4475" y="517"/>
                      <a:pt x="4644" y="1251"/>
                      <a:pt x="4781" y="1842"/>
                    </a:cubicBezTo>
                    <a:cubicBezTo>
                      <a:pt x="4960" y="2782"/>
                      <a:pt x="4971" y="3753"/>
                      <a:pt x="4832" y="4699"/>
                    </a:cubicBezTo>
                    <a:cubicBezTo>
                      <a:pt x="4753" y="5267"/>
                      <a:pt x="4643" y="5833"/>
                      <a:pt x="4480" y="6384"/>
                    </a:cubicBezTo>
                    <a:cubicBezTo>
                      <a:pt x="4276" y="7049"/>
                      <a:pt x="4000" y="7689"/>
                      <a:pt x="3690" y="8311"/>
                    </a:cubicBezTo>
                    <a:cubicBezTo>
                      <a:pt x="3451" y="8751"/>
                      <a:pt x="3167" y="9167"/>
                      <a:pt x="2908" y="9595"/>
                    </a:cubicBezTo>
                    <a:cubicBezTo>
                      <a:pt x="2557" y="10176"/>
                      <a:pt x="2227" y="10771"/>
                      <a:pt x="1897" y="11364"/>
                    </a:cubicBezTo>
                    <a:cubicBezTo>
                      <a:pt x="1885" y="11385"/>
                      <a:pt x="1875" y="11406"/>
                      <a:pt x="1863" y="11428"/>
                    </a:cubicBezTo>
                    <a:lnTo>
                      <a:pt x="2012" y="11428"/>
                    </a:lnTo>
                    <a:cubicBezTo>
                      <a:pt x="2234" y="11023"/>
                      <a:pt x="2457" y="10617"/>
                      <a:pt x="2690" y="10218"/>
                    </a:cubicBezTo>
                    <a:cubicBezTo>
                      <a:pt x="3016" y="9630"/>
                      <a:pt x="3403" y="9077"/>
                      <a:pt x="3734" y="8492"/>
                    </a:cubicBezTo>
                    <a:cubicBezTo>
                      <a:pt x="3977" y="8054"/>
                      <a:pt x="4173" y="7588"/>
                      <a:pt x="4359" y="7123"/>
                    </a:cubicBezTo>
                    <a:cubicBezTo>
                      <a:pt x="4631" y="6439"/>
                      <a:pt x="4800" y="5720"/>
                      <a:pt x="4918" y="4995"/>
                    </a:cubicBezTo>
                    <a:cubicBezTo>
                      <a:pt x="5024" y="4337"/>
                      <a:pt x="5079" y="3672"/>
                      <a:pt x="5045" y="3007"/>
                    </a:cubicBezTo>
                    <a:cubicBezTo>
                      <a:pt x="4983" y="1613"/>
                      <a:pt x="4582" y="0"/>
                      <a:pt x="3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6"/>
              <p:cNvSpPr/>
              <p:nvPr/>
            </p:nvSpPr>
            <p:spPr>
              <a:xfrm>
                <a:off x="1596175" y="1739775"/>
                <a:ext cx="155100" cy="482625"/>
              </a:xfrm>
              <a:custGeom>
                <a:rect b="b" l="l" r="r" t="t"/>
                <a:pathLst>
                  <a:path extrusionOk="0" h="19305" w="6204">
                    <a:moveTo>
                      <a:pt x="2918" y="130"/>
                    </a:moveTo>
                    <a:cubicBezTo>
                      <a:pt x="2955" y="130"/>
                      <a:pt x="2991" y="132"/>
                      <a:pt x="3027" y="135"/>
                    </a:cubicBezTo>
                    <a:cubicBezTo>
                      <a:pt x="3167" y="169"/>
                      <a:pt x="3296" y="262"/>
                      <a:pt x="3393" y="367"/>
                    </a:cubicBezTo>
                    <a:cubicBezTo>
                      <a:pt x="3704" y="771"/>
                      <a:pt x="3772" y="1306"/>
                      <a:pt x="3886" y="1792"/>
                    </a:cubicBezTo>
                    <a:cubicBezTo>
                      <a:pt x="3908" y="1899"/>
                      <a:pt x="3928" y="2011"/>
                      <a:pt x="3944" y="2119"/>
                    </a:cubicBezTo>
                    <a:cubicBezTo>
                      <a:pt x="3949" y="2150"/>
                      <a:pt x="3975" y="2175"/>
                      <a:pt x="4007" y="2175"/>
                    </a:cubicBezTo>
                    <a:cubicBezTo>
                      <a:pt x="4104" y="2172"/>
                      <a:pt x="4082" y="1973"/>
                      <a:pt x="4104" y="1901"/>
                    </a:cubicBezTo>
                    <a:cubicBezTo>
                      <a:pt x="4170" y="1519"/>
                      <a:pt x="4226" y="1138"/>
                      <a:pt x="4338" y="765"/>
                    </a:cubicBezTo>
                    <a:cubicBezTo>
                      <a:pt x="4419" y="446"/>
                      <a:pt x="4564" y="208"/>
                      <a:pt x="4811" y="208"/>
                    </a:cubicBezTo>
                    <a:cubicBezTo>
                      <a:pt x="4906" y="208"/>
                      <a:pt x="5016" y="244"/>
                      <a:pt x="5144" y="324"/>
                    </a:cubicBezTo>
                    <a:cubicBezTo>
                      <a:pt x="5732" y="755"/>
                      <a:pt x="5917" y="1742"/>
                      <a:pt x="5990" y="2431"/>
                    </a:cubicBezTo>
                    <a:cubicBezTo>
                      <a:pt x="6106" y="3431"/>
                      <a:pt x="5946" y="4500"/>
                      <a:pt x="5350" y="5333"/>
                    </a:cubicBezTo>
                    <a:cubicBezTo>
                      <a:pt x="5325" y="5341"/>
                      <a:pt x="5305" y="5364"/>
                      <a:pt x="5304" y="5392"/>
                    </a:cubicBezTo>
                    <a:cubicBezTo>
                      <a:pt x="5285" y="5424"/>
                      <a:pt x="5256" y="5453"/>
                      <a:pt x="5228" y="5479"/>
                    </a:cubicBezTo>
                    <a:cubicBezTo>
                      <a:pt x="4848" y="5787"/>
                      <a:pt x="4365" y="5925"/>
                      <a:pt x="3879" y="5965"/>
                    </a:cubicBezTo>
                    <a:cubicBezTo>
                      <a:pt x="3815" y="5970"/>
                      <a:pt x="3751" y="5972"/>
                      <a:pt x="3686" y="5972"/>
                    </a:cubicBezTo>
                    <a:cubicBezTo>
                      <a:pt x="3124" y="5972"/>
                      <a:pt x="2570" y="5788"/>
                      <a:pt x="2069" y="5534"/>
                    </a:cubicBezTo>
                    <a:cubicBezTo>
                      <a:pt x="1247" y="5140"/>
                      <a:pt x="629" y="4549"/>
                      <a:pt x="335" y="3670"/>
                    </a:cubicBezTo>
                    <a:cubicBezTo>
                      <a:pt x="139" y="3125"/>
                      <a:pt x="144" y="2513"/>
                      <a:pt x="289" y="1953"/>
                    </a:cubicBezTo>
                    <a:cubicBezTo>
                      <a:pt x="370" y="1608"/>
                      <a:pt x="468" y="1262"/>
                      <a:pt x="700" y="983"/>
                    </a:cubicBezTo>
                    <a:cubicBezTo>
                      <a:pt x="759" y="905"/>
                      <a:pt x="838" y="876"/>
                      <a:pt x="921" y="876"/>
                    </a:cubicBezTo>
                    <a:cubicBezTo>
                      <a:pt x="1016" y="876"/>
                      <a:pt x="1116" y="913"/>
                      <a:pt x="1199" y="961"/>
                    </a:cubicBezTo>
                    <a:cubicBezTo>
                      <a:pt x="1682" y="1221"/>
                      <a:pt x="1812" y="1814"/>
                      <a:pt x="1975" y="2297"/>
                    </a:cubicBezTo>
                    <a:cubicBezTo>
                      <a:pt x="2020" y="2429"/>
                      <a:pt x="2042" y="2570"/>
                      <a:pt x="2104" y="2694"/>
                    </a:cubicBezTo>
                    <a:cubicBezTo>
                      <a:pt x="2115" y="2715"/>
                      <a:pt x="2137" y="2726"/>
                      <a:pt x="2159" y="2726"/>
                    </a:cubicBezTo>
                    <a:cubicBezTo>
                      <a:pt x="2183" y="2726"/>
                      <a:pt x="2208" y="2713"/>
                      <a:pt x="2218" y="2687"/>
                    </a:cubicBezTo>
                    <a:cubicBezTo>
                      <a:pt x="2224" y="2670"/>
                      <a:pt x="2231" y="2653"/>
                      <a:pt x="2235" y="2634"/>
                    </a:cubicBezTo>
                    <a:cubicBezTo>
                      <a:pt x="2268" y="2180"/>
                      <a:pt x="2241" y="1722"/>
                      <a:pt x="2263" y="1267"/>
                    </a:cubicBezTo>
                    <a:cubicBezTo>
                      <a:pt x="2294" y="944"/>
                      <a:pt x="2253" y="571"/>
                      <a:pt x="2468" y="302"/>
                    </a:cubicBezTo>
                    <a:cubicBezTo>
                      <a:pt x="2579" y="171"/>
                      <a:pt x="2751" y="130"/>
                      <a:pt x="2918" y="130"/>
                    </a:cubicBezTo>
                    <a:close/>
                    <a:moveTo>
                      <a:pt x="2902" y="1"/>
                    </a:moveTo>
                    <a:cubicBezTo>
                      <a:pt x="2688" y="1"/>
                      <a:pt x="2470" y="79"/>
                      <a:pt x="2342" y="253"/>
                    </a:cubicBezTo>
                    <a:cubicBezTo>
                      <a:pt x="2170" y="482"/>
                      <a:pt x="2169" y="782"/>
                      <a:pt x="2146" y="1055"/>
                    </a:cubicBezTo>
                    <a:cubicBezTo>
                      <a:pt x="2119" y="1483"/>
                      <a:pt x="2126" y="1913"/>
                      <a:pt x="2122" y="2341"/>
                    </a:cubicBezTo>
                    <a:cubicBezTo>
                      <a:pt x="1939" y="1788"/>
                      <a:pt x="1788" y="1093"/>
                      <a:pt x="1211" y="825"/>
                    </a:cubicBezTo>
                    <a:cubicBezTo>
                      <a:pt x="1120" y="779"/>
                      <a:pt x="1019" y="745"/>
                      <a:pt x="918" y="745"/>
                    </a:cubicBezTo>
                    <a:cubicBezTo>
                      <a:pt x="881" y="745"/>
                      <a:pt x="843" y="750"/>
                      <a:pt x="806" y="760"/>
                    </a:cubicBezTo>
                    <a:cubicBezTo>
                      <a:pt x="243" y="978"/>
                      <a:pt x="0" y="2465"/>
                      <a:pt x="64" y="3011"/>
                    </a:cubicBezTo>
                    <a:cubicBezTo>
                      <a:pt x="139" y="3800"/>
                      <a:pt x="525" y="4567"/>
                      <a:pt x="1129" y="5084"/>
                    </a:cubicBezTo>
                    <a:lnTo>
                      <a:pt x="1130" y="5084"/>
                    </a:lnTo>
                    <a:cubicBezTo>
                      <a:pt x="1754" y="5581"/>
                      <a:pt x="2507" y="5953"/>
                      <a:pt x="3301" y="6074"/>
                    </a:cubicBezTo>
                    <a:cubicBezTo>
                      <a:pt x="3339" y="6079"/>
                      <a:pt x="3378" y="6080"/>
                      <a:pt x="3416" y="6084"/>
                    </a:cubicBezTo>
                    <a:cubicBezTo>
                      <a:pt x="3408" y="8279"/>
                      <a:pt x="3487" y="10472"/>
                      <a:pt x="3525" y="12666"/>
                    </a:cubicBezTo>
                    <a:cubicBezTo>
                      <a:pt x="3543" y="13835"/>
                      <a:pt x="3539" y="15003"/>
                      <a:pt x="3576" y="16172"/>
                    </a:cubicBezTo>
                    <a:cubicBezTo>
                      <a:pt x="3603" y="17119"/>
                      <a:pt x="3676" y="18065"/>
                      <a:pt x="3730" y="19010"/>
                    </a:cubicBezTo>
                    <a:cubicBezTo>
                      <a:pt x="3735" y="19109"/>
                      <a:pt x="3740" y="19207"/>
                      <a:pt x="3744" y="19305"/>
                    </a:cubicBezTo>
                    <a:lnTo>
                      <a:pt x="3875" y="19305"/>
                    </a:lnTo>
                    <a:cubicBezTo>
                      <a:pt x="3846" y="18708"/>
                      <a:pt x="3796" y="18111"/>
                      <a:pt x="3766" y="17515"/>
                    </a:cubicBezTo>
                    <a:cubicBezTo>
                      <a:pt x="3693" y="16349"/>
                      <a:pt x="3675" y="15181"/>
                      <a:pt x="3668" y="14014"/>
                    </a:cubicBezTo>
                    <a:cubicBezTo>
                      <a:pt x="3651" y="11374"/>
                      <a:pt x="3534" y="8735"/>
                      <a:pt x="3543" y="6095"/>
                    </a:cubicBezTo>
                    <a:lnTo>
                      <a:pt x="3543" y="6095"/>
                    </a:lnTo>
                    <a:cubicBezTo>
                      <a:pt x="3587" y="6097"/>
                      <a:pt x="3632" y="6098"/>
                      <a:pt x="3676" y="6098"/>
                    </a:cubicBezTo>
                    <a:cubicBezTo>
                      <a:pt x="3808" y="6098"/>
                      <a:pt x="3940" y="6089"/>
                      <a:pt x="4071" y="6072"/>
                    </a:cubicBezTo>
                    <a:cubicBezTo>
                      <a:pt x="4076" y="6211"/>
                      <a:pt x="4081" y="6350"/>
                      <a:pt x="4084" y="6489"/>
                    </a:cubicBezTo>
                    <a:cubicBezTo>
                      <a:pt x="4116" y="7767"/>
                      <a:pt x="4092" y="9046"/>
                      <a:pt x="4122" y="10324"/>
                    </a:cubicBezTo>
                    <a:cubicBezTo>
                      <a:pt x="4155" y="11460"/>
                      <a:pt x="4179" y="12597"/>
                      <a:pt x="4199" y="13733"/>
                    </a:cubicBezTo>
                    <a:cubicBezTo>
                      <a:pt x="4268" y="15416"/>
                      <a:pt x="4340" y="17098"/>
                      <a:pt x="4295" y="18782"/>
                    </a:cubicBezTo>
                    <a:cubicBezTo>
                      <a:pt x="4295" y="18955"/>
                      <a:pt x="4293" y="19130"/>
                      <a:pt x="4290" y="19305"/>
                    </a:cubicBezTo>
                    <a:lnTo>
                      <a:pt x="4419" y="19305"/>
                    </a:lnTo>
                    <a:cubicBezTo>
                      <a:pt x="4419" y="18641"/>
                      <a:pt x="4447" y="17976"/>
                      <a:pt x="4436" y="17312"/>
                    </a:cubicBezTo>
                    <a:cubicBezTo>
                      <a:pt x="4435" y="15813"/>
                      <a:pt x="4325" y="14318"/>
                      <a:pt x="4311" y="12821"/>
                    </a:cubicBezTo>
                    <a:cubicBezTo>
                      <a:pt x="4295" y="11703"/>
                      <a:pt x="4245" y="10585"/>
                      <a:pt x="4236" y="9466"/>
                    </a:cubicBezTo>
                    <a:cubicBezTo>
                      <a:pt x="4229" y="8329"/>
                      <a:pt x="4236" y="7191"/>
                      <a:pt x="4197" y="6055"/>
                    </a:cubicBezTo>
                    <a:cubicBezTo>
                      <a:pt x="4516" y="5999"/>
                      <a:pt x="4823" y="5892"/>
                      <a:pt x="5100" y="5727"/>
                    </a:cubicBezTo>
                    <a:cubicBezTo>
                      <a:pt x="5333" y="5690"/>
                      <a:pt x="5653" y="5113"/>
                      <a:pt x="5756" y="4897"/>
                    </a:cubicBezTo>
                    <a:cubicBezTo>
                      <a:pt x="6091" y="4191"/>
                      <a:pt x="6204" y="3399"/>
                      <a:pt x="6133" y="2624"/>
                    </a:cubicBezTo>
                    <a:cubicBezTo>
                      <a:pt x="6101" y="2170"/>
                      <a:pt x="6038" y="1715"/>
                      <a:pt x="5891" y="1283"/>
                    </a:cubicBezTo>
                    <a:cubicBezTo>
                      <a:pt x="5766" y="916"/>
                      <a:pt x="5604" y="536"/>
                      <a:pt x="5300" y="281"/>
                    </a:cubicBezTo>
                    <a:cubicBezTo>
                      <a:pt x="5167" y="166"/>
                      <a:pt x="4985" y="82"/>
                      <a:pt x="4807" y="82"/>
                    </a:cubicBezTo>
                    <a:cubicBezTo>
                      <a:pt x="4710" y="82"/>
                      <a:pt x="4614" y="108"/>
                      <a:pt x="4528" y="167"/>
                    </a:cubicBezTo>
                    <a:cubicBezTo>
                      <a:pt x="4168" y="451"/>
                      <a:pt x="4106" y="1258"/>
                      <a:pt x="4009" y="1695"/>
                    </a:cubicBezTo>
                    <a:cubicBezTo>
                      <a:pt x="3996" y="1694"/>
                      <a:pt x="3987" y="1650"/>
                      <a:pt x="3980" y="1618"/>
                    </a:cubicBezTo>
                    <a:cubicBezTo>
                      <a:pt x="3882" y="1187"/>
                      <a:pt x="3797" y="732"/>
                      <a:pt x="3550" y="358"/>
                    </a:cubicBezTo>
                    <a:cubicBezTo>
                      <a:pt x="3440" y="208"/>
                      <a:pt x="3286" y="88"/>
                      <a:pt x="3110" y="26"/>
                    </a:cubicBezTo>
                    <a:cubicBezTo>
                      <a:pt x="3044" y="9"/>
                      <a:pt x="2973" y="1"/>
                      <a:pt x="2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6"/>
              <p:cNvSpPr/>
              <p:nvPr/>
            </p:nvSpPr>
            <p:spPr>
              <a:xfrm>
                <a:off x="1529875" y="1993000"/>
                <a:ext cx="117600" cy="229400"/>
              </a:xfrm>
              <a:custGeom>
                <a:rect b="b" l="l" r="r" t="t"/>
                <a:pathLst>
                  <a:path extrusionOk="0" h="9176" w="4704">
                    <a:moveTo>
                      <a:pt x="1980" y="4269"/>
                    </a:moveTo>
                    <a:lnTo>
                      <a:pt x="1980" y="4269"/>
                    </a:lnTo>
                    <a:cubicBezTo>
                      <a:pt x="1981" y="4271"/>
                      <a:pt x="1982" y="4273"/>
                      <a:pt x="1983" y="4275"/>
                    </a:cubicBezTo>
                    <a:cubicBezTo>
                      <a:pt x="1982" y="4273"/>
                      <a:pt x="1981" y="4271"/>
                      <a:pt x="1980" y="4269"/>
                    </a:cubicBezTo>
                    <a:close/>
                    <a:moveTo>
                      <a:pt x="2429" y="4880"/>
                    </a:moveTo>
                    <a:cubicBezTo>
                      <a:pt x="2430" y="4880"/>
                      <a:pt x="2430" y="4881"/>
                      <a:pt x="2430" y="4881"/>
                    </a:cubicBezTo>
                    <a:lnTo>
                      <a:pt x="2430" y="4881"/>
                    </a:lnTo>
                    <a:cubicBezTo>
                      <a:pt x="2431" y="4883"/>
                      <a:pt x="2432" y="4885"/>
                      <a:pt x="2433" y="4887"/>
                    </a:cubicBezTo>
                    <a:cubicBezTo>
                      <a:pt x="2432" y="4885"/>
                      <a:pt x="2431" y="4882"/>
                      <a:pt x="2429" y="4880"/>
                    </a:cubicBezTo>
                    <a:close/>
                    <a:moveTo>
                      <a:pt x="78" y="0"/>
                    </a:moveTo>
                    <a:cubicBezTo>
                      <a:pt x="39" y="0"/>
                      <a:pt x="0" y="33"/>
                      <a:pt x="14" y="81"/>
                    </a:cubicBezTo>
                    <a:cubicBezTo>
                      <a:pt x="569" y="1520"/>
                      <a:pt x="1299" y="2876"/>
                      <a:pt x="1977" y="4262"/>
                    </a:cubicBezTo>
                    <a:cubicBezTo>
                      <a:pt x="1977" y="4263"/>
                      <a:pt x="1978" y="4263"/>
                      <a:pt x="1978" y="4265"/>
                    </a:cubicBezTo>
                    <a:lnTo>
                      <a:pt x="1978" y="4265"/>
                    </a:lnTo>
                    <a:cubicBezTo>
                      <a:pt x="1978" y="4265"/>
                      <a:pt x="1978" y="4263"/>
                      <a:pt x="1977" y="4263"/>
                    </a:cubicBezTo>
                    <a:cubicBezTo>
                      <a:pt x="1978" y="4265"/>
                      <a:pt x="1979" y="4267"/>
                      <a:pt x="1980" y="4269"/>
                    </a:cubicBezTo>
                    <a:lnTo>
                      <a:pt x="1980" y="4269"/>
                    </a:lnTo>
                    <a:cubicBezTo>
                      <a:pt x="1980" y="4268"/>
                      <a:pt x="1980" y="4267"/>
                      <a:pt x="1979" y="4266"/>
                    </a:cubicBezTo>
                    <a:lnTo>
                      <a:pt x="1979" y="4266"/>
                    </a:lnTo>
                    <a:cubicBezTo>
                      <a:pt x="2089" y="4486"/>
                      <a:pt x="2202" y="4711"/>
                      <a:pt x="2315" y="4938"/>
                    </a:cubicBezTo>
                    <a:lnTo>
                      <a:pt x="2315" y="4938"/>
                    </a:lnTo>
                    <a:cubicBezTo>
                      <a:pt x="2315" y="4938"/>
                      <a:pt x="2315" y="4938"/>
                      <a:pt x="2316" y="4939"/>
                    </a:cubicBezTo>
                    <a:lnTo>
                      <a:pt x="2316" y="4939"/>
                    </a:lnTo>
                    <a:cubicBezTo>
                      <a:pt x="2315" y="4938"/>
                      <a:pt x="2315" y="4938"/>
                      <a:pt x="2315" y="4938"/>
                    </a:cubicBezTo>
                    <a:lnTo>
                      <a:pt x="2315" y="4938"/>
                    </a:lnTo>
                    <a:cubicBezTo>
                      <a:pt x="2315" y="4938"/>
                      <a:pt x="2315" y="4938"/>
                      <a:pt x="2316" y="4939"/>
                    </a:cubicBezTo>
                    <a:lnTo>
                      <a:pt x="2316" y="4939"/>
                    </a:lnTo>
                    <a:cubicBezTo>
                      <a:pt x="2316" y="4939"/>
                      <a:pt x="2316" y="4939"/>
                      <a:pt x="2316" y="4939"/>
                    </a:cubicBezTo>
                    <a:lnTo>
                      <a:pt x="2316" y="4939"/>
                    </a:lnTo>
                    <a:cubicBezTo>
                      <a:pt x="2831" y="6017"/>
                      <a:pt x="3422" y="7056"/>
                      <a:pt x="3983" y="8111"/>
                    </a:cubicBezTo>
                    <a:cubicBezTo>
                      <a:pt x="4173" y="8466"/>
                      <a:pt x="4363" y="8822"/>
                      <a:pt x="4557" y="9176"/>
                    </a:cubicBezTo>
                    <a:lnTo>
                      <a:pt x="4703" y="9176"/>
                    </a:lnTo>
                    <a:cubicBezTo>
                      <a:pt x="4396" y="8619"/>
                      <a:pt x="4099" y="8057"/>
                      <a:pt x="3799" y="7496"/>
                    </a:cubicBezTo>
                    <a:cubicBezTo>
                      <a:pt x="3323" y="6633"/>
                      <a:pt x="2857" y="5769"/>
                      <a:pt x="2430" y="4881"/>
                    </a:cubicBezTo>
                    <a:lnTo>
                      <a:pt x="2430" y="4881"/>
                    </a:lnTo>
                    <a:cubicBezTo>
                      <a:pt x="1969" y="3964"/>
                      <a:pt x="1510" y="3043"/>
                      <a:pt x="1058" y="2118"/>
                    </a:cubicBezTo>
                    <a:cubicBezTo>
                      <a:pt x="737" y="1434"/>
                      <a:pt x="399" y="756"/>
                      <a:pt x="136" y="46"/>
                    </a:cubicBezTo>
                    <a:cubicBezTo>
                      <a:pt x="127" y="14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6"/>
              <p:cNvSpPr/>
              <p:nvPr/>
            </p:nvSpPr>
            <p:spPr>
              <a:xfrm>
                <a:off x="1725625" y="1963075"/>
                <a:ext cx="84975" cy="259325"/>
              </a:xfrm>
              <a:custGeom>
                <a:rect b="b" l="l" r="r" t="t"/>
                <a:pathLst>
                  <a:path extrusionOk="0" h="10373" w="3399">
                    <a:moveTo>
                      <a:pt x="1624" y="6187"/>
                    </a:moveTo>
                    <a:lnTo>
                      <a:pt x="1624" y="6187"/>
                    </a:lnTo>
                    <a:cubicBezTo>
                      <a:pt x="1624" y="6188"/>
                      <a:pt x="1623" y="6189"/>
                      <a:pt x="1623" y="6189"/>
                    </a:cubicBezTo>
                    <a:lnTo>
                      <a:pt x="1623" y="6189"/>
                    </a:lnTo>
                    <a:cubicBezTo>
                      <a:pt x="1623" y="6189"/>
                      <a:pt x="1624" y="6189"/>
                      <a:pt x="1624" y="6188"/>
                    </a:cubicBezTo>
                    <a:lnTo>
                      <a:pt x="1624" y="6187"/>
                    </a:lnTo>
                    <a:close/>
                    <a:moveTo>
                      <a:pt x="1623" y="6189"/>
                    </a:moveTo>
                    <a:cubicBezTo>
                      <a:pt x="1623" y="6190"/>
                      <a:pt x="1623" y="6190"/>
                      <a:pt x="1623" y="6190"/>
                    </a:cubicBezTo>
                    <a:cubicBezTo>
                      <a:pt x="1623" y="6190"/>
                      <a:pt x="1623" y="6190"/>
                      <a:pt x="1623" y="6189"/>
                    </a:cubicBezTo>
                    <a:close/>
                    <a:moveTo>
                      <a:pt x="3317" y="0"/>
                    </a:moveTo>
                    <a:cubicBezTo>
                      <a:pt x="3294" y="0"/>
                      <a:pt x="3271" y="12"/>
                      <a:pt x="3259" y="37"/>
                    </a:cubicBezTo>
                    <a:cubicBezTo>
                      <a:pt x="3234" y="107"/>
                      <a:pt x="3225" y="181"/>
                      <a:pt x="3206" y="251"/>
                    </a:cubicBezTo>
                    <a:cubicBezTo>
                      <a:pt x="2712" y="2444"/>
                      <a:pt x="2063" y="4600"/>
                      <a:pt x="1301" y="6714"/>
                    </a:cubicBezTo>
                    <a:cubicBezTo>
                      <a:pt x="1062" y="7393"/>
                      <a:pt x="789" y="8060"/>
                      <a:pt x="547" y="8737"/>
                    </a:cubicBezTo>
                    <a:cubicBezTo>
                      <a:pt x="357" y="9276"/>
                      <a:pt x="179" y="9827"/>
                      <a:pt x="0" y="10373"/>
                    </a:cubicBezTo>
                    <a:lnTo>
                      <a:pt x="135" y="10373"/>
                    </a:lnTo>
                    <a:cubicBezTo>
                      <a:pt x="268" y="9964"/>
                      <a:pt x="405" y="9556"/>
                      <a:pt x="539" y="9149"/>
                    </a:cubicBezTo>
                    <a:cubicBezTo>
                      <a:pt x="880" y="8157"/>
                      <a:pt x="1284" y="7180"/>
                      <a:pt x="1624" y="6186"/>
                    </a:cubicBezTo>
                    <a:lnTo>
                      <a:pt x="1624" y="6187"/>
                    </a:lnTo>
                    <a:lnTo>
                      <a:pt x="1624" y="6187"/>
                    </a:lnTo>
                    <a:cubicBezTo>
                      <a:pt x="2324" y="4190"/>
                      <a:pt x="2911" y="2152"/>
                      <a:pt x="3377" y="88"/>
                    </a:cubicBezTo>
                    <a:cubicBezTo>
                      <a:pt x="3398" y="35"/>
                      <a:pt x="3358" y="0"/>
                      <a:pt x="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5" name="Google Shape;265;p27"/>
          <p:cNvSpPr txBox="1"/>
          <p:nvPr>
            <p:ph idx="1" type="subTitle"/>
          </p:nvPr>
        </p:nvSpPr>
        <p:spPr>
          <a:xfrm>
            <a:off x="5055279" y="2152235"/>
            <a:ext cx="2505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6" name="Google Shape;266;p27"/>
          <p:cNvSpPr txBox="1"/>
          <p:nvPr>
            <p:ph idx="2" type="subTitle"/>
          </p:nvPr>
        </p:nvSpPr>
        <p:spPr>
          <a:xfrm>
            <a:off x="1583300" y="2152235"/>
            <a:ext cx="25056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7" name="Google Shape;267;p27"/>
          <p:cNvSpPr txBox="1"/>
          <p:nvPr>
            <p:ph idx="3" type="subTitle"/>
          </p:nvPr>
        </p:nvSpPr>
        <p:spPr>
          <a:xfrm>
            <a:off x="5055275" y="1880601"/>
            <a:ext cx="25056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9pPr>
          </a:lstStyle>
          <a:p/>
        </p:txBody>
      </p:sp>
      <p:sp>
        <p:nvSpPr>
          <p:cNvPr id="268" name="Google Shape;268;p27"/>
          <p:cNvSpPr txBox="1"/>
          <p:nvPr>
            <p:ph idx="4" type="subTitle"/>
          </p:nvPr>
        </p:nvSpPr>
        <p:spPr>
          <a:xfrm>
            <a:off x="1583300" y="1880601"/>
            <a:ext cx="25056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9pPr>
          </a:lstStyle>
          <a:p/>
        </p:txBody>
      </p:sp>
      <p:grpSp>
        <p:nvGrpSpPr>
          <p:cNvPr id="269" name="Google Shape;269;p27"/>
          <p:cNvGrpSpPr/>
          <p:nvPr/>
        </p:nvGrpSpPr>
        <p:grpSpPr>
          <a:xfrm>
            <a:off x="-7679" y="129753"/>
            <a:ext cx="9082681" cy="5011178"/>
            <a:chOff x="-7679" y="129753"/>
            <a:chExt cx="9082681" cy="5011178"/>
          </a:xfrm>
        </p:grpSpPr>
        <p:sp>
          <p:nvSpPr>
            <p:cNvPr id="270" name="Google Shape;270;p27"/>
            <p:cNvSpPr/>
            <p:nvPr/>
          </p:nvSpPr>
          <p:spPr>
            <a:xfrm flipH="1">
              <a:off x="3576857" y="178255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1" y="1"/>
                  </a:moveTo>
                  <a:cubicBezTo>
                    <a:pt x="1436" y="1"/>
                    <a:pt x="1417" y="66"/>
                    <a:pt x="1411" y="110"/>
                  </a:cubicBezTo>
                  <a:cubicBezTo>
                    <a:pt x="1396" y="170"/>
                    <a:pt x="1381" y="231"/>
                    <a:pt x="1372" y="293"/>
                  </a:cubicBezTo>
                  <a:cubicBezTo>
                    <a:pt x="1350" y="421"/>
                    <a:pt x="1320" y="548"/>
                    <a:pt x="1287" y="674"/>
                  </a:cubicBezTo>
                  <a:cubicBezTo>
                    <a:pt x="1263" y="759"/>
                    <a:pt x="1238" y="844"/>
                    <a:pt x="1215" y="929"/>
                  </a:cubicBezTo>
                  <a:cubicBezTo>
                    <a:pt x="1053" y="659"/>
                    <a:pt x="901" y="381"/>
                    <a:pt x="781" y="87"/>
                  </a:cubicBezTo>
                  <a:cubicBezTo>
                    <a:pt x="783" y="35"/>
                    <a:pt x="746" y="9"/>
                    <a:pt x="707" y="9"/>
                  </a:cubicBezTo>
                  <a:cubicBezTo>
                    <a:pt x="668" y="9"/>
                    <a:pt x="627" y="36"/>
                    <a:pt x="629" y="88"/>
                  </a:cubicBezTo>
                  <a:cubicBezTo>
                    <a:pt x="774" y="440"/>
                    <a:pt x="950" y="781"/>
                    <a:pt x="1140" y="1115"/>
                  </a:cubicBezTo>
                  <a:cubicBezTo>
                    <a:pt x="1135" y="1118"/>
                    <a:pt x="1129" y="1122"/>
                    <a:pt x="1123" y="1125"/>
                  </a:cubicBezTo>
                  <a:cubicBezTo>
                    <a:pt x="811" y="1011"/>
                    <a:pt x="502" y="833"/>
                    <a:pt x="189" y="771"/>
                  </a:cubicBezTo>
                  <a:lnTo>
                    <a:pt x="189" y="771"/>
                  </a:lnTo>
                  <a:cubicBezTo>
                    <a:pt x="0" y="937"/>
                    <a:pt x="668" y="1035"/>
                    <a:pt x="765" y="1110"/>
                  </a:cubicBezTo>
                  <a:cubicBezTo>
                    <a:pt x="836" y="1142"/>
                    <a:pt x="906" y="1173"/>
                    <a:pt x="978" y="1204"/>
                  </a:cubicBezTo>
                  <a:cubicBezTo>
                    <a:pt x="804" y="1298"/>
                    <a:pt x="629" y="1389"/>
                    <a:pt x="457" y="1486"/>
                  </a:cubicBezTo>
                  <a:cubicBezTo>
                    <a:pt x="389" y="1537"/>
                    <a:pt x="209" y="1569"/>
                    <a:pt x="276" y="1686"/>
                  </a:cubicBezTo>
                  <a:cubicBezTo>
                    <a:pt x="288" y="1704"/>
                    <a:pt x="310" y="1714"/>
                    <a:pt x="332" y="1714"/>
                  </a:cubicBezTo>
                  <a:cubicBezTo>
                    <a:pt x="344" y="1714"/>
                    <a:pt x="357" y="1711"/>
                    <a:pt x="367" y="1704"/>
                  </a:cubicBezTo>
                  <a:cubicBezTo>
                    <a:pt x="611" y="1559"/>
                    <a:pt x="863" y="1426"/>
                    <a:pt x="1117" y="1298"/>
                  </a:cubicBezTo>
                  <a:lnTo>
                    <a:pt x="1117" y="1298"/>
                  </a:lnTo>
                  <a:cubicBezTo>
                    <a:pt x="1095" y="1385"/>
                    <a:pt x="1072" y="1471"/>
                    <a:pt x="1052" y="1558"/>
                  </a:cubicBezTo>
                  <a:cubicBezTo>
                    <a:pt x="969" y="1921"/>
                    <a:pt x="878" y="2283"/>
                    <a:pt x="814" y="2649"/>
                  </a:cubicBezTo>
                  <a:cubicBezTo>
                    <a:pt x="806" y="2699"/>
                    <a:pt x="842" y="2751"/>
                    <a:pt x="893" y="2758"/>
                  </a:cubicBezTo>
                  <a:cubicBezTo>
                    <a:pt x="897" y="2758"/>
                    <a:pt x="901" y="2759"/>
                    <a:pt x="906" y="2759"/>
                  </a:cubicBezTo>
                  <a:cubicBezTo>
                    <a:pt x="951" y="2759"/>
                    <a:pt x="988" y="2721"/>
                    <a:pt x="994" y="2676"/>
                  </a:cubicBezTo>
                  <a:cubicBezTo>
                    <a:pt x="1008" y="2589"/>
                    <a:pt x="1024" y="2504"/>
                    <a:pt x="1040" y="2419"/>
                  </a:cubicBezTo>
                  <a:cubicBezTo>
                    <a:pt x="1067" y="2280"/>
                    <a:pt x="1097" y="2131"/>
                    <a:pt x="1128" y="1981"/>
                  </a:cubicBezTo>
                  <a:cubicBezTo>
                    <a:pt x="1173" y="1766"/>
                    <a:pt x="1222" y="1552"/>
                    <a:pt x="1270" y="1337"/>
                  </a:cubicBezTo>
                  <a:cubicBezTo>
                    <a:pt x="1437" y="1622"/>
                    <a:pt x="1610" y="1903"/>
                    <a:pt x="1778" y="2184"/>
                  </a:cubicBezTo>
                  <a:cubicBezTo>
                    <a:pt x="1794" y="2209"/>
                    <a:pt x="1820" y="2221"/>
                    <a:pt x="1846" y="2221"/>
                  </a:cubicBezTo>
                  <a:cubicBezTo>
                    <a:pt x="1891" y="2221"/>
                    <a:pt x="1938" y="2187"/>
                    <a:pt x="1942" y="2136"/>
                  </a:cubicBezTo>
                  <a:cubicBezTo>
                    <a:pt x="1889" y="1943"/>
                    <a:pt x="1726" y="1782"/>
                    <a:pt x="1630" y="1596"/>
                  </a:cubicBezTo>
                  <a:cubicBezTo>
                    <a:pt x="1600" y="1547"/>
                    <a:pt x="1569" y="1499"/>
                    <a:pt x="1538" y="1450"/>
                  </a:cubicBezTo>
                  <a:lnTo>
                    <a:pt x="1538" y="1450"/>
                  </a:lnTo>
                  <a:cubicBezTo>
                    <a:pt x="1751" y="1543"/>
                    <a:pt x="1966" y="1631"/>
                    <a:pt x="2185" y="1709"/>
                  </a:cubicBezTo>
                  <a:cubicBezTo>
                    <a:pt x="2193" y="1711"/>
                    <a:pt x="2202" y="1712"/>
                    <a:pt x="2210" y="1712"/>
                  </a:cubicBezTo>
                  <a:cubicBezTo>
                    <a:pt x="2295" y="1712"/>
                    <a:pt x="2322" y="1567"/>
                    <a:pt x="2229" y="1540"/>
                  </a:cubicBezTo>
                  <a:cubicBezTo>
                    <a:pt x="1950" y="1441"/>
                    <a:pt x="1674" y="1333"/>
                    <a:pt x="1397" y="1227"/>
                  </a:cubicBezTo>
                  <a:cubicBezTo>
                    <a:pt x="1387" y="1210"/>
                    <a:pt x="1376" y="1192"/>
                    <a:pt x="1365" y="1175"/>
                  </a:cubicBezTo>
                  <a:cubicBezTo>
                    <a:pt x="1663" y="1032"/>
                    <a:pt x="1963" y="897"/>
                    <a:pt x="2268" y="768"/>
                  </a:cubicBezTo>
                  <a:cubicBezTo>
                    <a:pt x="2339" y="739"/>
                    <a:pt x="2338" y="624"/>
                    <a:pt x="2268" y="594"/>
                  </a:cubicBezTo>
                  <a:cubicBezTo>
                    <a:pt x="1944" y="655"/>
                    <a:pt x="1641" y="851"/>
                    <a:pt x="1339" y="1012"/>
                  </a:cubicBezTo>
                  <a:cubicBezTo>
                    <a:pt x="1368" y="873"/>
                    <a:pt x="1395" y="733"/>
                    <a:pt x="1418" y="592"/>
                  </a:cubicBezTo>
                  <a:cubicBezTo>
                    <a:pt x="1444" y="467"/>
                    <a:pt x="1476" y="339"/>
                    <a:pt x="1505" y="215"/>
                  </a:cubicBezTo>
                  <a:cubicBezTo>
                    <a:pt x="1513" y="178"/>
                    <a:pt x="1521" y="141"/>
                    <a:pt x="1531" y="105"/>
                  </a:cubicBezTo>
                  <a:cubicBezTo>
                    <a:pt x="1545" y="73"/>
                    <a:pt x="1551" y="34"/>
                    <a:pt x="1513" y="10"/>
                  </a:cubicBezTo>
                  <a:cubicBezTo>
                    <a:pt x="1501" y="4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 flipH="1">
              <a:off x="3812099" y="129753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 flipH="1">
              <a:off x="8879874" y="4229212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 flipH="1">
              <a:off x="582519" y="390214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 flipH="1">
              <a:off x="8913299" y="3976115"/>
              <a:ext cx="62487" cy="48486"/>
            </a:xfrm>
            <a:custGeom>
              <a:rect b="b" l="l" r="r" t="t"/>
              <a:pathLst>
                <a:path extrusionOk="0" h="703" w="906">
                  <a:moveTo>
                    <a:pt x="453" y="1"/>
                  </a:moveTo>
                  <a:cubicBezTo>
                    <a:pt x="2" y="1"/>
                    <a:pt x="0" y="703"/>
                    <a:pt x="453" y="703"/>
                  </a:cubicBezTo>
                  <a:cubicBezTo>
                    <a:pt x="905" y="703"/>
                    <a:pt x="905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8733429" y="4579875"/>
              <a:ext cx="254209" cy="561056"/>
            </a:xfrm>
            <a:custGeom>
              <a:rect b="b" l="l" r="r" t="t"/>
              <a:pathLst>
                <a:path extrusionOk="0" h="11938" w="5409">
                  <a:moveTo>
                    <a:pt x="4400" y="1"/>
                  </a:moveTo>
                  <a:cubicBezTo>
                    <a:pt x="4356" y="1"/>
                    <a:pt x="4312" y="7"/>
                    <a:pt x="4268" y="19"/>
                  </a:cubicBezTo>
                  <a:cubicBezTo>
                    <a:pt x="3917" y="114"/>
                    <a:pt x="3661" y="567"/>
                    <a:pt x="3539" y="829"/>
                  </a:cubicBezTo>
                  <a:cubicBezTo>
                    <a:pt x="3469" y="981"/>
                    <a:pt x="3416" y="1137"/>
                    <a:pt x="3371" y="1288"/>
                  </a:cubicBezTo>
                  <a:cubicBezTo>
                    <a:pt x="3287" y="972"/>
                    <a:pt x="3130" y="608"/>
                    <a:pt x="2880" y="478"/>
                  </a:cubicBezTo>
                  <a:cubicBezTo>
                    <a:pt x="2817" y="445"/>
                    <a:pt x="2752" y="429"/>
                    <a:pt x="2684" y="429"/>
                  </a:cubicBezTo>
                  <a:cubicBezTo>
                    <a:pt x="2604" y="429"/>
                    <a:pt x="2520" y="451"/>
                    <a:pt x="2431" y="498"/>
                  </a:cubicBezTo>
                  <a:cubicBezTo>
                    <a:pt x="2116" y="739"/>
                    <a:pt x="2030" y="1414"/>
                    <a:pt x="2027" y="1877"/>
                  </a:cubicBezTo>
                  <a:cubicBezTo>
                    <a:pt x="1838" y="1664"/>
                    <a:pt x="1558" y="1459"/>
                    <a:pt x="1239" y="1413"/>
                  </a:cubicBezTo>
                  <a:cubicBezTo>
                    <a:pt x="1198" y="1406"/>
                    <a:pt x="1157" y="1403"/>
                    <a:pt x="1116" y="1403"/>
                  </a:cubicBezTo>
                  <a:cubicBezTo>
                    <a:pt x="932" y="1403"/>
                    <a:pt x="760" y="1467"/>
                    <a:pt x="613" y="1590"/>
                  </a:cubicBezTo>
                  <a:cubicBezTo>
                    <a:pt x="320" y="1850"/>
                    <a:pt x="125" y="2183"/>
                    <a:pt x="63" y="2529"/>
                  </a:cubicBezTo>
                  <a:cubicBezTo>
                    <a:pt x="0" y="2920"/>
                    <a:pt x="34" y="3342"/>
                    <a:pt x="171" y="3902"/>
                  </a:cubicBezTo>
                  <a:cubicBezTo>
                    <a:pt x="400" y="4797"/>
                    <a:pt x="1016" y="5293"/>
                    <a:pt x="1863" y="5293"/>
                  </a:cubicBezTo>
                  <a:cubicBezTo>
                    <a:pt x="1995" y="5293"/>
                    <a:pt x="2132" y="5281"/>
                    <a:pt x="2274" y="5257"/>
                  </a:cubicBezTo>
                  <a:cubicBezTo>
                    <a:pt x="2289" y="5543"/>
                    <a:pt x="2302" y="5827"/>
                    <a:pt x="2313" y="6113"/>
                  </a:cubicBezTo>
                  <a:cubicBezTo>
                    <a:pt x="2334" y="6627"/>
                    <a:pt x="2357" y="7158"/>
                    <a:pt x="2400" y="7683"/>
                  </a:cubicBezTo>
                  <a:cubicBezTo>
                    <a:pt x="2435" y="8463"/>
                    <a:pt x="2457" y="9256"/>
                    <a:pt x="2477" y="10023"/>
                  </a:cubicBezTo>
                  <a:cubicBezTo>
                    <a:pt x="2493" y="10637"/>
                    <a:pt x="2511" y="11251"/>
                    <a:pt x="2534" y="11866"/>
                  </a:cubicBezTo>
                  <a:lnTo>
                    <a:pt x="2536" y="11937"/>
                  </a:lnTo>
                  <a:lnTo>
                    <a:pt x="2818" y="11937"/>
                  </a:lnTo>
                  <a:lnTo>
                    <a:pt x="2804" y="11620"/>
                  </a:lnTo>
                  <a:cubicBezTo>
                    <a:pt x="2796" y="11434"/>
                    <a:pt x="2788" y="11248"/>
                    <a:pt x="2781" y="11061"/>
                  </a:cubicBezTo>
                  <a:cubicBezTo>
                    <a:pt x="2763" y="10553"/>
                    <a:pt x="2750" y="10034"/>
                    <a:pt x="2738" y="9533"/>
                  </a:cubicBezTo>
                  <a:cubicBezTo>
                    <a:pt x="2727" y="9039"/>
                    <a:pt x="2715" y="8546"/>
                    <a:pt x="2697" y="8049"/>
                  </a:cubicBezTo>
                  <a:cubicBezTo>
                    <a:pt x="2632" y="7010"/>
                    <a:pt x="2588" y="6165"/>
                    <a:pt x="2559" y="5384"/>
                  </a:cubicBezTo>
                  <a:cubicBezTo>
                    <a:pt x="2555" y="5348"/>
                    <a:pt x="2555" y="5311"/>
                    <a:pt x="2554" y="5274"/>
                  </a:cubicBezTo>
                  <a:cubicBezTo>
                    <a:pt x="2554" y="5197"/>
                    <a:pt x="2552" y="5109"/>
                    <a:pt x="2505" y="5017"/>
                  </a:cubicBezTo>
                  <a:cubicBezTo>
                    <a:pt x="2469" y="4971"/>
                    <a:pt x="2420" y="4961"/>
                    <a:pt x="2379" y="4961"/>
                  </a:cubicBezTo>
                  <a:cubicBezTo>
                    <a:pt x="2354" y="4961"/>
                    <a:pt x="2332" y="4964"/>
                    <a:pt x="2318" y="4967"/>
                  </a:cubicBezTo>
                  <a:cubicBezTo>
                    <a:pt x="2138" y="5000"/>
                    <a:pt x="1986" y="5015"/>
                    <a:pt x="1847" y="5015"/>
                  </a:cubicBezTo>
                  <a:cubicBezTo>
                    <a:pt x="1813" y="5015"/>
                    <a:pt x="1780" y="5014"/>
                    <a:pt x="1747" y="5012"/>
                  </a:cubicBezTo>
                  <a:cubicBezTo>
                    <a:pt x="424" y="4939"/>
                    <a:pt x="304" y="3413"/>
                    <a:pt x="313" y="2761"/>
                  </a:cubicBezTo>
                  <a:cubicBezTo>
                    <a:pt x="333" y="2376"/>
                    <a:pt x="533" y="2002"/>
                    <a:pt x="847" y="1764"/>
                  </a:cubicBezTo>
                  <a:cubicBezTo>
                    <a:pt x="929" y="1707"/>
                    <a:pt x="1023" y="1683"/>
                    <a:pt x="1119" y="1683"/>
                  </a:cubicBezTo>
                  <a:cubicBezTo>
                    <a:pt x="1275" y="1683"/>
                    <a:pt x="1438" y="1746"/>
                    <a:pt x="1563" y="1834"/>
                  </a:cubicBezTo>
                  <a:cubicBezTo>
                    <a:pt x="1749" y="1962"/>
                    <a:pt x="1910" y="2148"/>
                    <a:pt x="2072" y="2416"/>
                  </a:cubicBezTo>
                  <a:cubicBezTo>
                    <a:pt x="2082" y="2464"/>
                    <a:pt x="2109" y="2518"/>
                    <a:pt x="2157" y="2544"/>
                  </a:cubicBezTo>
                  <a:cubicBezTo>
                    <a:pt x="2176" y="2555"/>
                    <a:pt x="2197" y="2560"/>
                    <a:pt x="2218" y="2560"/>
                  </a:cubicBezTo>
                  <a:cubicBezTo>
                    <a:pt x="2237" y="2560"/>
                    <a:pt x="2256" y="2556"/>
                    <a:pt x="2273" y="2548"/>
                  </a:cubicBezTo>
                  <a:cubicBezTo>
                    <a:pt x="2312" y="2532"/>
                    <a:pt x="2340" y="2502"/>
                    <a:pt x="2353" y="2464"/>
                  </a:cubicBezTo>
                  <a:cubicBezTo>
                    <a:pt x="2368" y="2420"/>
                    <a:pt x="2361" y="2365"/>
                    <a:pt x="2335" y="2317"/>
                  </a:cubicBezTo>
                  <a:cubicBezTo>
                    <a:pt x="2298" y="2112"/>
                    <a:pt x="2301" y="1897"/>
                    <a:pt x="2309" y="1696"/>
                  </a:cubicBezTo>
                  <a:cubicBezTo>
                    <a:pt x="2336" y="1264"/>
                    <a:pt x="2457" y="771"/>
                    <a:pt x="2625" y="707"/>
                  </a:cubicBezTo>
                  <a:cubicBezTo>
                    <a:pt x="2637" y="703"/>
                    <a:pt x="2649" y="701"/>
                    <a:pt x="2661" y="701"/>
                  </a:cubicBezTo>
                  <a:cubicBezTo>
                    <a:pt x="2715" y="701"/>
                    <a:pt x="2778" y="738"/>
                    <a:pt x="2848" y="809"/>
                  </a:cubicBezTo>
                  <a:cubicBezTo>
                    <a:pt x="3039" y="1032"/>
                    <a:pt x="3104" y="1333"/>
                    <a:pt x="3167" y="1676"/>
                  </a:cubicBezTo>
                  <a:cubicBezTo>
                    <a:pt x="3183" y="1765"/>
                    <a:pt x="3197" y="1854"/>
                    <a:pt x="3208" y="1944"/>
                  </a:cubicBezTo>
                  <a:cubicBezTo>
                    <a:pt x="3218" y="2005"/>
                    <a:pt x="3266" y="2054"/>
                    <a:pt x="3335" y="2062"/>
                  </a:cubicBezTo>
                  <a:lnTo>
                    <a:pt x="3341" y="2062"/>
                  </a:lnTo>
                  <a:cubicBezTo>
                    <a:pt x="3473" y="2062"/>
                    <a:pt x="3497" y="1927"/>
                    <a:pt x="3509" y="1861"/>
                  </a:cubicBezTo>
                  <a:cubicBezTo>
                    <a:pt x="3512" y="1840"/>
                    <a:pt x="3517" y="1819"/>
                    <a:pt x="3524" y="1797"/>
                  </a:cubicBezTo>
                  <a:lnTo>
                    <a:pt x="3539" y="1736"/>
                  </a:lnTo>
                  <a:cubicBezTo>
                    <a:pt x="3557" y="1664"/>
                    <a:pt x="3574" y="1594"/>
                    <a:pt x="3594" y="1522"/>
                  </a:cubicBezTo>
                  <a:cubicBezTo>
                    <a:pt x="3716" y="1049"/>
                    <a:pt x="3871" y="723"/>
                    <a:pt x="4095" y="465"/>
                  </a:cubicBezTo>
                  <a:cubicBezTo>
                    <a:pt x="4199" y="341"/>
                    <a:pt x="4300" y="279"/>
                    <a:pt x="4395" y="279"/>
                  </a:cubicBezTo>
                  <a:cubicBezTo>
                    <a:pt x="4410" y="279"/>
                    <a:pt x="4426" y="280"/>
                    <a:pt x="4440" y="283"/>
                  </a:cubicBezTo>
                  <a:cubicBezTo>
                    <a:pt x="4643" y="327"/>
                    <a:pt x="4817" y="648"/>
                    <a:pt x="4894" y="931"/>
                  </a:cubicBezTo>
                  <a:cubicBezTo>
                    <a:pt x="4998" y="1267"/>
                    <a:pt x="5056" y="1644"/>
                    <a:pt x="5074" y="2116"/>
                  </a:cubicBezTo>
                  <a:cubicBezTo>
                    <a:pt x="5096" y="2565"/>
                    <a:pt x="4999" y="3025"/>
                    <a:pt x="4795" y="3444"/>
                  </a:cubicBezTo>
                  <a:cubicBezTo>
                    <a:pt x="4542" y="3983"/>
                    <a:pt x="4227" y="4312"/>
                    <a:pt x="3830" y="4450"/>
                  </a:cubicBezTo>
                  <a:cubicBezTo>
                    <a:pt x="3616" y="4536"/>
                    <a:pt x="3392" y="4595"/>
                    <a:pt x="3157" y="4625"/>
                  </a:cubicBezTo>
                  <a:cubicBezTo>
                    <a:pt x="3137" y="4630"/>
                    <a:pt x="3116" y="4631"/>
                    <a:pt x="3095" y="4632"/>
                  </a:cubicBezTo>
                  <a:cubicBezTo>
                    <a:pt x="3052" y="4637"/>
                    <a:pt x="3005" y="4640"/>
                    <a:pt x="2948" y="4662"/>
                  </a:cubicBezTo>
                  <a:cubicBezTo>
                    <a:pt x="2764" y="4762"/>
                    <a:pt x="2767" y="5005"/>
                    <a:pt x="2769" y="5183"/>
                  </a:cubicBezTo>
                  <a:cubicBezTo>
                    <a:pt x="2771" y="5227"/>
                    <a:pt x="2771" y="5267"/>
                    <a:pt x="2768" y="5309"/>
                  </a:cubicBezTo>
                  <a:cubicBezTo>
                    <a:pt x="2781" y="5957"/>
                    <a:pt x="2846" y="6610"/>
                    <a:pt x="2908" y="7243"/>
                  </a:cubicBezTo>
                  <a:cubicBezTo>
                    <a:pt x="2931" y="7471"/>
                    <a:pt x="2953" y="7699"/>
                    <a:pt x="2974" y="7928"/>
                  </a:cubicBezTo>
                  <a:cubicBezTo>
                    <a:pt x="3011" y="8321"/>
                    <a:pt x="3030" y="8721"/>
                    <a:pt x="3049" y="9109"/>
                  </a:cubicBezTo>
                  <a:cubicBezTo>
                    <a:pt x="3062" y="9377"/>
                    <a:pt x="3075" y="9647"/>
                    <a:pt x="3094" y="9918"/>
                  </a:cubicBezTo>
                  <a:cubicBezTo>
                    <a:pt x="3115" y="10214"/>
                    <a:pt x="3141" y="10512"/>
                    <a:pt x="3168" y="10809"/>
                  </a:cubicBezTo>
                  <a:cubicBezTo>
                    <a:pt x="3200" y="11156"/>
                    <a:pt x="3233" y="11515"/>
                    <a:pt x="3254" y="11867"/>
                  </a:cubicBezTo>
                  <a:lnTo>
                    <a:pt x="3258" y="11937"/>
                  </a:lnTo>
                  <a:lnTo>
                    <a:pt x="3533" y="11937"/>
                  </a:lnTo>
                  <a:lnTo>
                    <a:pt x="3528" y="11859"/>
                  </a:lnTo>
                  <a:cubicBezTo>
                    <a:pt x="3504" y="11420"/>
                    <a:pt x="3475" y="11054"/>
                    <a:pt x="3438" y="10708"/>
                  </a:cubicBezTo>
                  <a:cubicBezTo>
                    <a:pt x="3384" y="10197"/>
                    <a:pt x="3357" y="9679"/>
                    <a:pt x="3332" y="9176"/>
                  </a:cubicBezTo>
                  <a:cubicBezTo>
                    <a:pt x="3310" y="8754"/>
                    <a:pt x="3288" y="8316"/>
                    <a:pt x="3249" y="7884"/>
                  </a:cubicBezTo>
                  <a:cubicBezTo>
                    <a:pt x="3230" y="7676"/>
                    <a:pt x="3209" y="7468"/>
                    <a:pt x="3189" y="7260"/>
                  </a:cubicBezTo>
                  <a:cubicBezTo>
                    <a:pt x="3126" y="6632"/>
                    <a:pt x="3063" y="5982"/>
                    <a:pt x="3047" y="5346"/>
                  </a:cubicBezTo>
                  <a:cubicBezTo>
                    <a:pt x="3049" y="5300"/>
                    <a:pt x="3048" y="5251"/>
                    <a:pt x="3047" y="5202"/>
                  </a:cubicBezTo>
                  <a:cubicBezTo>
                    <a:pt x="3044" y="5098"/>
                    <a:pt x="3042" y="4999"/>
                    <a:pt x="3075" y="4917"/>
                  </a:cubicBezTo>
                  <a:cubicBezTo>
                    <a:pt x="3122" y="4906"/>
                    <a:pt x="3170" y="4901"/>
                    <a:pt x="3222" y="4895"/>
                  </a:cubicBezTo>
                  <a:cubicBezTo>
                    <a:pt x="3287" y="4889"/>
                    <a:pt x="3355" y="4880"/>
                    <a:pt x="3415" y="4863"/>
                  </a:cubicBezTo>
                  <a:cubicBezTo>
                    <a:pt x="4227" y="4699"/>
                    <a:pt x="4683" y="4335"/>
                    <a:pt x="5042" y="3571"/>
                  </a:cubicBezTo>
                  <a:cubicBezTo>
                    <a:pt x="5309" y="3047"/>
                    <a:pt x="5408" y="2408"/>
                    <a:pt x="5327" y="1723"/>
                  </a:cubicBezTo>
                  <a:lnTo>
                    <a:pt x="5323" y="1687"/>
                  </a:lnTo>
                  <a:cubicBezTo>
                    <a:pt x="5252" y="1151"/>
                    <a:pt x="5164" y="483"/>
                    <a:pt x="4715" y="108"/>
                  </a:cubicBezTo>
                  <a:cubicBezTo>
                    <a:pt x="4613" y="37"/>
                    <a:pt x="4507" y="1"/>
                    <a:pt x="4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6" name="Google Shape;276;p27"/>
            <p:cNvGrpSpPr/>
            <p:nvPr/>
          </p:nvGrpSpPr>
          <p:grpSpPr>
            <a:xfrm>
              <a:off x="704341" y="4750959"/>
              <a:ext cx="339980" cy="388998"/>
              <a:chOff x="704341" y="4750959"/>
              <a:chExt cx="339980" cy="388998"/>
            </a:xfrm>
          </p:grpSpPr>
          <p:sp>
            <p:nvSpPr>
              <p:cNvPr id="277" name="Google Shape;277;p27"/>
              <p:cNvSpPr/>
              <p:nvPr/>
            </p:nvSpPr>
            <p:spPr>
              <a:xfrm flipH="1">
                <a:off x="704341" y="4750959"/>
                <a:ext cx="339980" cy="388998"/>
              </a:xfrm>
              <a:custGeom>
                <a:rect b="b" l="l" r="r" t="t"/>
                <a:pathLst>
                  <a:path extrusionOk="0" h="8277" w="7234">
                    <a:moveTo>
                      <a:pt x="4404" y="129"/>
                    </a:moveTo>
                    <a:cubicBezTo>
                      <a:pt x="4480" y="129"/>
                      <a:pt x="4555" y="142"/>
                      <a:pt x="4627" y="172"/>
                    </a:cubicBezTo>
                    <a:cubicBezTo>
                      <a:pt x="4851" y="284"/>
                      <a:pt x="5147" y="432"/>
                      <a:pt x="5205" y="702"/>
                    </a:cubicBezTo>
                    <a:cubicBezTo>
                      <a:pt x="5224" y="966"/>
                      <a:pt x="5072" y="1210"/>
                      <a:pt x="4959" y="1440"/>
                    </a:cubicBezTo>
                    <a:cubicBezTo>
                      <a:pt x="4923" y="1524"/>
                      <a:pt x="4826" y="1610"/>
                      <a:pt x="4866" y="1707"/>
                    </a:cubicBezTo>
                    <a:cubicBezTo>
                      <a:pt x="4886" y="1737"/>
                      <a:pt x="4914" y="1748"/>
                      <a:pt x="4945" y="1748"/>
                    </a:cubicBezTo>
                    <a:cubicBezTo>
                      <a:pt x="5019" y="1748"/>
                      <a:pt x="5115" y="1684"/>
                      <a:pt x="5179" y="1672"/>
                    </a:cubicBezTo>
                    <a:cubicBezTo>
                      <a:pt x="5531" y="1558"/>
                      <a:pt x="5889" y="1435"/>
                      <a:pt x="6262" y="1435"/>
                    </a:cubicBezTo>
                    <a:cubicBezTo>
                      <a:pt x="6309" y="1435"/>
                      <a:pt x="6356" y="1437"/>
                      <a:pt x="6403" y="1441"/>
                    </a:cubicBezTo>
                    <a:cubicBezTo>
                      <a:pt x="6842" y="1481"/>
                      <a:pt x="7045" y="1822"/>
                      <a:pt x="6743" y="2183"/>
                    </a:cubicBezTo>
                    <a:cubicBezTo>
                      <a:pt x="6536" y="2461"/>
                      <a:pt x="6223" y="2652"/>
                      <a:pt x="5889" y="2752"/>
                    </a:cubicBezTo>
                    <a:cubicBezTo>
                      <a:pt x="5778" y="2781"/>
                      <a:pt x="5661" y="2809"/>
                      <a:pt x="5545" y="2809"/>
                    </a:cubicBezTo>
                    <a:cubicBezTo>
                      <a:pt x="5507" y="2809"/>
                      <a:pt x="5468" y="2806"/>
                      <a:pt x="5430" y="2799"/>
                    </a:cubicBezTo>
                    <a:cubicBezTo>
                      <a:pt x="5429" y="2799"/>
                      <a:pt x="5428" y="2799"/>
                      <a:pt x="5428" y="2799"/>
                    </a:cubicBezTo>
                    <a:cubicBezTo>
                      <a:pt x="5347" y="2799"/>
                      <a:pt x="5342" y="2920"/>
                      <a:pt x="5424" y="2927"/>
                    </a:cubicBezTo>
                    <a:cubicBezTo>
                      <a:pt x="5765" y="3123"/>
                      <a:pt x="6094" y="3446"/>
                      <a:pt x="6135" y="3859"/>
                    </a:cubicBezTo>
                    <a:cubicBezTo>
                      <a:pt x="6149" y="4074"/>
                      <a:pt x="5954" y="4219"/>
                      <a:pt x="5766" y="4272"/>
                    </a:cubicBezTo>
                    <a:cubicBezTo>
                      <a:pt x="5685" y="4294"/>
                      <a:pt x="5603" y="4303"/>
                      <a:pt x="5522" y="4303"/>
                    </a:cubicBezTo>
                    <a:cubicBezTo>
                      <a:pt x="5201" y="4303"/>
                      <a:pt x="4882" y="4152"/>
                      <a:pt x="4650" y="3934"/>
                    </a:cubicBezTo>
                    <a:cubicBezTo>
                      <a:pt x="4499" y="3792"/>
                      <a:pt x="4387" y="3599"/>
                      <a:pt x="4339" y="3397"/>
                    </a:cubicBezTo>
                    <a:cubicBezTo>
                      <a:pt x="4327" y="3374"/>
                      <a:pt x="4306" y="3364"/>
                      <a:pt x="4284" y="3364"/>
                    </a:cubicBezTo>
                    <a:cubicBezTo>
                      <a:pt x="4247" y="3364"/>
                      <a:pt x="4209" y="3395"/>
                      <a:pt x="4220" y="3441"/>
                    </a:cubicBezTo>
                    <a:cubicBezTo>
                      <a:pt x="4251" y="3552"/>
                      <a:pt x="4235" y="3659"/>
                      <a:pt x="4234" y="3779"/>
                    </a:cubicBezTo>
                    <a:cubicBezTo>
                      <a:pt x="4223" y="4001"/>
                      <a:pt x="4213" y="4227"/>
                      <a:pt x="4104" y="4428"/>
                    </a:cubicBezTo>
                    <a:cubicBezTo>
                      <a:pt x="3954" y="4679"/>
                      <a:pt x="3675" y="4849"/>
                      <a:pt x="3380" y="4856"/>
                    </a:cubicBezTo>
                    <a:cubicBezTo>
                      <a:pt x="3377" y="4856"/>
                      <a:pt x="3374" y="4856"/>
                      <a:pt x="3371" y="4856"/>
                    </a:cubicBezTo>
                    <a:cubicBezTo>
                      <a:pt x="2884" y="4856"/>
                      <a:pt x="2659" y="4494"/>
                      <a:pt x="2724" y="4035"/>
                    </a:cubicBezTo>
                    <a:cubicBezTo>
                      <a:pt x="2747" y="3858"/>
                      <a:pt x="2797" y="3681"/>
                      <a:pt x="2854" y="3511"/>
                    </a:cubicBezTo>
                    <a:cubicBezTo>
                      <a:pt x="2865" y="3446"/>
                      <a:pt x="2940" y="3372"/>
                      <a:pt x="2894" y="3309"/>
                    </a:cubicBezTo>
                    <a:cubicBezTo>
                      <a:pt x="2879" y="3294"/>
                      <a:pt x="2864" y="3288"/>
                      <a:pt x="2850" y="3288"/>
                    </a:cubicBezTo>
                    <a:cubicBezTo>
                      <a:pt x="2808" y="3288"/>
                      <a:pt x="2770" y="3340"/>
                      <a:pt x="2737" y="3367"/>
                    </a:cubicBezTo>
                    <a:cubicBezTo>
                      <a:pt x="2509" y="3540"/>
                      <a:pt x="2288" y="3705"/>
                      <a:pt x="2023" y="3827"/>
                    </a:cubicBezTo>
                    <a:cubicBezTo>
                      <a:pt x="1842" y="3908"/>
                      <a:pt x="1638" y="3960"/>
                      <a:pt x="1435" y="3960"/>
                    </a:cubicBezTo>
                    <a:cubicBezTo>
                      <a:pt x="1348" y="3960"/>
                      <a:pt x="1262" y="3951"/>
                      <a:pt x="1177" y="3930"/>
                    </a:cubicBezTo>
                    <a:cubicBezTo>
                      <a:pt x="835" y="3842"/>
                      <a:pt x="479" y="3589"/>
                      <a:pt x="415" y="3217"/>
                    </a:cubicBezTo>
                    <a:cubicBezTo>
                      <a:pt x="377" y="2822"/>
                      <a:pt x="659" y="2391"/>
                      <a:pt x="992" y="2190"/>
                    </a:cubicBezTo>
                    <a:lnTo>
                      <a:pt x="991" y="2190"/>
                    </a:lnTo>
                    <a:cubicBezTo>
                      <a:pt x="1173" y="2078"/>
                      <a:pt x="1377" y="2041"/>
                      <a:pt x="1585" y="2041"/>
                    </a:cubicBezTo>
                    <a:cubicBezTo>
                      <a:pt x="1814" y="2041"/>
                      <a:pt x="2048" y="2086"/>
                      <a:pt x="2267" y="2128"/>
                    </a:cubicBezTo>
                    <a:cubicBezTo>
                      <a:pt x="2290" y="2138"/>
                      <a:pt x="2321" y="2148"/>
                      <a:pt x="2349" y="2148"/>
                    </a:cubicBezTo>
                    <a:cubicBezTo>
                      <a:pt x="2380" y="2148"/>
                      <a:pt x="2407" y="2135"/>
                      <a:pt x="2415" y="2097"/>
                    </a:cubicBezTo>
                    <a:cubicBezTo>
                      <a:pt x="2426" y="2032"/>
                      <a:pt x="2356" y="2017"/>
                      <a:pt x="2307" y="2007"/>
                    </a:cubicBezTo>
                    <a:cubicBezTo>
                      <a:pt x="2217" y="1973"/>
                      <a:pt x="2127" y="1932"/>
                      <a:pt x="2039" y="1892"/>
                    </a:cubicBezTo>
                    <a:cubicBezTo>
                      <a:pt x="1599" y="1718"/>
                      <a:pt x="1020" y="1300"/>
                      <a:pt x="1240" y="760"/>
                    </a:cubicBezTo>
                    <a:cubicBezTo>
                      <a:pt x="1336" y="532"/>
                      <a:pt x="1526" y="333"/>
                      <a:pt x="1768" y="263"/>
                    </a:cubicBezTo>
                    <a:cubicBezTo>
                      <a:pt x="1854" y="240"/>
                      <a:pt x="1941" y="229"/>
                      <a:pt x="2028" y="229"/>
                    </a:cubicBezTo>
                    <a:cubicBezTo>
                      <a:pt x="2375" y="229"/>
                      <a:pt x="2719" y="400"/>
                      <a:pt x="2969" y="634"/>
                    </a:cubicBezTo>
                    <a:cubicBezTo>
                      <a:pt x="3127" y="780"/>
                      <a:pt x="3237" y="982"/>
                      <a:pt x="3337" y="1173"/>
                    </a:cubicBezTo>
                    <a:cubicBezTo>
                      <a:pt x="3333" y="1195"/>
                      <a:pt x="3327" y="1217"/>
                      <a:pt x="3322" y="1240"/>
                    </a:cubicBezTo>
                    <a:cubicBezTo>
                      <a:pt x="3312" y="1284"/>
                      <a:pt x="3350" y="1315"/>
                      <a:pt x="3387" y="1315"/>
                    </a:cubicBezTo>
                    <a:cubicBezTo>
                      <a:pt x="3409" y="1315"/>
                      <a:pt x="3429" y="1305"/>
                      <a:pt x="3440" y="1282"/>
                    </a:cubicBezTo>
                    <a:cubicBezTo>
                      <a:pt x="3515" y="1277"/>
                      <a:pt x="3513" y="1197"/>
                      <a:pt x="3474" y="1152"/>
                    </a:cubicBezTo>
                    <a:cubicBezTo>
                      <a:pt x="3542" y="883"/>
                      <a:pt x="3631" y="588"/>
                      <a:pt x="3833" y="382"/>
                    </a:cubicBezTo>
                    <a:cubicBezTo>
                      <a:pt x="3979" y="234"/>
                      <a:pt x="4193" y="129"/>
                      <a:pt x="4404" y="129"/>
                    </a:cubicBezTo>
                    <a:close/>
                    <a:moveTo>
                      <a:pt x="4380" y="0"/>
                    </a:moveTo>
                    <a:cubicBezTo>
                      <a:pt x="4282" y="0"/>
                      <a:pt x="4183" y="20"/>
                      <a:pt x="4087" y="66"/>
                    </a:cubicBezTo>
                    <a:cubicBezTo>
                      <a:pt x="3694" y="209"/>
                      <a:pt x="3483" y="605"/>
                      <a:pt x="3385" y="989"/>
                    </a:cubicBezTo>
                    <a:cubicBezTo>
                      <a:pt x="3139" y="489"/>
                      <a:pt x="2595" y="102"/>
                      <a:pt x="2032" y="102"/>
                    </a:cubicBezTo>
                    <a:cubicBezTo>
                      <a:pt x="1941" y="102"/>
                      <a:pt x="1850" y="112"/>
                      <a:pt x="1759" y="134"/>
                    </a:cubicBezTo>
                    <a:cubicBezTo>
                      <a:pt x="1481" y="204"/>
                      <a:pt x="1255" y="419"/>
                      <a:pt x="1138" y="676"/>
                    </a:cubicBezTo>
                    <a:cubicBezTo>
                      <a:pt x="875" y="1203"/>
                      <a:pt x="1351" y="1720"/>
                      <a:pt x="1812" y="1927"/>
                    </a:cubicBezTo>
                    <a:cubicBezTo>
                      <a:pt x="1736" y="1915"/>
                      <a:pt x="1661" y="1910"/>
                      <a:pt x="1587" y="1910"/>
                    </a:cubicBezTo>
                    <a:cubicBezTo>
                      <a:pt x="1080" y="1910"/>
                      <a:pt x="625" y="2179"/>
                      <a:pt x="407" y="2664"/>
                    </a:cubicBezTo>
                    <a:cubicBezTo>
                      <a:pt x="0" y="3382"/>
                      <a:pt x="655" y="4046"/>
                      <a:pt x="1375" y="4087"/>
                    </a:cubicBezTo>
                    <a:cubicBezTo>
                      <a:pt x="1398" y="4088"/>
                      <a:pt x="1421" y="4088"/>
                      <a:pt x="1443" y="4088"/>
                    </a:cubicBezTo>
                    <a:cubicBezTo>
                      <a:pt x="1915" y="4088"/>
                      <a:pt x="2338" y="3829"/>
                      <a:pt x="2705" y="3552"/>
                    </a:cubicBezTo>
                    <a:lnTo>
                      <a:pt x="2705" y="3552"/>
                    </a:lnTo>
                    <a:cubicBezTo>
                      <a:pt x="2508" y="4118"/>
                      <a:pt x="2496" y="4864"/>
                      <a:pt x="3236" y="4975"/>
                    </a:cubicBezTo>
                    <a:cubicBezTo>
                      <a:pt x="3275" y="4980"/>
                      <a:pt x="3315" y="4982"/>
                      <a:pt x="3356" y="4982"/>
                    </a:cubicBezTo>
                    <a:cubicBezTo>
                      <a:pt x="3237" y="6073"/>
                      <a:pt x="3236" y="7177"/>
                      <a:pt x="3216" y="8275"/>
                    </a:cubicBezTo>
                    <a:lnTo>
                      <a:pt x="3343" y="8275"/>
                    </a:lnTo>
                    <a:cubicBezTo>
                      <a:pt x="3356" y="7491"/>
                      <a:pt x="3364" y="6706"/>
                      <a:pt x="3411" y="5923"/>
                    </a:cubicBezTo>
                    <a:cubicBezTo>
                      <a:pt x="3430" y="5627"/>
                      <a:pt x="3438" y="5329"/>
                      <a:pt x="3471" y="5035"/>
                    </a:cubicBezTo>
                    <a:cubicBezTo>
                      <a:pt x="3486" y="5013"/>
                      <a:pt x="3489" y="4992"/>
                      <a:pt x="3482" y="4973"/>
                    </a:cubicBezTo>
                    <a:cubicBezTo>
                      <a:pt x="3568" y="4962"/>
                      <a:pt x="3652" y="4939"/>
                      <a:pt x="3731" y="4905"/>
                    </a:cubicBezTo>
                    <a:lnTo>
                      <a:pt x="3731" y="4905"/>
                    </a:lnTo>
                    <a:cubicBezTo>
                      <a:pt x="3720" y="4928"/>
                      <a:pt x="3717" y="4955"/>
                      <a:pt x="3716" y="4980"/>
                    </a:cubicBezTo>
                    <a:cubicBezTo>
                      <a:pt x="3710" y="5508"/>
                      <a:pt x="3709" y="6035"/>
                      <a:pt x="3701" y="6561"/>
                    </a:cubicBezTo>
                    <a:cubicBezTo>
                      <a:pt x="3691" y="7133"/>
                      <a:pt x="3690" y="7704"/>
                      <a:pt x="3703" y="8276"/>
                    </a:cubicBezTo>
                    <a:lnTo>
                      <a:pt x="3833" y="8276"/>
                    </a:lnTo>
                    <a:cubicBezTo>
                      <a:pt x="3806" y="7165"/>
                      <a:pt x="3841" y="6052"/>
                      <a:pt x="3847" y="4941"/>
                    </a:cubicBezTo>
                    <a:lnTo>
                      <a:pt x="3847" y="4941"/>
                    </a:lnTo>
                    <a:cubicBezTo>
                      <a:pt x="3846" y="4943"/>
                      <a:pt x="3846" y="4945"/>
                      <a:pt x="3846" y="4947"/>
                    </a:cubicBezTo>
                    <a:cubicBezTo>
                      <a:pt x="3846" y="4947"/>
                      <a:pt x="3846" y="4948"/>
                      <a:pt x="3844" y="4948"/>
                    </a:cubicBezTo>
                    <a:cubicBezTo>
                      <a:pt x="3855" y="4913"/>
                      <a:pt x="3829" y="4886"/>
                      <a:pt x="3798" y="4876"/>
                    </a:cubicBezTo>
                    <a:cubicBezTo>
                      <a:pt x="3968" y="4791"/>
                      <a:pt x="4116" y="4658"/>
                      <a:pt x="4213" y="4495"/>
                    </a:cubicBezTo>
                    <a:cubicBezTo>
                      <a:pt x="4336" y="4279"/>
                      <a:pt x="4351" y="4022"/>
                      <a:pt x="4361" y="3779"/>
                    </a:cubicBezTo>
                    <a:cubicBezTo>
                      <a:pt x="4612" y="4176"/>
                      <a:pt x="5077" y="4432"/>
                      <a:pt x="5547" y="4432"/>
                    </a:cubicBezTo>
                    <a:cubicBezTo>
                      <a:pt x="5549" y="4432"/>
                      <a:pt x="5551" y="4432"/>
                      <a:pt x="5553" y="4432"/>
                    </a:cubicBezTo>
                    <a:cubicBezTo>
                      <a:pt x="5557" y="4432"/>
                      <a:pt x="5560" y="4432"/>
                      <a:pt x="5563" y="4432"/>
                    </a:cubicBezTo>
                    <a:cubicBezTo>
                      <a:pt x="5937" y="4432"/>
                      <a:pt x="6361" y="4154"/>
                      <a:pt x="6247" y="3734"/>
                    </a:cubicBezTo>
                    <a:cubicBezTo>
                      <a:pt x="6168" y="3402"/>
                      <a:pt x="5936" y="3123"/>
                      <a:pt x="5661" y="2929"/>
                    </a:cubicBezTo>
                    <a:cubicBezTo>
                      <a:pt x="6154" y="2861"/>
                      <a:pt x="6633" y="2596"/>
                      <a:pt x="6906" y="2172"/>
                    </a:cubicBezTo>
                    <a:cubicBezTo>
                      <a:pt x="7234" y="1669"/>
                      <a:pt x="6789" y="1304"/>
                      <a:pt x="6299" y="1304"/>
                    </a:cubicBezTo>
                    <a:cubicBezTo>
                      <a:pt x="6273" y="1304"/>
                      <a:pt x="6247" y="1305"/>
                      <a:pt x="6221" y="1307"/>
                    </a:cubicBezTo>
                    <a:cubicBezTo>
                      <a:pt x="5806" y="1324"/>
                      <a:pt x="5407" y="1456"/>
                      <a:pt x="5019" y="1593"/>
                    </a:cubicBezTo>
                    <a:cubicBezTo>
                      <a:pt x="5264" y="1131"/>
                      <a:pt x="5581" y="630"/>
                      <a:pt x="5023" y="255"/>
                    </a:cubicBezTo>
                    <a:cubicBezTo>
                      <a:pt x="4840" y="110"/>
                      <a:pt x="4611" y="0"/>
                      <a:pt x="4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7"/>
              <p:cNvSpPr/>
              <p:nvPr/>
            </p:nvSpPr>
            <p:spPr>
              <a:xfrm flipH="1">
                <a:off x="815443" y="4838328"/>
                <a:ext cx="89671" cy="48595"/>
              </a:xfrm>
              <a:custGeom>
                <a:rect b="b" l="l" r="r" t="t"/>
                <a:pathLst>
                  <a:path extrusionOk="0" h="1034" w="1908">
                    <a:moveTo>
                      <a:pt x="601" y="128"/>
                    </a:moveTo>
                    <a:cubicBezTo>
                      <a:pt x="605" y="128"/>
                      <a:pt x="609" y="128"/>
                      <a:pt x="612" y="128"/>
                    </a:cubicBezTo>
                    <a:cubicBezTo>
                      <a:pt x="814" y="136"/>
                      <a:pt x="1017" y="169"/>
                      <a:pt x="1205" y="254"/>
                    </a:cubicBezTo>
                    <a:cubicBezTo>
                      <a:pt x="1603" y="483"/>
                      <a:pt x="1881" y="905"/>
                      <a:pt x="1284" y="905"/>
                    </a:cubicBezTo>
                    <a:cubicBezTo>
                      <a:pt x="1250" y="905"/>
                      <a:pt x="1213" y="904"/>
                      <a:pt x="1173" y="901"/>
                    </a:cubicBezTo>
                    <a:cubicBezTo>
                      <a:pt x="894" y="875"/>
                      <a:pt x="609" y="846"/>
                      <a:pt x="353" y="722"/>
                    </a:cubicBezTo>
                    <a:cubicBezTo>
                      <a:pt x="43" y="539"/>
                      <a:pt x="306" y="128"/>
                      <a:pt x="601" y="128"/>
                    </a:cubicBezTo>
                    <a:close/>
                    <a:moveTo>
                      <a:pt x="638" y="0"/>
                    </a:moveTo>
                    <a:cubicBezTo>
                      <a:pt x="517" y="0"/>
                      <a:pt x="397" y="27"/>
                      <a:pt x="300" y="106"/>
                    </a:cubicBezTo>
                    <a:cubicBezTo>
                      <a:pt x="68" y="267"/>
                      <a:pt x="0" y="594"/>
                      <a:pt x="225" y="790"/>
                    </a:cubicBezTo>
                    <a:cubicBezTo>
                      <a:pt x="513" y="978"/>
                      <a:pt x="878" y="1001"/>
                      <a:pt x="1213" y="1031"/>
                    </a:cubicBezTo>
                    <a:cubicBezTo>
                      <a:pt x="1238" y="1033"/>
                      <a:pt x="1262" y="1033"/>
                      <a:pt x="1286" y="1033"/>
                    </a:cubicBezTo>
                    <a:cubicBezTo>
                      <a:pt x="1855" y="1033"/>
                      <a:pt x="1908" y="627"/>
                      <a:pt x="1461" y="275"/>
                    </a:cubicBezTo>
                    <a:cubicBezTo>
                      <a:pt x="1283" y="110"/>
                      <a:pt x="1044" y="50"/>
                      <a:pt x="810" y="16"/>
                    </a:cubicBezTo>
                    <a:cubicBezTo>
                      <a:pt x="754" y="6"/>
                      <a:pt x="69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9" name="Google Shape;279;p27"/>
            <p:cNvSpPr/>
            <p:nvPr/>
          </p:nvSpPr>
          <p:spPr>
            <a:xfrm>
              <a:off x="8853694" y="828549"/>
              <a:ext cx="161390" cy="190288"/>
            </a:xfrm>
            <a:custGeom>
              <a:rect b="b" l="l" r="r" t="t"/>
              <a:pathLst>
                <a:path extrusionOk="0" h="2759" w="2340">
                  <a:moveTo>
                    <a:pt x="1482" y="1"/>
                  </a:moveTo>
                  <a:cubicBezTo>
                    <a:pt x="1436" y="1"/>
                    <a:pt x="1417" y="65"/>
                    <a:pt x="1411" y="109"/>
                  </a:cubicBezTo>
                  <a:cubicBezTo>
                    <a:pt x="1396" y="170"/>
                    <a:pt x="1382" y="231"/>
                    <a:pt x="1373" y="293"/>
                  </a:cubicBezTo>
                  <a:cubicBezTo>
                    <a:pt x="1351" y="421"/>
                    <a:pt x="1321" y="548"/>
                    <a:pt x="1287" y="672"/>
                  </a:cubicBezTo>
                  <a:cubicBezTo>
                    <a:pt x="1262" y="758"/>
                    <a:pt x="1239" y="843"/>
                    <a:pt x="1215" y="928"/>
                  </a:cubicBezTo>
                  <a:cubicBezTo>
                    <a:pt x="1052" y="657"/>
                    <a:pt x="901" y="381"/>
                    <a:pt x="781" y="87"/>
                  </a:cubicBezTo>
                  <a:cubicBezTo>
                    <a:pt x="784" y="34"/>
                    <a:pt x="746" y="9"/>
                    <a:pt x="707" y="9"/>
                  </a:cubicBezTo>
                  <a:cubicBezTo>
                    <a:pt x="668" y="9"/>
                    <a:pt x="628" y="35"/>
                    <a:pt x="629" y="87"/>
                  </a:cubicBezTo>
                  <a:cubicBezTo>
                    <a:pt x="773" y="440"/>
                    <a:pt x="951" y="781"/>
                    <a:pt x="1141" y="1115"/>
                  </a:cubicBezTo>
                  <a:cubicBezTo>
                    <a:pt x="1135" y="1119"/>
                    <a:pt x="1129" y="1121"/>
                    <a:pt x="1124" y="1124"/>
                  </a:cubicBezTo>
                  <a:cubicBezTo>
                    <a:pt x="810" y="1010"/>
                    <a:pt x="502" y="831"/>
                    <a:pt x="190" y="772"/>
                  </a:cubicBezTo>
                  <a:lnTo>
                    <a:pt x="190" y="772"/>
                  </a:lnTo>
                  <a:cubicBezTo>
                    <a:pt x="1" y="938"/>
                    <a:pt x="667" y="1034"/>
                    <a:pt x="765" y="1110"/>
                  </a:cubicBezTo>
                  <a:cubicBezTo>
                    <a:pt x="835" y="1140"/>
                    <a:pt x="907" y="1173"/>
                    <a:pt x="977" y="1204"/>
                  </a:cubicBezTo>
                  <a:cubicBezTo>
                    <a:pt x="804" y="1297"/>
                    <a:pt x="629" y="1389"/>
                    <a:pt x="457" y="1485"/>
                  </a:cubicBezTo>
                  <a:cubicBezTo>
                    <a:pt x="389" y="1537"/>
                    <a:pt x="209" y="1568"/>
                    <a:pt x="275" y="1684"/>
                  </a:cubicBezTo>
                  <a:cubicBezTo>
                    <a:pt x="288" y="1703"/>
                    <a:pt x="311" y="1714"/>
                    <a:pt x="333" y="1714"/>
                  </a:cubicBezTo>
                  <a:cubicBezTo>
                    <a:pt x="345" y="1714"/>
                    <a:pt x="357" y="1710"/>
                    <a:pt x="367" y="1703"/>
                  </a:cubicBezTo>
                  <a:lnTo>
                    <a:pt x="367" y="1704"/>
                  </a:lnTo>
                  <a:cubicBezTo>
                    <a:pt x="612" y="1559"/>
                    <a:pt x="863" y="1425"/>
                    <a:pt x="1117" y="1297"/>
                  </a:cubicBezTo>
                  <a:lnTo>
                    <a:pt x="1117" y="1297"/>
                  </a:lnTo>
                  <a:cubicBezTo>
                    <a:pt x="1095" y="1384"/>
                    <a:pt x="1072" y="1470"/>
                    <a:pt x="1052" y="1558"/>
                  </a:cubicBezTo>
                  <a:cubicBezTo>
                    <a:pt x="968" y="1921"/>
                    <a:pt x="877" y="2282"/>
                    <a:pt x="815" y="2649"/>
                  </a:cubicBezTo>
                  <a:cubicBezTo>
                    <a:pt x="807" y="2699"/>
                    <a:pt x="842" y="2751"/>
                    <a:pt x="892" y="2758"/>
                  </a:cubicBezTo>
                  <a:cubicBezTo>
                    <a:pt x="896" y="2758"/>
                    <a:pt x="901" y="2759"/>
                    <a:pt x="905" y="2759"/>
                  </a:cubicBezTo>
                  <a:cubicBezTo>
                    <a:pt x="950" y="2759"/>
                    <a:pt x="987" y="2721"/>
                    <a:pt x="994" y="2676"/>
                  </a:cubicBezTo>
                  <a:cubicBezTo>
                    <a:pt x="1008" y="2589"/>
                    <a:pt x="1024" y="2504"/>
                    <a:pt x="1041" y="2418"/>
                  </a:cubicBezTo>
                  <a:cubicBezTo>
                    <a:pt x="1067" y="2280"/>
                    <a:pt x="1097" y="2131"/>
                    <a:pt x="1127" y="1981"/>
                  </a:cubicBezTo>
                  <a:cubicBezTo>
                    <a:pt x="1173" y="1765"/>
                    <a:pt x="1223" y="1552"/>
                    <a:pt x="1270" y="1338"/>
                  </a:cubicBezTo>
                  <a:cubicBezTo>
                    <a:pt x="1437" y="1622"/>
                    <a:pt x="1610" y="1902"/>
                    <a:pt x="1777" y="2184"/>
                  </a:cubicBezTo>
                  <a:cubicBezTo>
                    <a:pt x="1794" y="2209"/>
                    <a:pt x="1820" y="2221"/>
                    <a:pt x="1847" y="2221"/>
                  </a:cubicBezTo>
                  <a:cubicBezTo>
                    <a:pt x="1892" y="2221"/>
                    <a:pt x="1938" y="2187"/>
                    <a:pt x="1942" y="2136"/>
                  </a:cubicBezTo>
                  <a:cubicBezTo>
                    <a:pt x="1888" y="1943"/>
                    <a:pt x="1726" y="1782"/>
                    <a:pt x="1630" y="1596"/>
                  </a:cubicBezTo>
                  <a:cubicBezTo>
                    <a:pt x="1600" y="1547"/>
                    <a:pt x="1570" y="1499"/>
                    <a:pt x="1539" y="1450"/>
                  </a:cubicBezTo>
                  <a:lnTo>
                    <a:pt x="1539" y="1450"/>
                  </a:lnTo>
                  <a:cubicBezTo>
                    <a:pt x="1752" y="1543"/>
                    <a:pt x="1966" y="1631"/>
                    <a:pt x="2185" y="1709"/>
                  </a:cubicBezTo>
                  <a:cubicBezTo>
                    <a:pt x="2194" y="1711"/>
                    <a:pt x="2202" y="1712"/>
                    <a:pt x="2209" y="1712"/>
                  </a:cubicBezTo>
                  <a:cubicBezTo>
                    <a:pt x="2296" y="1712"/>
                    <a:pt x="2322" y="1567"/>
                    <a:pt x="2229" y="1539"/>
                  </a:cubicBezTo>
                  <a:cubicBezTo>
                    <a:pt x="1950" y="1441"/>
                    <a:pt x="1673" y="1333"/>
                    <a:pt x="1398" y="1227"/>
                  </a:cubicBezTo>
                  <a:cubicBezTo>
                    <a:pt x="1386" y="1210"/>
                    <a:pt x="1376" y="1192"/>
                    <a:pt x="1366" y="1174"/>
                  </a:cubicBezTo>
                  <a:cubicBezTo>
                    <a:pt x="1663" y="1032"/>
                    <a:pt x="1964" y="897"/>
                    <a:pt x="2267" y="768"/>
                  </a:cubicBezTo>
                  <a:cubicBezTo>
                    <a:pt x="2340" y="739"/>
                    <a:pt x="2337" y="624"/>
                    <a:pt x="2267" y="594"/>
                  </a:cubicBezTo>
                  <a:cubicBezTo>
                    <a:pt x="1943" y="655"/>
                    <a:pt x="1640" y="850"/>
                    <a:pt x="1339" y="1012"/>
                  </a:cubicBezTo>
                  <a:cubicBezTo>
                    <a:pt x="1368" y="873"/>
                    <a:pt x="1396" y="732"/>
                    <a:pt x="1419" y="592"/>
                  </a:cubicBezTo>
                  <a:cubicBezTo>
                    <a:pt x="1443" y="467"/>
                    <a:pt x="1475" y="339"/>
                    <a:pt x="1505" y="215"/>
                  </a:cubicBezTo>
                  <a:cubicBezTo>
                    <a:pt x="1513" y="178"/>
                    <a:pt x="1521" y="141"/>
                    <a:pt x="1532" y="105"/>
                  </a:cubicBezTo>
                  <a:cubicBezTo>
                    <a:pt x="1545" y="73"/>
                    <a:pt x="1550" y="33"/>
                    <a:pt x="1513" y="10"/>
                  </a:cubicBezTo>
                  <a:cubicBezTo>
                    <a:pt x="1501" y="4"/>
                    <a:pt x="1491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8648666" y="485287"/>
              <a:ext cx="129319" cy="147320"/>
            </a:xfrm>
            <a:custGeom>
              <a:rect b="b" l="l" r="r" t="t"/>
              <a:pathLst>
                <a:path extrusionOk="0" h="2136" w="1875">
                  <a:moveTo>
                    <a:pt x="618" y="0"/>
                  </a:moveTo>
                  <a:cubicBezTo>
                    <a:pt x="612" y="0"/>
                    <a:pt x="607" y="1"/>
                    <a:pt x="602" y="3"/>
                  </a:cubicBezTo>
                  <a:cubicBezTo>
                    <a:pt x="528" y="29"/>
                    <a:pt x="551" y="116"/>
                    <a:pt x="576" y="170"/>
                  </a:cubicBezTo>
                  <a:cubicBezTo>
                    <a:pt x="620" y="297"/>
                    <a:pt x="648" y="428"/>
                    <a:pt x="680" y="558"/>
                  </a:cubicBezTo>
                  <a:cubicBezTo>
                    <a:pt x="711" y="711"/>
                    <a:pt x="739" y="863"/>
                    <a:pt x="766" y="1016"/>
                  </a:cubicBezTo>
                  <a:cubicBezTo>
                    <a:pt x="598" y="1055"/>
                    <a:pt x="431" y="1097"/>
                    <a:pt x="260" y="1121"/>
                  </a:cubicBezTo>
                  <a:cubicBezTo>
                    <a:pt x="234" y="1124"/>
                    <a:pt x="208" y="1125"/>
                    <a:pt x="181" y="1125"/>
                  </a:cubicBezTo>
                  <a:cubicBezTo>
                    <a:pt x="141" y="1125"/>
                    <a:pt x="102" y="1122"/>
                    <a:pt x="63" y="1115"/>
                  </a:cubicBezTo>
                  <a:cubicBezTo>
                    <a:pt x="62" y="1115"/>
                    <a:pt x="61" y="1115"/>
                    <a:pt x="60" y="1115"/>
                  </a:cubicBezTo>
                  <a:cubicBezTo>
                    <a:pt x="19" y="1115"/>
                    <a:pt x="1" y="1180"/>
                    <a:pt x="40" y="1202"/>
                  </a:cubicBezTo>
                  <a:cubicBezTo>
                    <a:pt x="87" y="1205"/>
                    <a:pt x="133" y="1206"/>
                    <a:pt x="179" y="1206"/>
                  </a:cubicBezTo>
                  <a:cubicBezTo>
                    <a:pt x="359" y="1206"/>
                    <a:pt x="538" y="1185"/>
                    <a:pt x="717" y="1154"/>
                  </a:cubicBezTo>
                  <a:lnTo>
                    <a:pt x="717" y="1154"/>
                  </a:lnTo>
                  <a:cubicBezTo>
                    <a:pt x="698" y="1188"/>
                    <a:pt x="680" y="1221"/>
                    <a:pt x="662" y="1255"/>
                  </a:cubicBezTo>
                  <a:cubicBezTo>
                    <a:pt x="519" y="1520"/>
                    <a:pt x="372" y="1781"/>
                    <a:pt x="254" y="2058"/>
                  </a:cubicBezTo>
                  <a:cubicBezTo>
                    <a:pt x="242" y="2086"/>
                    <a:pt x="256" y="2120"/>
                    <a:pt x="284" y="2132"/>
                  </a:cubicBezTo>
                  <a:cubicBezTo>
                    <a:pt x="291" y="2134"/>
                    <a:pt x="298" y="2136"/>
                    <a:pt x="304" y="2136"/>
                  </a:cubicBezTo>
                  <a:cubicBezTo>
                    <a:pt x="345" y="2136"/>
                    <a:pt x="361" y="2085"/>
                    <a:pt x="375" y="2050"/>
                  </a:cubicBezTo>
                  <a:cubicBezTo>
                    <a:pt x="497" y="1783"/>
                    <a:pt x="634" y="1523"/>
                    <a:pt x="771" y="1264"/>
                  </a:cubicBezTo>
                  <a:cubicBezTo>
                    <a:pt x="780" y="1245"/>
                    <a:pt x="791" y="1227"/>
                    <a:pt x="801" y="1207"/>
                  </a:cubicBezTo>
                  <a:cubicBezTo>
                    <a:pt x="836" y="1409"/>
                    <a:pt x="870" y="1611"/>
                    <a:pt x="907" y="1813"/>
                  </a:cubicBezTo>
                  <a:cubicBezTo>
                    <a:pt x="913" y="1848"/>
                    <a:pt x="938" y="1863"/>
                    <a:pt x="963" y="1863"/>
                  </a:cubicBezTo>
                  <a:cubicBezTo>
                    <a:pt x="999" y="1863"/>
                    <a:pt x="1036" y="1834"/>
                    <a:pt x="1027" y="1788"/>
                  </a:cubicBezTo>
                  <a:cubicBezTo>
                    <a:pt x="987" y="1565"/>
                    <a:pt x="945" y="1341"/>
                    <a:pt x="905" y="1119"/>
                  </a:cubicBezTo>
                  <a:cubicBezTo>
                    <a:pt x="1203" y="1056"/>
                    <a:pt x="1501" y="979"/>
                    <a:pt x="1799" y="940"/>
                  </a:cubicBezTo>
                  <a:cubicBezTo>
                    <a:pt x="1875" y="927"/>
                    <a:pt x="1863" y="809"/>
                    <a:pt x="1792" y="809"/>
                  </a:cubicBezTo>
                  <a:cubicBezTo>
                    <a:pt x="1788" y="809"/>
                    <a:pt x="1784" y="809"/>
                    <a:pt x="1780" y="810"/>
                  </a:cubicBezTo>
                  <a:cubicBezTo>
                    <a:pt x="1546" y="848"/>
                    <a:pt x="1314" y="896"/>
                    <a:pt x="1082" y="945"/>
                  </a:cubicBezTo>
                  <a:cubicBezTo>
                    <a:pt x="1030" y="955"/>
                    <a:pt x="977" y="966"/>
                    <a:pt x="926" y="979"/>
                  </a:cubicBezTo>
                  <a:cubicBezTo>
                    <a:pt x="1024" y="805"/>
                    <a:pt x="1125" y="633"/>
                    <a:pt x="1216" y="456"/>
                  </a:cubicBezTo>
                  <a:cubicBezTo>
                    <a:pt x="1248" y="411"/>
                    <a:pt x="1278" y="364"/>
                    <a:pt x="1309" y="318"/>
                  </a:cubicBezTo>
                  <a:cubicBezTo>
                    <a:pt x="1327" y="304"/>
                    <a:pt x="1334" y="279"/>
                    <a:pt x="1322" y="260"/>
                  </a:cubicBezTo>
                  <a:cubicBezTo>
                    <a:pt x="1312" y="245"/>
                    <a:pt x="1301" y="239"/>
                    <a:pt x="1289" y="239"/>
                  </a:cubicBezTo>
                  <a:cubicBezTo>
                    <a:pt x="1267" y="239"/>
                    <a:pt x="1245" y="260"/>
                    <a:pt x="1234" y="283"/>
                  </a:cubicBezTo>
                  <a:cubicBezTo>
                    <a:pt x="1206" y="326"/>
                    <a:pt x="1180" y="371"/>
                    <a:pt x="1155" y="414"/>
                  </a:cubicBezTo>
                  <a:cubicBezTo>
                    <a:pt x="1043" y="565"/>
                    <a:pt x="950" y="727"/>
                    <a:pt x="860" y="890"/>
                  </a:cubicBezTo>
                  <a:cubicBezTo>
                    <a:pt x="815" y="683"/>
                    <a:pt x="766" y="0"/>
                    <a:pt x="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9035413" y="632593"/>
              <a:ext cx="39589" cy="30761"/>
            </a:xfrm>
            <a:custGeom>
              <a:rect b="b" l="l" r="r" t="t"/>
              <a:pathLst>
                <a:path extrusionOk="0" h="446" w="574">
                  <a:moveTo>
                    <a:pt x="287" y="1"/>
                  </a:moveTo>
                  <a:cubicBezTo>
                    <a:pt x="1" y="1"/>
                    <a:pt x="0" y="446"/>
                    <a:pt x="287" y="446"/>
                  </a:cubicBezTo>
                  <a:cubicBezTo>
                    <a:pt x="573" y="446"/>
                    <a:pt x="57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428010" y="398058"/>
              <a:ext cx="264629" cy="321765"/>
            </a:xfrm>
            <a:custGeom>
              <a:rect b="b" l="l" r="r" t="t"/>
              <a:pathLst>
                <a:path extrusionOk="0" h="6527" w="5368">
                  <a:moveTo>
                    <a:pt x="2343" y="1"/>
                  </a:moveTo>
                  <a:cubicBezTo>
                    <a:pt x="2262" y="1"/>
                    <a:pt x="2232" y="152"/>
                    <a:pt x="2213" y="220"/>
                  </a:cubicBezTo>
                  <a:lnTo>
                    <a:pt x="2212" y="220"/>
                  </a:lnTo>
                  <a:cubicBezTo>
                    <a:pt x="2151" y="461"/>
                    <a:pt x="2121" y="707"/>
                    <a:pt x="2097" y="954"/>
                  </a:cubicBezTo>
                  <a:cubicBezTo>
                    <a:pt x="2060" y="1332"/>
                    <a:pt x="2030" y="1711"/>
                    <a:pt x="1976" y="2087"/>
                  </a:cubicBezTo>
                  <a:cubicBezTo>
                    <a:pt x="1786" y="1874"/>
                    <a:pt x="1526" y="1743"/>
                    <a:pt x="1303" y="1572"/>
                  </a:cubicBezTo>
                  <a:cubicBezTo>
                    <a:pt x="1068" y="1398"/>
                    <a:pt x="837" y="1214"/>
                    <a:pt x="602" y="1039"/>
                  </a:cubicBezTo>
                  <a:cubicBezTo>
                    <a:pt x="592" y="1033"/>
                    <a:pt x="583" y="1030"/>
                    <a:pt x="573" y="1030"/>
                  </a:cubicBezTo>
                  <a:cubicBezTo>
                    <a:pt x="539" y="1030"/>
                    <a:pt x="510" y="1068"/>
                    <a:pt x="526" y="1105"/>
                  </a:cubicBezTo>
                  <a:cubicBezTo>
                    <a:pt x="555" y="1161"/>
                    <a:pt x="598" y="1210"/>
                    <a:pt x="632" y="1265"/>
                  </a:cubicBezTo>
                  <a:cubicBezTo>
                    <a:pt x="802" y="1542"/>
                    <a:pt x="892" y="1856"/>
                    <a:pt x="1030" y="2149"/>
                  </a:cubicBezTo>
                  <a:cubicBezTo>
                    <a:pt x="1088" y="2279"/>
                    <a:pt x="1156" y="2405"/>
                    <a:pt x="1222" y="2532"/>
                  </a:cubicBezTo>
                  <a:cubicBezTo>
                    <a:pt x="1288" y="2664"/>
                    <a:pt x="1337" y="2806"/>
                    <a:pt x="1393" y="2943"/>
                  </a:cubicBezTo>
                  <a:cubicBezTo>
                    <a:pt x="1147" y="3153"/>
                    <a:pt x="880" y="3334"/>
                    <a:pt x="630" y="3538"/>
                  </a:cubicBezTo>
                  <a:cubicBezTo>
                    <a:pt x="518" y="3632"/>
                    <a:pt x="416" y="3734"/>
                    <a:pt x="311" y="3834"/>
                  </a:cubicBezTo>
                  <a:cubicBezTo>
                    <a:pt x="224" y="3917"/>
                    <a:pt x="122" y="3982"/>
                    <a:pt x="26" y="4053"/>
                  </a:cubicBezTo>
                  <a:cubicBezTo>
                    <a:pt x="1" y="4074"/>
                    <a:pt x="0" y="4109"/>
                    <a:pt x="20" y="4133"/>
                  </a:cubicBezTo>
                  <a:cubicBezTo>
                    <a:pt x="34" y="4147"/>
                    <a:pt x="55" y="4152"/>
                    <a:pt x="79" y="4152"/>
                  </a:cubicBezTo>
                  <a:cubicBezTo>
                    <a:pt x="138" y="4152"/>
                    <a:pt x="216" y="4121"/>
                    <a:pt x="257" y="4109"/>
                  </a:cubicBezTo>
                  <a:cubicBezTo>
                    <a:pt x="413" y="4052"/>
                    <a:pt x="568" y="3993"/>
                    <a:pt x="730" y="3953"/>
                  </a:cubicBezTo>
                  <a:cubicBezTo>
                    <a:pt x="1092" y="3862"/>
                    <a:pt x="1454" y="3766"/>
                    <a:pt x="1816" y="3673"/>
                  </a:cubicBezTo>
                  <a:lnTo>
                    <a:pt x="1816" y="3673"/>
                  </a:lnTo>
                  <a:cubicBezTo>
                    <a:pt x="1677" y="3844"/>
                    <a:pt x="1560" y="4032"/>
                    <a:pt x="1461" y="4227"/>
                  </a:cubicBezTo>
                  <a:cubicBezTo>
                    <a:pt x="1343" y="4461"/>
                    <a:pt x="1253" y="4707"/>
                    <a:pt x="1126" y="4935"/>
                  </a:cubicBezTo>
                  <a:cubicBezTo>
                    <a:pt x="1009" y="5142"/>
                    <a:pt x="885" y="5347"/>
                    <a:pt x="808" y="5573"/>
                  </a:cubicBezTo>
                  <a:cubicBezTo>
                    <a:pt x="792" y="5618"/>
                    <a:pt x="778" y="5665"/>
                    <a:pt x="766" y="5711"/>
                  </a:cubicBezTo>
                  <a:cubicBezTo>
                    <a:pt x="756" y="5743"/>
                    <a:pt x="746" y="5780"/>
                    <a:pt x="763" y="5812"/>
                  </a:cubicBezTo>
                  <a:cubicBezTo>
                    <a:pt x="776" y="5834"/>
                    <a:pt x="797" y="5843"/>
                    <a:pt x="819" y="5843"/>
                  </a:cubicBezTo>
                  <a:cubicBezTo>
                    <a:pt x="846" y="5843"/>
                    <a:pt x="875" y="5830"/>
                    <a:pt x="897" y="5816"/>
                  </a:cubicBezTo>
                  <a:cubicBezTo>
                    <a:pt x="998" y="5749"/>
                    <a:pt x="1079" y="5658"/>
                    <a:pt x="1164" y="5574"/>
                  </a:cubicBezTo>
                  <a:cubicBezTo>
                    <a:pt x="1306" y="5425"/>
                    <a:pt x="1441" y="5268"/>
                    <a:pt x="1575" y="5113"/>
                  </a:cubicBezTo>
                  <a:cubicBezTo>
                    <a:pt x="1793" y="4855"/>
                    <a:pt x="2010" y="4594"/>
                    <a:pt x="2191" y="4308"/>
                  </a:cubicBezTo>
                  <a:lnTo>
                    <a:pt x="2191" y="4308"/>
                  </a:lnTo>
                  <a:cubicBezTo>
                    <a:pt x="2152" y="4578"/>
                    <a:pt x="2136" y="4850"/>
                    <a:pt x="2110" y="5121"/>
                  </a:cubicBezTo>
                  <a:cubicBezTo>
                    <a:pt x="2090" y="5363"/>
                    <a:pt x="2052" y="5603"/>
                    <a:pt x="2037" y="5846"/>
                  </a:cubicBezTo>
                  <a:cubicBezTo>
                    <a:pt x="2031" y="6054"/>
                    <a:pt x="1999" y="6262"/>
                    <a:pt x="2001" y="6472"/>
                  </a:cubicBezTo>
                  <a:cubicBezTo>
                    <a:pt x="2002" y="6508"/>
                    <a:pt x="2028" y="6526"/>
                    <a:pt x="2053" y="6526"/>
                  </a:cubicBezTo>
                  <a:cubicBezTo>
                    <a:pt x="2077" y="6526"/>
                    <a:pt x="2102" y="6510"/>
                    <a:pt x="2104" y="6475"/>
                  </a:cubicBezTo>
                  <a:cubicBezTo>
                    <a:pt x="2129" y="6465"/>
                    <a:pt x="2146" y="6433"/>
                    <a:pt x="2159" y="6410"/>
                  </a:cubicBezTo>
                  <a:cubicBezTo>
                    <a:pt x="2188" y="6358"/>
                    <a:pt x="2213" y="6305"/>
                    <a:pt x="2239" y="6250"/>
                  </a:cubicBezTo>
                  <a:cubicBezTo>
                    <a:pt x="2342" y="6025"/>
                    <a:pt x="2424" y="5791"/>
                    <a:pt x="2502" y="5555"/>
                  </a:cubicBezTo>
                  <a:cubicBezTo>
                    <a:pt x="2583" y="5299"/>
                    <a:pt x="2672" y="5047"/>
                    <a:pt x="2744" y="4790"/>
                  </a:cubicBezTo>
                  <a:cubicBezTo>
                    <a:pt x="2816" y="4524"/>
                    <a:pt x="2860" y="4249"/>
                    <a:pt x="2958" y="3991"/>
                  </a:cubicBezTo>
                  <a:cubicBezTo>
                    <a:pt x="3171" y="4459"/>
                    <a:pt x="3431" y="4910"/>
                    <a:pt x="3756" y="5310"/>
                  </a:cubicBezTo>
                  <a:cubicBezTo>
                    <a:pt x="3798" y="5361"/>
                    <a:pt x="3844" y="5410"/>
                    <a:pt x="3889" y="5461"/>
                  </a:cubicBezTo>
                  <a:cubicBezTo>
                    <a:pt x="3922" y="5490"/>
                    <a:pt x="3971" y="5572"/>
                    <a:pt x="4019" y="5572"/>
                  </a:cubicBezTo>
                  <a:cubicBezTo>
                    <a:pt x="4033" y="5572"/>
                    <a:pt x="4046" y="5566"/>
                    <a:pt x="4059" y="5551"/>
                  </a:cubicBezTo>
                  <a:cubicBezTo>
                    <a:pt x="4084" y="5512"/>
                    <a:pt x="4062" y="5470"/>
                    <a:pt x="4058" y="5425"/>
                  </a:cubicBezTo>
                  <a:cubicBezTo>
                    <a:pt x="4027" y="5265"/>
                    <a:pt x="3992" y="5099"/>
                    <a:pt x="3957" y="4938"/>
                  </a:cubicBezTo>
                  <a:cubicBezTo>
                    <a:pt x="3833" y="4370"/>
                    <a:pt x="3676" y="3814"/>
                    <a:pt x="3584" y="3240"/>
                  </a:cubicBezTo>
                  <a:cubicBezTo>
                    <a:pt x="4058" y="3160"/>
                    <a:pt x="4514" y="2983"/>
                    <a:pt x="4936" y="2753"/>
                  </a:cubicBezTo>
                  <a:cubicBezTo>
                    <a:pt x="5007" y="2717"/>
                    <a:pt x="5085" y="2678"/>
                    <a:pt x="5162" y="2639"/>
                  </a:cubicBezTo>
                  <a:cubicBezTo>
                    <a:pt x="5217" y="2606"/>
                    <a:pt x="5286" y="2587"/>
                    <a:pt x="5331" y="2540"/>
                  </a:cubicBezTo>
                  <a:cubicBezTo>
                    <a:pt x="5367" y="2487"/>
                    <a:pt x="5312" y="2442"/>
                    <a:pt x="5264" y="2427"/>
                  </a:cubicBezTo>
                  <a:cubicBezTo>
                    <a:pt x="5199" y="2398"/>
                    <a:pt x="5130" y="2377"/>
                    <a:pt x="5059" y="2366"/>
                  </a:cubicBezTo>
                  <a:cubicBezTo>
                    <a:pt x="4933" y="2347"/>
                    <a:pt x="4804" y="2342"/>
                    <a:pt x="4676" y="2342"/>
                  </a:cubicBezTo>
                  <a:cubicBezTo>
                    <a:pt x="4663" y="2342"/>
                    <a:pt x="4650" y="2342"/>
                    <a:pt x="4637" y="2342"/>
                  </a:cubicBezTo>
                  <a:cubicBezTo>
                    <a:pt x="4452" y="2349"/>
                    <a:pt x="4267" y="2364"/>
                    <a:pt x="4084" y="2388"/>
                  </a:cubicBezTo>
                  <a:cubicBezTo>
                    <a:pt x="3854" y="2418"/>
                    <a:pt x="3625" y="2463"/>
                    <a:pt x="3393" y="2463"/>
                  </a:cubicBezTo>
                  <a:cubicBezTo>
                    <a:pt x="3466" y="2284"/>
                    <a:pt x="3569" y="2113"/>
                    <a:pt x="3637" y="1930"/>
                  </a:cubicBezTo>
                  <a:cubicBezTo>
                    <a:pt x="3765" y="1587"/>
                    <a:pt x="3882" y="1234"/>
                    <a:pt x="3942" y="871"/>
                  </a:cubicBezTo>
                  <a:cubicBezTo>
                    <a:pt x="3945" y="809"/>
                    <a:pt x="3993" y="708"/>
                    <a:pt x="3926" y="668"/>
                  </a:cubicBezTo>
                  <a:cubicBezTo>
                    <a:pt x="3919" y="662"/>
                    <a:pt x="3910" y="660"/>
                    <a:pt x="3900" y="660"/>
                  </a:cubicBezTo>
                  <a:cubicBezTo>
                    <a:pt x="3800" y="660"/>
                    <a:pt x="3597" y="943"/>
                    <a:pt x="3538" y="1002"/>
                  </a:cubicBezTo>
                  <a:cubicBezTo>
                    <a:pt x="3406" y="1160"/>
                    <a:pt x="3268" y="1312"/>
                    <a:pt x="3152" y="1481"/>
                  </a:cubicBezTo>
                  <a:cubicBezTo>
                    <a:pt x="3058" y="1612"/>
                    <a:pt x="2980" y="1754"/>
                    <a:pt x="2884" y="1884"/>
                  </a:cubicBezTo>
                  <a:cubicBezTo>
                    <a:pt x="2837" y="1556"/>
                    <a:pt x="2759" y="1233"/>
                    <a:pt x="2678" y="911"/>
                  </a:cubicBezTo>
                  <a:cubicBezTo>
                    <a:pt x="2616" y="674"/>
                    <a:pt x="2553" y="434"/>
                    <a:pt x="2473" y="201"/>
                  </a:cubicBezTo>
                  <a:cubicBezTo>
                    <a:pt x="2446" y="141"/>
                    <a:pt x="2436" y="70"/>
                    <a:pt x="2393" y="18"/>
                  </a:cubicBezTo>
                  <a:cubicBezTo>
                    <a:pt x="2374" y="6"/>
                    <a:pt x="2358" y="1"/>
                    <a:pt x="2343" y="1"/>
                  </a:cubicBezTo>
                  <a:close/>
                </a:path>
              </a:pathLst>
            </a:custGeom>
            <a:solidFill>
              <a:schemeClr val="dk2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8777964" y="135661"/>
              <a:ext cx="270477" cy="275485"/>
            </a:xfrm>
            <a:custGeom>
              <a:rect b="b" l="l" r="r" t="t"/>
              <a:pathLst>
                <a:path extrusionOk="0" h="4446" w="4365">
                  <a:moveTo>
                    <a:pt x="2002" y="0"/>
                  </a:moveTo>
                  <a:cubicBezTo>
                    <a:pt x="1771" y="366"/>
                    <a:pt x="1562" y="746"/>
                    <a:pt x="1394" y="1146"/>
                  </a:cubicBezTo>
                  <a:cubicBezTo>
                    <a:pt x="1362" y="1225"/>
                    <a:pt x="1335" y="1294"/>
                    <a:pt x="1311" y="1379"/>
                  </a:cubicBezTo>
                  <a:cubicBezTo>
                    <a:pt x="1289" y="1445"/>
                    <a:pt x="1288" y="1527"/>
                    <a:pt x="1234" y="1576"/>
                  </a:cubicBezTo>
                  <a:cubicBezTo>
                    <a:pt x="1216" y="1590"/>
                    <a:pt x="1197" y="1595"/>
                    <a:pt x="1178" y="1595"/>
                  </a:cubicBezTo>
                  <a:cubicBezTo>
                    <a:pt x="1113" y="1595"/>
                    <a:pt x="1042" y="1533"/>
                    <a:pt x="985" y="1512"/>
                  </a:cubicBezTo>
                  <a:cubicBezTo>
                    <a:pt x="725" y="1376"/>
                    <a:pt x="457" y="1252"/>
                    <a:pt x="168" y="1197"/>
                  </a:cubicBezTo>
                  <a:lnTo>
                    <a:pt x="168" y="1197"/>
                  </a:lnTo>
                  <a:cubicBezTo>
                    <a:pt x="381" y="1508"/>
                    <a:pt x="650" y="1772"/>
                    <a:pt x="930" y="2022"/>
                  </a:cubicBezTo>
                  <a:cubicBezTo>
                    <a:pt x="1043" y="2132"/>
                    <a:pt x="1197" y="2174"/>
                    <a:pt x="1010" y="2315"/>
                  </a:cubicBezTo>
                  <a:cubicBezTo>
                    <a:pt x="672" y="2626"/>
                    <a:pt x="313" y="2916"/>
                    <a:pt x="0" y="3252"/>
                  </a:cubicBezTo>
                  <a:cubicBezTo>
                    <a:pt x="185" y="3206"/>
                    <a:pt x="371" y="3165"/>
                    <a:pt x="547" y="3089"/>
                  </a:cubicBezTo>
                  <a:cubicBezTo>
                    <a:pt x="673" y="3036"/>
                    <a:pt x="800" y="2985"/>
                    <a:pt x="927" y="2932"/>
                  </a:cubicBezTo>
                  <a:cubicBezTo>
                    <a:pt x="998" y="2907"/>
                    <a:pt x="1162" y="2828"/>
                    <a:pt x="1272" y="2828"/>
                  </a:cubicBezTo>
                  <a:cubicBezTo>
                    <a:pt x="1311" y="2828"/>
                    <a:pt x="1343" y="2838"/>
                    <a:pt x="1363" y="2863"/>
                  </a:cubicBezTo>
                  <a:cubicBezTo>
                    <a:pt x="1416" y="2931"/>
                    <a:pt x="1269" y="3229"/>
                    <a:pt x="1242" y="3321"/>
                  </a:cubicBezTo>
                  <a:cubicBezTo>
                    <a:pt x="1160" y="3551"/>
                    <a:pt x="1062" y="3773"/>
                    <a:pt x="965" y="3997"/>
                  </a:cubicBezTo>
                  <a:cubicBezTo>
                    <a:pt x="1095" y="3860"/>
                    <a:pt x="1222" y="3720"/>
                    <a:pt x="1343" y="3574"/>
                  </a:cubicBezTo>
                  <a:cubicBezTo>
                    <a:pt x="1481" y="3408"/>
                    <a:pt x="1611" y="3233"/>
                    <a:pt x="1773" y="3089"/>
                  </a:cubicBezTo>
                  <a:cubicBezTo>
                    <a:pt x="1799" y="3063"/>
                    <a:pt x="1839" y="3037"/>
                    <a:pt x="1876" y="3037"/>
                  </a:cubicBezTo>
                  <a:cubicBezTo>
                    <a:pt x="1895" y="3037"/>
                    <a:pt x="1914" y="3043"/>
                    <a:pt x="1929" y="3061"/>
                  </a:cubicBezTo>
                  <a:cubicBezTo>
                    <a:pt x="1955" y="3100"/>
                    <a:pt x="1955" y="3151"/>
                    <a:pt x="1962" y="3196"/>
                  </a:cubicBezTo>
                  <a:cubicBezTo>
                    <a:pt x="1978" y="3313"/>
                    <a:pt x="1991" y="3432"/>
                    <a:pt x="2006" y="3550"/>
                  </a:cubicBezTo>
                  <a:cubicBezTo>
                    <a:pt x="2044" y="3857"/>
                    <a:pt x="2113" y="4163"/>
                    <a:pt x="2245" y="4444"/>
                  </a:cubicBezTo>
                  <a:lnTo>
                    <a:pt x="2245" y="4444"/>
                  </a:lnTo>
                  <a:cubicBezTo>
                    <a:pt x="2337" y="4223"/>
                    <a:pt x="2394" y="3987"/>
                    <a:pt x="2417" y="3748"/>
                  </a:cubicBezTo>
                  <a:cubicBezTo>
                    <a:pt x="2432" y="3615"/>
                    <a:pt x="2429" y="3480"/>
                    <a:pt x="2451" y="3348"/>
                  </a:cubicBezTo>
                  <a:cubicBezTo>
                    <a:pt x="2455" y="3309"/>
                    <a:pt x="2492" y="3281"/>
                    <a:pt x="2528" y="3281"/>
                  </a:cubicBezTo>
                  <a:cubicBezTo>
                    <a:pt x="2547" y="3281"/>
                    <a:pt x="2566" y="3289"/>
                    <a:pt x="2579" y="3310"/>
                  </a:cubicBezTo>
                  <a:cubicBezTo>
                    <a:pt x="2774" y="3586"/>
                    <a:pt x="2971" y="3864"/>
                    <a:pt x="3228" y="4087"/>
                  </a:cubicBezTo>
                  <a:cubicBezTo>
                    <a:pt x="3135" y="3751"/>
                    <a:pt x="3029" y="3418"/>
                    <a:pt x="2918" y="3089"/>
                  </a:cubicBezTo>
                  <a:cubicBezTo>
                    <a:pt x="2831" y="2853"/>
                    <a:pt x="2791" y="2841"/>
                    <a:pt x="3048" y="2746"/>
                  </a:cubicBezTo>
                  <a:cubicBezTo>
                    <a:pt x="3493" y="2562"/>
                    <a:pt x="3976" y="2435"/>
                    <a:pt x="4364" y="2139"/>
                  </a:cubicBezTo>
                  <a:cubicBezTo>
                    <a:pt x="4045" y="2083"/>
                    <a:pt x="3722" y="2038"/>
                    <a:pt x="3398" y="2032"/>
                  </a:cubicBezTo>
                  <a:cubicBezTo>
                    <a:pt x="3384" y="2031"/>
                    <a:pt x="3369" y="2031"/>
                    <a:pt x="3355" y="2031"/>
                  </a:cubicBezTo>
                  <a:cubicBezTo>
                    <a:pt x="3165" y="2031"/>
                    <a:pt x="2978" y="2061"/>
                    <a:pt x="2789" y="2061"/>
                  </a:cubicBezTo>
                  <a:cubicBezTo>
                    <a:pt x="2772" y="2061"/>
                    <a:pt x="2755" y="2061"/>
                    <a:pt x="2738" y="2060"/>
                  </a:cubicBezTo>
                  <a:cubicBezTo>
                    <a:pt x="2696" y="2059"/>
                    <a:pt x="2653" y="2023"/>
                    <a:pt x="2665" y="1978"/>
                  </a:cubicBezTo>
                  <a:cubicBezTo>
                    <a:pt x="2685" y="1930"/>
                    <a:pt x="2732" y="1899"/>
                    <a:pt x="2765" y="1861"/>
                  </a:cubicBezTo>
                  <a:cubicBezTo>
                    <a:pt x="2893" y="1733"/>
                    <a:pt x="3021" y="1605"/>
                    <a:pt x="3147" y="1476"/>
                  </a:cubicBezTo>
                  <a:cubicBezTo>
                    <a:pt x="3378" y="1229"/>
                    <a:pt x="3630" y="1001"/>
                    <a:pt x="3809" y="711"/>
                  </a:cubicBezTo>
                  <a:lnTo>
                    <a:pt x="3809" y="711"/>
                  </a:lnTo>
                  <a:cubicBezTo>
                    <a:pt x="3726" y="729"/>
                    <a:pt x="3644" y="753"/>
                    <a:pt x="3562" y="779"/>
                  </a:cubicBezTo>
                  <a:cubicBezTo>
                    <a:pt x="3112" y="916"/>
                    <a:pt x="2694" y="1131"/>
                    <a:pt x="2250" y="1283"/>
                  </a:cubicBezTo>
                  <a:cubicBezTo>
                    <a:pt x="2205" y="1299"/>
                    <a:pt x="2138" y="1325"/>
                    <a:pt x="2084" y="1325"/>
                  </a:cubicBezTo>
                  <a:cubicBezTo>
                    <a:pt x="2034" y="1325"/>
                    <a:pt x="1996" y="1302"/>
                    <a:pt x="1998" y="1228"/>
                  </a:cubicBezTo>
                  <a:cubicBezTo>
                    <a:pt x="1995" y="1102"/>
                    <a:pt x="2001" y="978"/>
                    <a:pt x="2006" y="853"/>
                  </a:cubicBezTo>
                  <a:cubicBezTo>
                    <a:pt x="2016" y="569"/>
                    <a:pt x="2037" y="284"/>
                    <a:pt x="2002" y="0"/>
                  </a:cubicBezTo>
                  <a:close/>
                  <a:moveTo>
                    <a:pt x="2245" y="4444"/>
                  </a:moveTo>
                  <a:cubicBezTo>
                    <a:pt x="2245" y="4444"/>
                    <a:pt x="2245" y="4445"/>
                    <a:pt x="2244" y="4445"/>
                  </a:cubicBezTo>
                  <a:lnTo>
                    <a:pt x="2246" y="4445"/>
                  </a:lnTo>
                  <a:cubicBezTo>
                    <a:pt x="2245" y="4445"/>
                    <a:pt x="2245" y="4444"/>
                    <a:pt x="2245" y="4444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4" name="Google Shape;284;p27"/>
            <p:cNvGrpSpPr/>
            <p:nvPr/>
          </p:nvGrpSpPr>
          <p:grpSpPr>
            <a:xfrm flipH="1">
              <a:off x="-7679" y="4232640"/>
              <a:ext cx="639448" cy="907287"/>
              <a:chOff x="1496475" y="1739775"/>
              <a:chExt cx="340150" cy="482625"/>
            </a:xfrm>
          </p:grpSpPr>
          <p:sp>
            <p:nvSpPr>
              <p:cNvPr id="285" name="Google Shape;285;p27"/>
              <p:cNvSpPr/>
              <p:nvPr/>
            </p:nvSpPr>
            <p:spPr>
              <a:xfrm>
                <a:off x="1496475" y="1946350"/>
                <a:ext cx="177525" cy="276050"/>
              </a:xfrm>
              <a:custGeom>
                <a:rect b="b" l="l" r="r" t="t"/>
                <a:pathLst>
                  <a:path extrusionOk="0" h="11042" w="7101">
                    <a:moveTo>
                      <a:pt x="1545" y="1"/>
                    </a:moveTo>
                    <a:cubicBezTo>
                      <a:pt x="1411" y="1"/>
                      <a:pt x="1277" y="24"/>
                      <a:pt x="1145" y="79"/>
                    </a:cubicBezTo>
                    <a:cubicBezTo>
                      <a:pt x="490" y="395"/>
                      <a:pt x="256" y="1192"/>
                      <a:pt x="223" y="1868"/>
                    </a:cubicBezTo>
                    <a:cubicBezTo>
                      <a:pt x="168" y="3088"/>
                      <a:pt x="556" y="4270"/>
                      <a:pt x="1057" y="5366"/>
                    </a:cubicBezTo>
                    <a:cubicBezTo>
                      <a:pt x="1305" y="5922"/>
                      <a:pt x="1575" y="6469"/>
                      <a:pt x="1868" y="7004"/>
                    </a:cubicBezTo>
                    <a:cubicBezTo>
                      <a:pt x="2591" y="8377"/>
                      <a:pt x="3558" y="9597"/>
                      <a:pt x="4502" y="10821"/>
                    </a:cubicBezTo>
                    <a:cubicBezTo>
                      <a:pt x="4559" y="10895"/>
                      <a:pt x="4618" y="10968"/>
                      <a:pt x="4677" y="11042"/>
                    </a:cubicBezTo>
                    <a:lnTo>
                      <a:pt x="4843" y="11042"/>
                    </a:lnTo>
                    <a:cubicBezTo>
                      <a:pt x="4588" y="10725"/>
                      <a:pt x="4336" y="10404"/>
                      <a:pt x="4091" y="10079"/>
                    </a:cubicBezTo>
                    <a:cubicBezTo>
                      <a:pt x="3614" y="9462"/>
                      <a:pt x="3153" y="8834"/>
                      <a:pt x="2716" y="8188"/>
                    </a:cubicBezTo>
                    <a:cubicBezTo>
                      <a:pt x="2014" y="7083"/>
                      <a:pt x="1406" y="5922"/>
                      <a:pt x="917" y="4703"/>
                    </a:cubicBezTo>
                    <a:cubicBezTo>
                      <a:pt x="440" y="3561"/>
                      <a:pt x="1" y="1719"/>
                      <a:pt x="724" y="613"/>
                    </a:cubicBezTo>
                    <a:cubicBezTo>
                      <a:pt x="953" y="264"/>
                      <a:pt x="1240" y="132"/>
                      <a:pt x="1544" y="132"/>
                    </a:cubicBezTo>
                    <a:cubicBezTo>
                      <a:pt x="2009" y="132"/>
                      <a:pt x="2512" y="442"/>
                      <a:pt x="2901" y="756"/>
                    </a:cubicBezTo>
                    <a:cubicBezTo>
                      <a:pt x="3359" y="1193"/>
                      <a:pt x="3633" y="1779"/>
                      <a:pt x="3888" y="2350"/>
                    </a:cubicBezTo>
                    <a:cubicBezTo>
                      <a:pt x="4081" y="2813"/>
                      <a:pt x="4242" y="3289"/>
                      <a:pt x="4411" y="3761"/>
                    </a:cubicBezTo>
                    <a:cubicBezTo>
                      <a:pt x="4663" y="4451"/>
                      <a:pt x="4920" y="5139"/>
                      <a:pt x="5163" y="5833"/>
                    </a:cubicBezTo>
                    <a:cubicBezTo>
                      <a:pt x="5581" y="6956"/>
                      <a:pt x="5928" y="8106"/>
                      <a:pt x="6308" y="9245"/>
                    </a:cubicBezTo>
                    <a:cubicBezTo>
                      <a:pt x="6495" y="9855"/>
                      <a:pt x="6730" y="10448"/>
                      <a:pt x="6967" y="11042"/>
                    </a:cubicBezTo>
                    <a:lnTo>
                      <a:pt x="7100" y="11042"/>
                    </a:lnTo>
                    <a:cubicBezTo>
                      <a:pt x="6968" y="10707"/>
                      <a:pt x="6836" y="10372"/>
                      <a:pt x="6711" y="10035"/>
                    </a:cubicBezTo>
                    <a:cubicBezTo>
                      <a:pt x="6271" y="8788"/>
                      <a:pt x="5903" y="7515"/>
                      <a:pt x="5456" y="6271"/>
                    </a:cubicBezTo>
                    <a:cubicBezTo>
                      <a:pt x="5143" y="5383"/>
                      <a:pt x="4817" y="4501"/>
                      <a:pt x="4495" y="3617"/>
                    </a:cubicBezTo>
                    <a:cubicBezTo>
                      <a:pt x="4122" y="2600"/>
                      <a:pt x="3698" y="1188"/>
                      <a:pt x="2809" y="519"/>
                    </a:cubicBezTo>
                    <a:cubicBezTo>
                      <a:pt x="2445" y="272"/>
                      <a:pt x="1997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1709625" y="1936700"/>
                <a:ext cx="127000" cy="285700"/>
              </a:xfrm>
              <a:custGeom>
                <a:rect b="b" l="l" r="r" t="t"/>
                <a:pathLst>
                  <a:path extrusionOk="0" h="11428" w="5080">
                    <a:moveTo>
                      <a:pt x="3604" y="0"/>
                    </a:moveTo>
                    <a:cubicBezTo>
                      <a:pt x="3215" y="0"/>
                      <a:pt x="2734" y="256"/>
                      <a:pt x="2146" y="885"/>
                    </a:cubicBezTo>
                    <a:cubicBezTo>
                      <a:pt x="1645" y="1411"/>
                      <a:pt x="1486" y="2136"/>
                      <a:pt x="1323" y="2821"/>
                    </a:cubicBezTo>
                    <a:cubicBezTo>
                      <a:pt x="1135" y="3683"/>
                      <a:pt x="978" y="4552"/>
                      <a:pt x="837" y="5422"/>
                    </a:cubicBezTo>
                    <a:cubicBezTo>
                      <a:pt x="638" y="6700"/>
                      <a:pt x="415" y="7974"/>
                      <a:pt x="239" y="9255"/>
                    </a:cubicBezTo>
                    <a:cubicBezTo>
                      <a:pt x="144" y="9977"/>
                      <a:pt x="83" y="10704"/>
                      <a:pt x="1" y="11428"/>
                    </a:cubicBezTo>
                    <a:lnTo>
                      <a:pt x="129" y="11428"/>
                    </a:lnTo>
                    <a:cubicBezTo>
                      <a:pt x="184" y="10913"/>
                      <a:pt x="234" y="10398"/>
                      <a:pt x="294" y="9884"/>
                    </a:cubicBezTo>
                    <a:cubicBezTo>
                      <a:pt x="407" y="8827"/>
                      <a:pt x="592" y="7781"/>
                      <a:pt x="757" y="6732"/>
                    </a:cubicBezTo>
                    <a:cubicBezTo>
                      <a:pt x="878" y="5969"/>
                      <a:pt x="996" y="5206"/>
                      <a:pt x="1132" y="4446"/>
                    </a:cubicBezTo>
                    <a:cubicBezTo>
                      <a:pt x="1255" y="3770"/>
                      <a:pt x="1381" y="3094"/>
                      <a:pt x="1550" y="2429"/>
                    </a:cubicBezTo>
                    <a:cubicBezTo>
                      <a:pt x="1726" y="1692"/>
                      <a:pt x="1970" y="1165"/>
                      <a:pt x="2554" y="658"/>
                    </a:cubicBezTo>
                    <a:cubicBezTo>
                      <a:pt x="2834" y="429"/>
                      <a:pt x="3227" y="126"/>
                      <a:pt x="3614" y="126"/>
                    </a:cubicBezTo>
                    <a:cubicBezTo>
                      <a:pt x="3715" y="126"/>
                      <a:pt x="3815" y="146"/>
                      <a:pt x="3913" y="194"/>
                    </a:cubicBezTo>
                    <a:cubicBezTo>
                      <a:pt x="4475" y="517"/>
                      <a:pt x="4644" y="1251"/>
                      <a:pt x="4781" y="1842"/>
                    </a:cubicBezTo>
                    <a:cubicBezTo>
                      <a:pt x="4960" y="2782"/>
                      <a:pt x="4971" y="3753"/>
                      <a:pt x="4832" y="4699"/>
                    </a:cubicBezTo>
                    <a:cubicBezTo>
                      <a:pt x="4753" y="5267"/>
                      <a:pt x="4643" y="5833"/>
                      <a:pt x="4480" y="6384"/>
                    </a:cubicBezTo>
                    <a:cubicBezTo>
                      <a:pt x="4276" y="7049"/>
                      <a:pt x="4000" y="7689"/>
                      <a:pt x="3690" y="8311"/>
                    </a:cubicBezTo>
                    <a:cubicBezTo>
                      <a:pt x="3451" y="8751"/>
                      <a:pt x="3167" y="9167"/>
                      <a:pt x="2908" y="9595"/>
                    </a:cubicBezTo>
                    <a:cubicBezTo>
                      <a:pt x="2557" y="10176"/>
                      <a:pt x="2227" y="10771"/>
                      <a:pt x="1897" y="11364"/>
                    </a:cubicBezTo>
                    <a:cubicBezTo>
                      <a:pt x="1885" y="11385"/>
                      <a:pt x="1875" y="11406"/>
                      <a:pt x="1863" y="11428"/>
                    </a:cubicBezTo>
                    <a:lnTo>
                      <a:pt x="2012" y="11428"/>
                    </a:lnTo>
                    <a:cubicBezTo>
                      <a:pt x="2234" y="11023"/>
                      <a:pt x="2457" y="10617"/>
                      <a:pt x="2690" y="10218"/>
                    </a:cubicBezTo>
                    <a:cubicBezTo>
                      <a:pt x="3016" y="9630"/>
                      <a:pt x="3403" y="9077"/>
                      <a:pt x="3734" y="8492"/>
                    </a:cubicBezTo>
                    <a:cubicBezTo>
                      <a:pt x="3977" y="8054"/>
                      <a:pt x="4173" y="7588"/>
                      <a:pt x="4359" y="7123"/>
                    </a:cubicBezTo>
                    <a:cubicBezTo>
                      <a:pt x="4631" y="6439"/>
                      <a:pt x="4800" y="5720"/>
                      <a:pt x="4918" y="4995"/>
                    </a:cubicBezTo>
                    <a:cubicBezTo>
                      <a:pt x="5024" y="4337"/>
                      <a:pt x="5079" y="3672"/>
                      <a:pt x="5045" y="3007"/>
                    </a:cubicBezTo>
                    <a:cubicBezTo>
                      <a:pt x="4983" y="1613"/>
                      <a:pt x="4582" y="0"/>
                      <a:pt x="3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7"/>
              <p:cNvSpPr/>
              <p:nvPr/>
            </p:nvSpPr>
            <p:spPr>
              <a:xfrm>
                <a:off x="1596175" y="1739775"/>
                <a:ext cx="155100" cy="482625"/>
              </a:xfrm>
              <a:custGeom>
                <a:rect b="b" l="l" r="r" t="t"/>
                <a:pathLst>
                  <a:path extrusionOk="0" h="19305" w="6204">
                    <a:moveTo>
                      <a:pt x="2918" y="130"/>
                    </a:moveTo>
                    <a:cubicBezTo>
                      <a:pt x="2955" y="130"/>
                      <a:pt x="2991" y="132"/>
                      <a:pt x="3027" y="135"/>
                    </a:cubicBezTo>
                    <a:cubicBezTo>
                      <a:pt x="3167" y="169"/>
                      <a:pt x="3296" y="262"/>
                      <a:pt x="3393" y="367"/>
                    </a:cubicBezTo>
                    <a:cubicBezTo>
                      <a:pt x="3704" y="771"/>
                      <a:pt x="3772" y="1306"/>
                      <a:pt x="3886" y="1792"/>
                    </a:cubicBezTo>
                    <a:cubicBezTo>
                      <a:pt x="3908" y="1899"/>
                      <a:pt x="3928" y="2011"/>
                      <a:pt x="3944" y="2119"/>
                    </a:cubicBezTo>
                    <a:cubicBezTo>
                      <a:pt x="3949" y="2150"/>
                      <a:pt x="3975" y="2175"/>
                      <a:pt x="4007" y="2175"/>
                    </a:cubicBezTo>
                    <a:cubicBezTo>
                      <a:pt x="4104" y="2172"/>
                      <a:pt x="4082" y="1973"/>
                      <a:pt x="4104" y="1901"/>
                    </a:cubicBezTo>
                    <a:cubicBezTo>
                      <a:pt x="4170" y="1519"/>
                      <a:pt x="4226" y="1138"/>
                      <a:pt x="4338" y="765"/>
                    </a:cubicBezTo>
                    <a:cubicBezTo>
                      <a:pt x="4419" y="446"/>
                      <a:pt x="4564" y="208"/>
                      <a:pt x="4811" y="208"/>
                    </a:cubicBezTo>
                    <a:cubicBezTo>
                      <a:pt x="4906" y="208"/>
                      <a:pt x="5016" y="244"/>
                      <a:pt x="5144" y="324"/>
                    </a:cubicBezTo>
                    <a:cubicBezTo>
                      <a:pt x="5732" y="755"/>
                      <a:pt x="5917" y="1742"/>
                      <a:pt x="5990" y="2431"/>
                    </a:cubicBezTo>
                    <a:cubicBezTo>
                      <a:pt x="6106" y="3431"/>
                      <a:pt x="5946" y="4500"/>
                      <a:pt x="5350" y="5333"/>
                    </a:cubicBezTo>
                    <a:cubicBezTo>
                      <a:pt x="5325" y="5341"/>
                      <a:pt x="5305" y="5364"/>
                      <a:pt x="5304" y="5392"/>
                    </a:cubicBezTo>
                    <a:cubicBezTo>
                      <a:pt x="5285" y="5424"/>
                      <a:pt x="5256" y="5453"/>
                      <a:pt x="5228" y="5479"/>
                    </a:cubicBezTo>
                    <a:cubicBezTo>
                      <a:pt x="4848" y="5787"/>
                      <a:pt x="4365" y="5925"/>
                      <a:pt x="3879" y="5965"/>
                    </a:cubicBezTo>
                    <a:cubicBezTo>
                      <a:pt x="3815" y="5970"/>
                      <a:pt x="3751" y="5972"/>
                      <a:pt x="3686" y="5972"/>
                    </a:cubicBezTo>
                    <a:cubicBezTo>
                      <a:pt x="3124" y="5972"/>
                      <a:pt x="2570" y="5788"/>
                      <a:pt x="2069" y="5534"/>
                    </a:cubicBezTo>
                    <a:cubicBezTo>
                      <a:pt x="1247" y="5140"/>
                      <a:pt x="629" y="4549"/>
                      <a:pt x="335" y="3670"/>
                    </a:cubicBezTo>
                    <a:cubicBezTo>
                      <a:pt x="139" y="3125"/>
                      <a:pt x="144" y="2513"/>
                      <a:pt x="289" y="1953"/>
                    </a:cubicBezTo>
                    <a:cubicBezTo>
                      <a:pt x="370" y="1608"/>
                      <a:pt x="468" y="1262"/>
                      <a:pt x="700" y="983"/>
                    </a:cubicBezTo>
                    <a:cubicBezTo>
                      <a:pt x="759" y="905"/>
                      <a:pt x="838" y="876"/>
                      <a:pt x="921" y="876"/>
                    </a:cubicBezTo>
                    <a:cubicBezTo>
                      <a:pt x="1016" y="876"/>
                      <a:pt x="1116" y="913"/>
                      <a:pt x="1199" y="961"/>
                    </a:cubicBezTo>
                    <a:cubicBezTo>
                      <a:pt x="1682" y="1221"/>
                      <a:pt x="1812" y="1814"/>
                      <a:pt x="1975" y="2297"/>
                    </a:cubicBezTo>
                    <a:cubicBezTo>
                      <a:pt x="2020" y="2429"/>
                      <a:pt x="2042" y="2570"/>
                      <a:pt x="2104" y="2694"/>
                    </a:cubicBezTo>
                    <a:cubicBezTo>
                      <a:pt x="2115" y="2715"/>
                      <a:pt x="2137" y="2726"/>
                      <a:pt x="2159" y="2726"/>
                    </a:cubicBezTo>
                    <a:cubicBezTo>
                      <a:pt x="2183" y="2726"/>
                      <a:pt x="2208" y="2713"/>
                      <a:pt x="2218" y="2687"/>
                    </a:cubicBezTo>
                    <a:cubicBezTo>
                      <a:pt x="2224" y="2670"/>
                      <a:pt x="2231" y="2653"/>
                      <a:pt x="2235" y="2634"/>
                    </a:cubicBezTo>
                    <a:cubicBezTo>
                      <a:pt x="2268" y="2180"/>
                      <a:pt x="2241" y="1722"/>
                      <a:pt x="2263" y="1267"/>
                    </a:cubicBezTo>
                    <a:cubicBezTo>
                      <a:pt x="2294" y="944"/>
                      <a:pt x="2253" y="571"/>
                      <a:pt x="2468" y="302"/>
                    </a:cubicBezTo>
                    <a:cubicBezTo>
                      <a:pt x="2579" y="171"/>
                      <a:pt x="2751" y="130"/>
                      <a:pt x="2918" y="130"/>
                    </a:cubicBezTo>
                    <a:close/>
                    <a:moveTo>
                      <a:pt x="2902" y="1"/>
                    </a:moveTo>
                    <a:cubicBezTo>
                      <a:pt x="2688" y="1"/>
                      <a:pt x="2470" y="79"/>
                      <a:pt x="2342" y="253"/>
                    </a:cubicBezTo>
                    <a:cubicBezTo>
                      <a:pt x="2170" y="482"/>
                      <a:pt x="2169" y="782"/>
                      <a:pt x="2146" y="1055"/>
                    </a:cubicBezTo>
                    <a:cubicBezTo>
                      <a:pt x="2119" y="1483"/>
                      <a:pt x="2126" y="1913"/>
                      <a:pt x="2122" y="2341"/>
                    </a:cubicBezTo>
                    <a:cubicBezTo>
                      <a:pt x="1939" y="1788"/>
                      <a:pt x="1788" y="1093"/>
                      <a:pt x="1211" y="825"/>
                    </a:cubicBezTo>
                    <a:cubicBezTo>
                      <a:pt x="1120" y="779"/>
                      <a:pt x="1019" y="745"/>
                      <a:pt x="918" y="745"/>
                    </a:cubicBezTo>
                    <a:cubicBezTo>
                      <a:pt x="881" y="745"/>
                      <a:pt x="843" y="750"/>
                      <a:pt x="806" y="760"/>
                    </a:cubicBezTo>
                    <a:cubicBezTo>
                      <a:pt x="243" y="978"/>
                      <a:pt x="0" y="2465"/>
                      <a:pt x="64" y="3011"/>
                    </a:cubicBezTo>
                    <a:cubicBezTo>
                      <a:pt x="139" y="3800"/>
                      <a:pt x="525" y="4567"/>
                      <a:pt x="1129" y="5084"/>
                    </a:cubicBezTo>
                    <a:lnTo>
                      <a:pt x="1130" y="5084"/>
                    </a:lnTo>
                    <a:cubicBezTo>
                      <a:pt x="1754" y="5581"/>
                      <a:pt x="2507" y="5953"/>
                      <a:pt x="3301" y="6074"/>
                    </a:cubicBezTo>
                    <a:cubicBezTo>
                      <a:pt x="3339" y="6079"/>
                      <a:pt x="3378" y="6080"/>
                      <a:pt x="3416" y="6084"/>
                    </a:cubicBezTo>
                    <a:cubicBezTo>
                      <a:pt x="3408" y="8279"/>
                      <a:pt x="3487" y="10472"/>
                      <a:pt x="3525" y="12666"/>
                    </a:cubicBezTo>
                    <a:cubicBezTo>
                      <a:pt x="3543" y="13835"/>
                      <a:pt x="3539" y="15003"/>
                      <a:pt x="3576" y="16172"/>
                    </a:cubicBezTo>
                    <a:cubicBezTo>
                      <a:pt x="3603" y="17119"/>
                      <a:pt x="3676" y="18065"/>
                      <a:pt x="3730" y="19010"/>
                    </a:cubicBezTo>
                    <a:cubicBezTo>
                      <a:pt x="3735" y="19109"/>
                      <a:pt x="3740" y="19207"/>
                      <a:pt x="3744" y="19305"/>
                    </a:cubicBezTo>
                    <a:lnTo>
                      <a:pt x="3875" y="19305"/>
                    </a:lnTo>
                    <a:cubicBezTo>
                      <a:pt x="3846" y="18708"/>
                      <a:pt x="3796" y="18111"/>
                      <a:pt x="3766" y="17515"/>
                    </a:cubicBezTo>
                    <a:cubicBezTo>
                      <a:pt x="3693" y="16349"/>
                      <a:pt x="3675" y="15181"/>
                      <a:pt x="3668" y="14014"/>
                    </a:cubicBezTo>
                    <a:cubicBezTo>
                      <a:pt x="3651" y="11374"/>
                      <a:pt x="3534" y="8735"/>
                      <a:pt x="3543" y="6095"/>
                    </a:cubicBezTo>
                    <a:lnTo>
                      <a:pt x="3543" y="6095"/>
                    </a:lnTo>
                    <a:cubicBezTo>
                      <a:pt x="3587" y="6097"/>
                      <a:pt x="3632" y="6098"/>
                      <a:pt x="3676" y="6098"/>
                    </a:cubicBezTo>
                    <a:cubicBezTo>
                      <a:pt x="3808" y="6098"/>
                      <a:pt x="3940" y="6089"/>
                      <a:pt x="4071" y="6072"/>
                    </a:cubicBezTo>
                    <a:cubicBezTo>
                      <a:pt x="4076" y="6211"/>
                      <a:pt x="4081" y="6350"/>
                      <a:pt x="4084" y="6489"/>
                    </a:cubicBezTo>
                    <a:cubicBezTo>
                      <a:pt x="4116" y="7767"/>
                      <a:pt x="4092" y="9046"/>
                      <a:pt x="4122" y="10324"/>
                    </a:cubicBezTo>
                    <a:cubicBezTo>
                      <a:pt x="4155" y="11460"/>
                      <a:pt x="4179" y="12597"/>
                      <a:pt x="4199" y="13733"/>
                    </a:cubicBezTo>
                    <a:cubicBezTo>
                      <a:pt x="4268" y="15416"/>
                      <a:pt x="4340" y="17098"/>
                      <a:pt x="4295" y="18782"/>
                    </a:cubicBezTo>
                    <a:cubicBezTo>
                      <a:pt x="4295" y="18955"/>
                      <a:pt x="4293" y="19130"/>
                      <a:pt x="4290" y="19305"/>
                    </a:cubicBezTo>
                    <a:lnTo>
                      <a:pt x="4419" y="19305"/>
                    </a:lnTo>
                    <a:cubicBezTo>
                      <a:pt x="4419" y="18641"/>
                      <a:pt x="4447" y="17976"/>
                      <a:pt x="4436" y="17312"/>
                    </a:cubicBezTo>
                    <a:cubicBezTo>
                      <a:pt x="4435" y="15813"/>
                      <a:pt x="4325" y="14318"/>
                      <a:pt x="4311" y="12821"/>
                    </a:cubicBezTo>
                    <a:cubicBezTo>
                      <a:pt x="4295" y="11703"/>
                      <a:pt x="4245" y="10585"/>
                      <a:pt x="4236" y="9466"/>
                    </a:cubicBezTo>
                    <a:cubicBezTo>
                      <a:pt x="4229" y="8329"/>
                      <a:pt x="4236" y="7191"/>
                      <a:pt x="4197" y="6055"/>
                    </a:cubicBezTo>
                    <a:cubicBezTo>
                      <a:pt x="4516" y="5999"/>
                      <a:pt x="4823" y="5892"/>
                      <a:pt x="5100" y="5727"/>
                    </a:cubicBezTo>
                    <a:cubicBezTo>
                      <a:pt x="5333" y="5690"/>
                      <a:pt x="5653" y="5113"/>
                      <a:pt x="5756" y="4897"/>
                    </a:cubicBezTo>
                    <a:cubicBezTo>
                      <a:pt x="6091" y="4191"/>
                      <a:pt x="6204" y="3399"/>
                      <a:pt x="6133" y="2624"/>
                    </a:cubicBezTo>
                    <a:cubicBezTo>
                      <a:pt x="6101" y="2170"/>
                      <a:pt x="6038" y="1715"/>
                      <a:pt x="5891" y="1283"/>
                    </a:cubicBezTo>
                    <a:cubicBezTo>
                      <a:pt x="5766" y="916"/>
                      <a:pt x="5604" y="536"/>
                      <a:pt x="5300" y="281"/>
                    </a:cubicBezTo>
                    <a:cubicBezTo>
                      <a:pt x="5167" y="166"/>
                      <a:pt x="4985" y="82"/>
                      <a:pt x="4807" y="82"/>
                    </a:cubicBezTo>
                    <a:cubicBezTo>
                      <a:pt x="4710" y="82"/>
                      <a:pt x="4614" y="108"/>
                      <a:pt x="4528" y="167"/>
                    </a:cubicBezTo>
                    <a:cubicBezTo>
                      <a:pt x="4168" y="451"/>
                      <a:pt x="4106" y="1258"/>
                      <a:pt x="4009" y="1695"/>
                    </a:cubicBezTo>
                    <a:cubicBezTo>
                      <a:pt x="3996" y="1694"/>
                      <a:pt x="3987" y="1650"/>
                      <a:pt x="3980" y="1618"/>
                    </a:cubicBezTo>
                    <a:cubicBezTo>
                      <a:pt x="3882" y="1187"/>
                      <a:pt x="3797" y="732"/>
                      <a:pt x="3550" y="358"/>
                    </a:cubicBezTo>
                    <a:cubicBezTo>
                      <a:pt x="3440" y="208"/>
                      <a:pt x="3286" y="88"/>
                      <a:pt x="3110" y="26"/>
                    </a:cubicBezTo>
                    <a:cubicBezTo>
                      <a:pt x="3044" y="9"/>
                      <a:pt x="2973" y="1"/>
                      <a:pt x="2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7"/>
              <p:cNvSpPr/>
              <p:nvPr/>
            </p:nvSpPr>
            <p:spPr>
              <a:xfrm>
                <a:off x="1529875" y="1993000"/>
                <a:ext cx="117600" cy="229400"/>
              </a:xfrm>
              <a:custGeom>
                <a:rect b="b" l="l" r="r" t="t"/>
                <a:pathLst>
                  <a:path extrusionOk="0" h="9176" w="4704">
                    <a:moveTo>
                      <a:pt x="1980" y="4269"/>
                    </a:moveTo>
                    <a:lnTo>
                      <a:pt x="1980" y="4269"/>
                    </a:lnTo>
                    <a:cubicBezTo>
                      <a:pt x="1981" y="4271"/>
                      <a:pt x="1982" y="4273"/>
                      <a:pt x="1983" y="4275"/>
                    </a:cubicBezTo>
                    <a:cubicBezTo>
                      <a:pt x="1982" y="4273"/>
                      <a:pt x="1981" y="4271"/>
                      <a:pt x="1980" y="4269"/>
                    </a:cubicBezTo>
                    <a:close/>
                    <a:moveTo>
                      <a:pt x="2429" y="4880"/>
                    </a:moveTo>
                    <a:cubicBezTo>
                      <a:pt x="2430" y="4880"/>
                      <a:pt x="2430" y="4881"/>
                      <a:pt x="2430" y="4881"/>
                    </a:cubicBezTo>
                    <a:lnTo>
                      <a:pt x="2430" y="4881"/>
                    </a:lnTo>
                    <a:cubicBezTo>
                      <a:pt x="2431" y="4883"/>
                      <a:pt x="2432" y="4885"/>
                      <a:pt x="2433" y="4887"/>
                    </a:cubicBezTo>
                    <a:cubicBezTo>
                      <a:pt x="2432" y="4885"/>
                      <a:pt x="2431" y="4882"/>
                      <a:pt x="2429" y="4880"/>
                    </a:cubicBezTo>
                    <a:close/>
                    <a:moveTo>
                      <a:pt x="78" y="0"/>
                    </a:moveTo>
                    <a:cubicBezTo>
                      <a:pt x="39" y="0"/>
                      <a:pt x="0" y="33"/>
                      <a:pt x="14" y="81"/>
                    </a:cubicBezTo>
                    <a:cubicBezTo>
                      <a:pt x="569" y="1520"/>
                      <a:pt x="1299" y="2876"/>
                      <a:pt x="1977" y="4262"/>
                    </a:cubicBezTo>
                    <a:cubicBezTo>
                      <a:pt x="1977" y="4263"/>
                      <a:pt x="1978" y="4263"/>
                      <a:pt x="1978" y="4265"/>
                    </a:cubicBezTo>
                    <a:lnTo>
                      <a:pt x="1978" y="4265"/>
                    </a:lnTo>
                    <a:cubicBezTo>
                      <a:pt x="1978" y="4265"/>
                      <a:pt x="1978" y="4263"/>
                      <a:pt x="1977" y="4263"/>
                    </a:cubicBezTo>
                    <a:cubicBezTo>
                      <a:pt x="1978" y="4265"/>
                      <a:pt x="1979" y="4267"/>
                      <a:pt x="1980" y="4269"/>
                    </a:cubicBezTo>
                    <a:lnTo>
                      <a:pt x="1980" y="4269"/>
                    </a:lnTo>
                    <a:cubicBezTo>
                      <a:pt x="1980" y="4268"/>
                      <a:pt x="1980" y="4267"/>
                      <a:pt x="1979" y="4266"/>
                    </a:cubicBezTo>
                    <a:lnTo>
                      <a:pt x="1979" y="4266"/>
                    </a:lnTo>
                    <a:cubicBezTo>
                      <a:pt x="2089" y="4486"/>
                      <a:pt x="2202" y="4711"/>
                      <a:pt x="2315" y="4938"/>
                    </a:cubicBezTo>
                    <a:lnTo>
                      <a:pt x="2315" y="4938"/>
                    </a:lnTo>
                    <a:cubicBezTo>
                      <a:pt x="2315" y="4938"/>
                      <a:pt x="2315" y="4938"/>
                      <a:pt x="2316" y="4939"/>
                    </a:cubicBezTo>
                    <a:lnTo>
                      <a:pt x="2316" y="4939"/>
                    </a:lnTo>
                    <a:cubicBezTo>
                      <a:pt x="2315" y="4938"/>
                      <a:pt x="2315" y="4938"/>
                      <a:pt x="2315" y="4938"/>
                    </a:cubicBezTo>
                    <a:lnTo>
                      <a:pt x="2315" y="4938"/>
                    </a:lnTo>
                    <a:cubicBezTo>
                      <a:pt x="2315" y="4938"/>
                      <a:pt x="2315" y="4938"/>
                      <a:pt x="2316" y="4939"/>
                    </a:cubicBezTo>
                    <a:lnTo>
                      <a:pt x="2316" y="4939"/>
                    </a:lnTo>
                    <a:cubicBezTo>
                      <a:pt x="2316" y="4939"/>
                      <a:pt x="2316" y="4939"/>
                      <a:pt x="2316" y="4939"/>
                    </a:cubicBezTo>
                    <a:lnTo>
                      <a:pt x="2316" y="4939"/>
                    </a:lnTo>
                    <a:cubicBezTo>
                      <a:pt x="2831" y="6017"/>
                      <a:pt x="3422" y="7056"/>
                      <a:pt x="3983" y="8111"/>
                    </a:cubicBezTo>
                    <a:cubicBezTo>
                      <a:pt x="4173" y="8466"/>
                      <a:pt x="4363" y="8822"/>
                      <a:pt x="4557" y="9176"/>
                    </a:cubicBezTo>
                    <a:lnTo>
                      <a:pt x="4703" y="9176"/>
                    </a:lnTo>
                    <a:cubicBezTo>
                      <a:pt x="4396" y="8619"/>
                      <a:pt x="4099" y="8057"/>
                      <a:pt x="3799" y="7496"/>
                    </a:cubicBezTo>
                    <a:cubicBezTo>
                      <a:pt x="3323" y="6633"/>
                      <a:pt x="2857" y="5769"/>
                      <a:pt x="2430" y="4881"/>
                    </a:cubicBezTo>
                    <a:lnTo>
                      <a:pt x="2430" y="4881"/>
                    </a:lnTo>
                    <a:cubicBezTo>
                      <a:pt x="1969" y="3964"/>
                      <a:pt x="1510" y="3043"/>
                      <a:pt x="1058" y="2118"/>
                    </a:cubicBezTo>
                    <a:cubicBezTo>
                      <a:pt x="737" y="1434"/>
                      <a:pt x="399" y="756"/>
                      <a:pt x="136" y="46"/>
                    </a:cubicBezTo>
                    <a:cubicBezTo>
                      <a:pt x="127" y="14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7"/>
              <p:cNvSpPr/>
              <p:nvPr/>
            </p:nvSpPr>
            <p:spPr>
              <a:xfrm>
                <a:off x="1725625" y="1963075"/>
                <a:ext cx="84975" cy="259325"/>
              </a:xfrm>
              <a:custGeom>
                <a:rect b="b" l="l" r="r" t="t"/>
                <a:pathLst>
                  <a:path extrusionOk="0" h="10373" w="3399">
                    <a:moveTo>
                      <a:pt x="1624" y="6187"/>
                    </a:moveTo>
                    <a:lnTo>
                      <a:pt x="1624" y="6187"/>
                    </a:lnTo>
                    <a:cubicBezTo>
                      <a:pt x="1624" y="6188"/>
                      <a:pt x="1623" y="6189"/>
                      <a:pt x="1623" y="6189"/>
                    </a:cubicBezTo>
                    <a:lnTo>
                      <a:pt x="1623" y="6189"/>
                    </a:lnTo>
                    <a:cubicBezTo>
                      <a:pt x="1623" y="6189"/>
                      <a:pt x="1624" y="6189"/>
                      <a:pt x="1624" y="6188"/>
                    </a:cubicBezTo>
                    <a:lnTo>
                      <a:pt x="1624" y="6187"/>
                    </a:lnTo>
                    <a:close/>
                    <a:moveTo>
                      <a:pt x="1623" y="6189"/>
                    </a:moveTo>
                    <a:cubicBezTo>
                      <a:pt x="1623" y="6190"/>
                      <a:pt x="1623" y="6190"/>
                      <a:pt x="1623" y="6190"/>
                    </a:cubicBezTo>
                    <a:cubicBezTo>
                      <a:pt x="1623" y="6190"/>
                      <a:pt x="1623" y="6190"/>
                      <a:pt x="1623" y="6189"/>
                    </a:cubicBezTo>
                    <a:close/>
                    <a:moveTo>
                      <a:pt x="3317" y="0"/>
                    </a:moveTo>
                    <a:cubicBezTo>
                      <a:pt x="3294" y="0"/>
                      <a:pt x="3271" y="12"/>
                      <a:pt x="3259" y="37"/>
                    </a:cubicBezTo>
                    <a:cubicBezTo>
                      <a:pt x="3234" y="107"/>
                      <a:pt x="3225" y="181"/>
                      <a:pt x="3206" y="251"/>
                    </a:cubicBezTo>
                    <a:cubicBezTo>
                      <a:pt x="2712" y="2444"/>
                      <a:pt x="2063" y="4600"/>
                      <a:pt x="1301" y="6714"/>
                    </a:cubicBezTo>
                    <a:cubicBezTo>
                      <a:pt x="1062" y="7393"/>
                      <a:pt x="789" y="8060"/>
                      <a:pt x="547" y="8737"/>
                    </a:cubicBezTo>
                    <a:cubicBezTo>
                      <a:pt x="357" y="9276"/>
                      <a:pt x="179" y="9827"/>
                      <a:pt x="0" y="10373"/>
                    </a:cubicBezTo>
                    <a:lnTo>
                      <a:pt x="135" y="10373"/>
                    </a:lnTo>
                    <a:cubicBezTo>
                      <a:pt x="268" y="9964"/>
                      <a:pt x="405" y="9556"/>
                      <a:pt x="539" y="9149"/>
                    </a:cubicBezTo>
                    <a:cubicBezTo>
                      <a:pt x="880" y="8157"/>
                      <a:pt x="1284" y="7180"/>
                      <a:pt x="1624" y="6186"/>
                    </a:cubicBezTo>
                    <a:lnTo>
                      <a:pt x="1624" y="6187"/>
                    </a:lnTo>
                    <a:lnTo>
                      <a:pt x="1624" y="6187"/>
                    </a:lnTo>
                    <a:cubicBezTo>
                      <a:pt x="2324" y="4190"/>
                      <a:pt x="2911" y="2152"/>
                      <a:pt x="3377" y="88"/>
                    </a:cubicBezTo>
                    <a:cubicBezTo>
                      <a:pt x="3398" y="35"/>
                      <a:pt x="3358" y="0"/>
                      <a:pt x="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andlee"/>
              <a:buNone/>
              <a:defRPr b="1" i="0" sz="30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ndlee"/>
              <a:buNone/>
              <a:defRPr b="1" i="0" sz="3500" u="none" cap="none" strike="noStrike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b="0" i="0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"/>
          <p:cNvSpPr txBox="1"/>
          <p:nvPr>
            <p:ph type="ctrTitle"/>
          </p:nvPr>
        </p:nvSpPr>
        <p:spPr>
          <a:xfrm>
            <a:off x="915157" y="750299"/>
            <a:ext cx="7357800" cy="10769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安心講座-00國中/小​</a:t>
            </a: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3" name="Google Shape;363;p1"/>
          <p:cNvSpPr/>
          <p:nvPr/>
        </p:nvSpPr>
        <p:spPr>
          <a:xfrm>
            <a:off x="4190986" y="4414757"/>
            <a:ext cx="62487" cy="48486"/>
          </a:xfrm>
          <a:custGeom>
            <a:rect b="b" l="l" r="r" t="t"/>
            <a:pathLst>
              <a:path extrusionOk="0" h="703" w="906">
                <a:moveTo>
                  <a:pt x="453" y="1"/>
                </a:moveTo>
                <a:cubicBezTo>
                  <a:pt x="2" y="1"/>
                  <a:pt x="0" y="703"/>
                  <a:pt x="453" y="703"/>
                </a:cubicBezTo>
                <a:cubicBezTo>
                  <a:pt x="905" y="703"/>
                  <a:pt x="905" y="1"/>
                  <a:pt x="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p1"/>
          <p:cNvGrpSpPr/>
          <p:nvPr/>
        </p:nvGrpSpPr>
        <p:grpSpPr>
          <a:xfrm>
            <a:off x="2640901" y="3013779"/>
            <a:ext cx="3862197" cy="2129721"/>
            <a:chOff x="4844250" y="2574363"/>
            <a:chExt cx="1669575" cy="965950"/>
          </a:xfrm>
        </p:grpSpPr>
        <p:sp>
          <p:nvSpPr>
            <p:cNvPr id="365" name="Google Shape;365;p1"/>
            <p:cNvSpPr/>
            <p:nvPr/>
          </p:nvSpPr>
          <p:spPr>
            <a:xfrm>
              <a:off x="5922500" y="2613288"/>
              <a:ext cx="441650" cy="927025"/>
            </a:xfrm>
            <a:custGeom>
              <a:rect b="b" l="l" r="r" t="t"/>
              <a:pathLst>
                <a:path extrusionOk="0" h="37081" w="17666">
                  <a:moveTo>
                    <a:pt x="5101" y="1"/>
                  </a:moveTo>
                  <a:cubicBezTo>
                    <a:pt x="5050" y="1"/>
                    <a:pt x="5001" y="9"/>
                    <a:pt x="4955" y="28"/>
                  </a:cubicBezTo>
                  <a:cubicBezTo>
                    <a:pt x="4771" y="100"/>
                    <a:pt x="4603" y="219"/>
                    <a:pt x="4538" y="412"/>
                  </a:cubicBezTo>
                  <a:cubicBezTo>
                    <a:pt x="4389" y="853"/>
                    <a:pt x="4446" y="1355"/>
                    <a:pt x="4638" y="1774"/>
                  </a:cubicBezTo>
                  <a:cubicBezTo>
                    <a:pt x="4944" y="2529"/>
                    <a:pt x="5470" y="3168"/>
                    <a:pt x="6022" y="3760"/>
                  </a:cubicBezTo>
                  <a:cubicBezTo>
                    <a:pt x="6105" y="3848"/>
                    <a:pt x="6191" y="3935"/>
                    <a:pt x="6278" y="4020"/>
                  </a:cubicBezTo>
                  <a:cubicBezTo>
                    <a:pt x="6283" y="4020"/>
                    <a:pt x="6288" y="4020"/>
                    <a:pt x="6294" y="4020"/>
                  </a:cubicBezTo>
                  <a:cubicBezTo>
                    <a:pt x="6598" y="4020"/>
                    <a:pt x="6900" y="4085"/>
                    <a:pt x="7192" y="4162"/>
                  </a:cubicBezTo>
                  <a:cubicBezTo>
                    <a:pt x="8107" y="4420"/>
                    <a:pt x="8949" y="4879"/>
                    <a:pt x="9749" y="5383"/>
                  </a:cubicBezTo>
                  <a:cubicBezTo>
                    <a:pt x="10180" y="5649"/>
                    <a:pt x="10605" y="5924"/>
                    <a:pt x="11025" y="6209"/>
                  </a:cubicBezTo>
                  <a:cubicBezTo>
                    <a:pt x="11117" y="6270"/>
                    <a:pt x="11208" y="6334"/>
                    <a:pt x="11296" y="6402"/>
                  </a:cubicBezTo>
                  <a:cubicBezTo>
                    <a:pt x="11322" y="6422"/>
                    <a:pt x="11324" y="6464"/>
                    <a:pt x="11306" y="6490"/>
                  </a:cubicBezTo>
                  <a:cubicBezTo>
                    <a:pt x="11294" y="6506"/>
                    <a:pt x="11276" y="6514"/>
                    <a:pt x="11259" y="6514"/>
                  </a:cubicBezTo>
                  <a:cubicBezTo>
                    <a:pt x="11246" y="6514"/>
                    <a:pt x="11233" y="6510"/>
                    <a:pt x="11222" y="6502"/>
                  </a:cubicBezTo>
                  <a:cubicBezTo>
                    <a:pt x="10634" y="6075"/>
                    <a:pt x="10017" y="5689"/>
                    <a:pt x="9404" y="5301"/>
                  </a:cubicBezTo>
                  <a:cubicBezTo>
                    <a:pt x="9034" y="5066"/>
                    <a:pt x="8649" y="4854"/>
                    <a:pt x="8248" y="4677"/>
                  </a:cubicBezTo>
                  <a:cubicBezTo>
                    <a:pt x="7809" y="4477"/>
                    <a:pt x="7355" y="4307"/>
                    <a:pt x="6881" y="4208"/>
                  </a:cubicBezTo>
                  <a:cubicBezTo>
                    <a:pt x="6721" y="4178"/>
                    <a:pt x="6558" y="4147"/>
                    <a:pt x="6394" y="4133"/>
                  </a:cubicBezTo>
                  <a:cubicBezTo>
                    <a:pt x="6382" y="4133"/>
                    <a:pt x="6370" y="4132"/>
                    <a:pt x="6357" y="4131"/>
                  </a:cubicBezTo>
                  <a:cubicBezTo>
                    <a:pt x="6351" y="4131"/>
                    <a:pt x="6345" y="4130"/>
                    <a:pt x="6338" y="4130"/>
                  </a:cubicBezTo>
                  <a:cubicBezTo>
                    <a:pt x="6332" y="4130"/>
                    <a:pt x="6326" y="4130"/>
                    <a:pt x="6319" y="4129"/>
                  </a:cubicBezTo>
                  <a:cubicBezTo>
                    <a:pt x="6291" y="4127"/>
                    <a:pt x="6263" y="4127"/>
                    <a:pt x="6234" y="4127"/>
                  </a:cubicBezTo>
                  <a:cubicBezTo>
                    <a:pt x="6197" y="4127"/>
                    <a:pt x="6161" y="4129"/>
                    <a:pt x="6125" y="4132"/>
                  </a:cubicBezTo>
                  <a:cubicBezTo>
                    <a:pt x="5681" y="4179"/>
                    <a:pt x="5304" y="4442"/>
                    <a:pt x="4950" y="4696"/>
                  </a:cubicBezTo>
                  <a:cubicBezTo>
                    <a:pt x="4596" y="4949"/>
                    <a:pt x="4264" y="5232"/>
                    <a:pt x="3948" y="5530"/>
                  </a:cubicBezTo>
                  <a:cubicBezTo>
                    <a:pt x="3706" y="5758"/>
                    <a:pt x="3462" y="5998"/>
                    <a:pt x="3274" y="6276"/>
                  </a:cubicBezTo>
                  <a:cubicBezTo>
                    <a:pt x="3154" y="6479"/>
                    <a:pt x="3052" y="6721"/>
                    <a:pt x="3086" y="6961"/>
                  </a:cubicBezTo>
                  <a:cubicBezTo>
                    <a:pt x="3138" y="7147"/>
                    <a:pt x="3228" y="7333"/>
                    <a:pt x="3365" y="7471"/>
                  </a:cubicBezTo>
                  <a:cubicBezTo>
                    <a:pt x="3473" y="7573"/>
                    <a:pt x="3614" y="7629"/>
                    <a:pt x="3754" y="7675"/>
                  </a:cubicBezTo>
                  <a:cubicBezTo>
                    <a:pt x="3861" y="7711"/>
                    <a:pt x="3974" y="7726"/>
                    <a:pt x="4086" y="7726"/>
                  </a:cubicBezTo>
                  <a:cubicBezTo>
                    <a:pt x="4201" y="7726"/>
                    <a:pt x="4316" y="7710"/>
                    <a:pt x="4428" y="7685"/>
                  </a:cubicBezTo>
                  <a:cubicBezTo>
                    <a:pt x="5024" y="7528"/>
                    <a:pt x="5549" y="7189"/>
                    <a:pt x="6107" y="6939"/>
                  </a:cubicBezTo>
                  <a:cubicBezTo>
                    <a:pt x="6326" y="6841"/>
                    <a:pt x="6561" y="6789"/>
                    <a:pt x="6799" y="6761"/>
                  </a:cubicBezTo>
                  <a:cubicBezTo>
                    <a:pt x="6825" y="6759"/>
                    <a:pt x="6851" y="6758"/>
                    <a:pt x="6878" y="6758"/>
                  </a:cubicBezTo>
                  <a:cubicBezTo>
                    <a:pt x="7067" y="6758"/>
                    <a:pt x="7255" y="6818"/>
                    <a:pt x="7418" y="6911"/>
                  </a:cubicBezTo>
                  <a:cubicBezTo>
                    <a:pt x="7741" y="7086"/>
                    <a:pt x="7973" y="7377"/>
                    <a:pt x="8184" y="7670"/>
                  </a:cubicBezTo>
                  <a:cubicBezTo>
                    <a:pt x="8375" y="7928"/>
                    <a:pt x="8535" y="8206"/>
                    <a:pt x="8665" y="8498"/>
                  </a:cubicBezTo>
                  <a:cubicBezTo>
                    <a:pt x="8826" y="8848"/>
                    <a:pt x="8959" y="9214"/>
                    <a:pt x="9028" y="9592"/>
                  </a:cubicBezTo>
                  <a:cubicBezTo>
                    <a:pt x="9123" y="10127"/>
                    <a:pt x="8922" y="10746"/>
                    <a:pt x="8305" y="10790"/>
                  </a:cubicBezTo>
                  <a:lnTo>
                    <a:pt x="8271" y="10790"/>
                  </a:lnTo>
                  <a:cubicBezTo>
                    <a:pt x="7901" y="10790"/>
                    <a:pt x="7565" y="10592"/>
                    <a:pt x="7244" y="10428"/>
                  </a:cubicBezTo>
                  <a:cubicBezTo>
                    <a:pt x="7049" y="10325"/>
                    <a:pt x="6863" y="10209"/>
                    <a:pt x="6684" y="10084"/>
                  </a:cubicBezTo>
                  <a:cubicBezTo>
                    <a:pt x="6682" y="10078"/>
                    <a:pt x="6681" y="10069"/>
                    <a:pt x="6679" y="10063"/>
                  </a:cubicBezTo>
                  <a:cubicBezTo>
                    <a:pt x="6481" y="9922"/>
                    <a:pt x="6291" y="9766"/>
                    <a:pt x="6100" y="9616"/>
                  </a:cubicBezTo>
                  <a:cubicBezTo>
                    <a:pt x="5726" y="9328"/>
                    <a:pt x="5344" y="9057"/>
                    <a:pt x="4957" y="8783"/>
                  </a:cubicBezTo>
                  <a:cubicBezTo>
                    <a:pt x="4672" y="8589"/>
                    <a:pt x="4385" y="8393"/>
                    <a:pt x="4060" y="8275"/>
                  </a:cubicBezTo>
                  <a:cubicBezTo>
                    <a:pt x="3954" y="8234"/>
                    <a:pt x="3850" y="8213"/>
                    <a:pt x="3750" y="8213"/>
                  </a:cubicBezTo>
                  <a:cubicBezTo>
                    <a:pt x="3549" y="8213"/>
                    <a:pt x="3366" y="8298"/>
                    <a:pt x="3216" y="8476"/>
                  </a:cubicBezTo>
                  <a:cubicBezTo>
                    <a:pt x="2838" y="8910"/>
                    <a:pt x="3161" y="9243"/>
                    <a:pt x="3418" y="9623"/>
                  </a:cubicBezTo>
                  <a:cubicBezTo>
                    <a:pt x="3732" y="10064"/>
                    <a:pt x="4088" y="10471"/>
                    <a:pt x="4427" y="10891"/>
                  </a:cubicBezTo>
                  <a:cubicBezTo>
                    <a:pt x="4687" y="11215"/>
                    <a:pt x="4935" y="11549"/>
                    <a:pt x="5169" y="11893"/>
                  </a:cubicBezTo>
                  <a:cubicBezTo>
                    <a:pt x="5902" y="13008"/>
                    <a:pt x="6511" y="14218"/>
                    <a:pt x="6843" y="15514"/>
                  </a:cubicBezTo>
                  <a:cubicBezTo>
                    <a:pt x="6957" y="15969"/>
                    <a:pt x="7032" y="16435"/>
                    <a:pt x="7052" y="16904"/>
                  </a:cubicBezTo>
                  <a:cubicBezTo>
                    <a:pt x="7078" y="17572"/>
                    <a:pt x="7014" y="18241"/>
                    <a:pt x="6953" y="18907"/>
                  </a:cubicBezTo>
                  <a:cubicBezTo>
                    <a:pt x="6960" y="18924"/>
                    <a:pt x="6959" y="18945"/>
                    <a:pt x="6958" y="18965"/>
                  </a:cubicBezTo>
                  <a:cubicBezTo>
                    <a:pt x="6956" y="19019"/>
                    <a:pt x="6946" y="19073"/>
                    <a:pt x="6937" y="19126"/>
                  </a:cubicBezTo>
                  <a:cubicBezTo>
                    <a:pt x="6935" y="19143"/>
                    <a:pt x="6933" y="19160"/>
                    <a:pt x="6929" y="19176"/>
                  </a:cubicBezTo>
                  <a:cubicBezTo>
                    <a:pt x="6926" y="19211"/>
                    <a:pt x="6923" y="19247"/>
                    <a:pt x="6920" y="19283"/>
                  </a:cubicBezTo>
                  <a:cubicBezTo>
                    <a:pt x="6919" y="19293"/>
                    <a:pt x="6914" y="19304"/>
                    <a:pt x="6907" y="19312"/>
                  </a:cubicBezTo>
                  <a:cubicBezTo>
                    <a:pt x="6877" y="19489"/>
                    <a:pt x="6848" y="19668"/>
                    <a:pt x="6817" y="19845"/>
                  </a:cubicBezTo>
                  <a:cubicBezTo>
                    <a:pt x="6581" y="21312"/>
                    <a:pt x="6247" y="22759"/>
                    <a:pt x="5887" y="24200"/>
                  </a:cubicBezTo>
                  <a:cubicBezTo>
                    <a:pt x="5658" y="25014"/>
                    <a:pt x="5458" y="25835"/>
                    <a:pt x="5207" y="26642"/>
                  </a:cubicBezTo>
                  <a:cubicBezTo>
                    <a:pt x="4955" y="27445"/>
                    <a:pt x="4694" y="28246"/>
                    <a:pt x="4405" y="29037"/>
                  </a:cubicBezTo>
                  <a:cubicBezTo>
                    <a:pt x="4188" y="29597"/>
                    <a:pt x="3964" y="30156"/>
                    <a:pt x="3726" y="30707"/>
                  </a:cubicBezTo>
                  <a:cubicBezTo>
                    <a:pt x="3400" y="31429"/>
                    <a:pt x="3053" y="32141"/>
                    <a:pt x="2682" y="32841"/>
                  </a:cubicBezTo>
                  <a:cubicBezTo>
                    <a:pt x="2282" y="33593"/>
                    <a:pt x="1841" y="34324"/>
                    <a:pt x="1388" y="35045"/>
                  </a:cubicBezTo>
                  <a:cubicBezTo>
                    <a:pt x="946" y="35737"/>
                    <a:pt x="472" y="36408"/>
                    <a:pt x="0" y="37080"/>
                  </a:cubicBezTo>
                  <a:lnTo>
                    <a:pt x="16490" y="37080"/>
                  </a:lnTo>
                  <a:cubicBezTo>
                    <a:pt x="16546" y="36808"/>
                    <a:pt x="16602" y="36536"/>
                    <a:pt x="16658" y="36264"/>
                  </a:cubicBezTo>
                  <a:cubicBezTo>
                    <a:pt x="16972" y="34644"/>
                    <a:pt x="17204" y="32995"/>
                    <a:pt x="17369" y="31353"/>
                  </a:cubicBezTo>
                  <a:cubicBezTo>
                    <a:pt x="17462" y="30380"/>
                    <a:pt x="17519" y="29405"/>
                    <a:pt x="17574" y="28428"/>
                  </a:cubicBezTo>
                  <a:cubicBezTo>
                    <a:pt x="17619" y="27774"/>
                    <a:pt x="17623" y="27116"/>
                    <a:pt x="17639" y="26459"/>
                  </a:cubicBezTo>
                  <a:cubicBezTo>
                    <a:pt x="17665" y="24903"/>
                    <a:pt x="17663" y="23347"/>
                    <a:pt x="17605" y="21791"/>
                  </a:cubicBezTo>
                  <a:cubicBezTo>
                    <a:pt x="17561" y="20295"/>
                    <a:pt x="17496" y="18799"/>
                    <a:pt x="17382" y="17305"/>
                  </a:cubicBezTo>
                  <a:cubicBezTo>
                    <a:pt x="17324" y="16613"/>
                    <a:pt x="17247" y="15923"/>
                    <a:pt x="17173" y="15232"/>
                  </a:cubicBezTo>
                  <a:cubicBezTo>
                    <a:pt x="17149" y="15218"/>
                    <a:pt x="17142" y="15183"/>
                    <a:pt x="17143" y="15154"/>
                  </a:cubicBezTo>
                  <a:cubicBezTo>
                    <a:pt x="17126" y="14891"/>
                    <a:pt x="17104" y="14624"/>
                    <a:pt x="17077" y="14356"/>
                  </a:cubicBezTo>
                  <a:cubicBezTo>
                    <a:pt x="17050" y="14150"/>
                    <a:pt x="17019" y="13945"/>
                    <a:pt x="16987" y="13740"/>
                  </a:cubicBezTo>
                  <a:cubicBezTo>
                    <a:pt x="16993" y="13738"/>
                    <a:pt x="16998" y="13737"/>
                    <a:pt x="17004" y="13736"/>
                  </a:cubicBezTo>
                  <a:cubicBezTo>
                    <a:pt x="16999" y="13704"/>
                    <a:pt x="16994" y="13672"/>
                    <a:pt x="16990" y="13639"/>
                  </a:cubicBezTo>
                  <a:cubicBezTo>
                    <a:pt x="16909" y="13100"/>
                    <a:pt x="16801" y="12565"/>
                    <a:pt x="16703" y="12028"/>
                  </a:cubicBezTo>
                  <a:cubicBezTo>
                    <a:pt x="16617" y="11593"/>
                    <a:pt x="16532" y="11159"/>
                    <a:pt x="16425" y="10729"/>
                  </a:cubicBezTo>
                  <a:cubicBezTo>
                    <a:pt x="16420" y="10733"/>
                    <a:pt x="16416" y="10738"/>
                    <a:pt x="16411" y="10743"/>
                  </a:cubicBezTo>
                  <a:cubicBezTo>
                    <a:pt x="16373" y="10574"/>
                    <a:pt x="16334" y="10407"/>
                    <a:pt x="16291" y="10240"/>
                  </a:cubicBezTo>
                  <a:cubicBezTo>
                    <a:pt x="16287" y="10226"/>
                    <a:pt x="16282" y="10211"/>
                    <a:pt x="16281" y="10196"/>
                  </a:cubicBezTo>
                  <a:cubicBezTo>
                    <a:pt x="16224" y="9976"/>
                    <a:pt x="16166" y="9756"/>
                    <a:pt x="16103" y="9538"/>
                  </a:cubicBezTo>
                  <a:cubicBezTo>
                    <a:pt x="15980" y="9135"/>
                    <a:pt x="15852" y="8732"/>
                    <a:pt x="15705" y="8337"/>
                  </a:cubicBezTo>
                  <a:cubicBezTo>
                    <a:pt x="15579" y="8013"/>
                    <a:pt x="15443" y="7694"/>
                    <a:pt x="15302" y="7377"/>
                  </a:cubicBezTo>
                  <a:cubicBezTo>
                    <a:pt x="15020" y="6744"/>
                    <a:pt x="14710" y="6121"/>
                    <a:pt x="14355" y="5526"/>
                  </a:cubicBezTo>
                  <a:cubicBezTo>
                    <a:pt x="14011" y="4939"/>
                    <a:pt x="13639" y="4368"/>
                    <a:pt x="13300" y="3777"/>
                  </a:cubicBezTo>
                  <a:cubicBezTo>
                    <a:pt x="12990" y="3221"/>
                    <a:pt x="12731" y="2638"/>
                    <a:pt x="12477" y="2055"/>
                  </a:cubicBezTo>
                  <a:cubicBezTo>
                    <a:pt x="12361" y="1794"/>
                    <a:pt x="12242" y="1536"/>
                    <a:pt x="12116" y="1279"/>
                  </a:cubicBezTo>
                  <a:cubicBezTo>
                    <a:pt x="12001" y="1038"/>
                    <a:pt x="11830" y="803"/>
                    <a:pt x="11579" y="694"/>
                  </a:cubicBezTo>
                  <a:cubicBezTo>
                    <a:pt x="11505" y="672"/>
                    <a:pt x="11423" y="660"/>
                    <a:pt x="11341" y="660"/>
                  </a:cubicBezTo>
                  <a:cubicBezTo>
                    <a:pt x="11223" y="660"/>
                    <a:pt x="11105" y="683"/>
                    <a:pt x="11006" y="732"/>
                  </a:cubicBezTo>
                  <a:cubicBezTo>
                    <a:pt x="10825" y="842"/>
                    <a:pt x="10703" y="1028"/>
                    <a:pt x="10609" y="1216"/>
                  </a:cubicBezTo>
                  <a:cubicBezTo>
                    <a:pt x="10499" y="1468"/>
                    <a:pt x="10470" y="1745"/>
                    <a:pt x="10470" y="2019"/>
                  </a:cubicBezTo>
                  <a:cubicBezTo>
                    <a:pt x="11000" y="2663"/>
                    <a:pt x="11531" y="3309"/>
                    <a:pt x="12059" y="3956"/>
                  </a:cubicBezTo>
                  <a:cubicBezTo>
                    <a:pt x="12621" y="4625"/>
                    <a:pt x="13225" y="5259"/>
                    <a:pt x="13836" y="5884"/>
                  </a:cubicBezTo>
                  <a:cubicBezTo>
                    <a:pt x="13864" y="5913"/>
                    <a:pt x="13893" y="5942"/>
                    <a:pt x="13920" y="5969"/>
                  </a:cubicBezTo>
                  <a:cubicBezTo>
                    <a:pt x="13893" y="5984"/>
                    <a:pt x="13867" y="6005"/>
                    <a:pt x="13848" y="6030"/>
                  </a:cubicBezTo>
                  <a:cubicBezTo>
                    <a:pt x="13846" y="6033"/>
                    <a:pt x="13845" y="6034"/>
                    <a:pt x="13844" y="6035"/>
                  </a:cubicBezTo>
                  <a:cubicBezTo>
                    <a:pt x="13721" y="5915"/>
                    <a:pt x="13600" y="5793"/>
                    <a:pt x="13478" y="5672"/>
                  </a:cubicBezTo>
                  <a:cubicBezTo>
                    <a:pt x="12988" y="5192"/>
                    <a:pt x="12532" y="4678"/>
                    <a:pt x="12085" y="4160"/>
                  </a:cubicBezTo>
                  <a:cubicBezTo>
                    <a:pt x="11783" y="3814"/>
                    <a:pt x="11489" y="3460"/>
                    <a:pt x="11206" y="3099"/>
                  </a:cubicBezTo>
                  <a:cubicBezTo>
                    <a:pt x="10968" y="2787"/>
                    <a:pt x="10721" y="2481"/>
                    <a:pt x="10473" y="2177"/>
                  </a:cubicBezTo>
                  <a:cubicBezTo>
                    <a:pt x="10439" y="2137"/>
                    <a:pt x="10406" y="2095"/>
                    <a:pt x="10371" y="2054"/>
                  </a:cubicBezTo>
                  <a:cubicBezTo>
                    <a:pt x="10368" y="2050"/>
                    <a:pt x="10364" y="2046"/>
                    <a:pt x="10362" y="2042"/>
                  </a:cubicBezTo>
                  <a:cubicBezTo>
                    <a:pt x="10067" y="1684"/>
                    <a:pt x="9769" y="1326"/>
                    <a:pt x="9479" y="964"/>
                  </a:cubicBezTo>
                  <a:cubicBezTo>
                    <a:pt x="9338" y="795"/>
                    <a:pt x="9191" y="632"/>
                    <a:pt x="9032" y="480"/>
                  </a:cubicBezTo>
                  <a:cubicBezTo>
                    <a:pt x="8879" y="340"/>
                    <a:pt x="8712" y="212"/>
                    <a:pt x="8514" y="145"/>
                  </a:cubicBezTo>
                  <a:cubicBezTo>
                    <a:pt x="8445" y="117"/>
                    <a:pt x="8372" y="105"/>
                    <a:pt x="8299" y="105"/>
                  </a:cubicBezTo>
                  <a:cubicBezTo>
                    <a:pt x="8132" y="105"/>
                    <a:pt x="7964" y="172"/>
                    <a:pt x="7841" y="285"/>
                  </a:cubicBezTo>
                  <a:cubicBezTo>
                    <a:pt x="7615" y="503"/>
                    <a:pt x="7538" y="832"/>
                    <a:pt x="7534" y="1136"/>
                  </a:cubicBezTo>
                  <a:cubicBezTo>
                    <a:pt x="7532" y="1357"/>
                    <a:pt x="7579" y="1572"/>
                    <a:pt x="7655" y="1777"/>
                  </a:cubicBezTo>
                  <a:cubicBezTo>
                    <a:pt x="8044" y="2111"/>
                    <a:pt x="8438" y="2438"/>
                    <a:pt x="8836" y="2760"/>
                  </a:cubicBezTo>
                  <a:cubicBezTo>
                    <a:pt x="9254" y="3098"/>
                    <a:pt x="9664" y="3446"/>
                    <a:pt x="10076" y="3793"/>
                  </a:cubicBezTo>
                  <a:cubicBezTo>
                    <a:pt x="10705" y="4307"/>
                    <a:pt x="11355" y="4797"/>
                    <a:pt x="11992" y="5303"/>
                  </a:cubicBezTo>
                  <a:cubicBezTo>
                    <a:pt x="12241" y="5489"/>
                    <a:pt x="12478" y="5693"/>
                    <a:pt x="12739" y="5866"/>
                  </a:cubicBezTo>
                  <a:cubicBezTo>
                    <a:pt x="12757" y="5877"/>
                    <a:pt x="12779" y="5885"/>
                    <a:pt x="12789" y="5906"/>
                  </a:cubicBezTo>
                  <a:cubicBezTo>
                    <a:pt x="12809" y="5938"/>
                    <a:pt x="12787" y="5984"/>
                    <a:pt x="12750" y="5990"/>
                  </a:cubicBezTo>
                  <a:cubicBezTo>
                    <a:pt x="12748" y="5991"/>
                    <a:pt x="12745" y="5991"/>
                    <a:pt x="12742" y="5991"/>
                  </a:cubicBezTo>
                  <a:cubicBezTo>
                    <a:pt x="12717" y="5991"/>
                    <a:pt x="12694" y="5972"/>
                    <a:pt x="12672" y="5959"/>
                  </a:cubicBezTo>
                  <a:cubicBezTo>
                    <a:pt x="12628" y="5930"/>
                    <a:pt x="12585" y="5899"/>
                    <a:pt x="12543" y="5868"/>
                  </a:cubicBezTo>
                  <a:cubicBezTo>
                    <a:pt x="12354" y="5724"/>
                    <a:pt x="12173" y="5569"/>
                    <a:pt x="11983" y="5425"/>
                  </a:cubicBezTo>
                  <a:cubicBezTo>
                    <a:pt x="11079" y="4749"/>
                    <a:pt x="10191" y="4049"/>
                    <a:pt x="9327" y="3322"/>
                  </a:cubicBezTo>
                  <a:cubicBezTo>
                    <a:pt x="8795" y="2876"/>
                    <a:pt x="8266" y="2426"/>
                    <a:pt x="7738" y="1976"/>
                  </a:cubicBezTo>
                  <a:cubicBezTo>
                    <a:pt x="7674" y="1920"/>
                    <a:pt x="7608" y="1865"/>
                    <a:pt x="7544" y="1808"/>
                  </a:cubicBezTo>
                  <a:cubicBezTo>
                    <a:pt x="7042" y="1381"/>
                    <a:pt x="6543" y="952"/>
                    <a:pt x="6044" y="523"/>
                  </a:cubicBezTo>
                  <a:cubicBezTo>
                    <a:pt x="5820" y="350"/>
                    <a:pt x="5425" y="1"/>
                    <a:pt x="5101" y="1"/>
                  </a:cubicBezTo>
                  <a:close/>
                </a:path>
              </a:pathLst>
            </a:custGeom>
            <a:solidFill>
              <a:srgbClr val="BF7E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"/>
            <p:cNvSpPr/>
            <p:nvPr/>
          </p:nvSpPr>
          <p:spPr>
            <a:xfrm>
              <a:off x="6072125" y="2709413"/>
              <a:ext cx="136800" cy="66075"/>
            </a:xfrm>
            <a:custGeom>
              <a:rect b="b" l="l" r="r" t="t"/>
              <a:pathLst>
                <a:path extrusionOk="0" h="2643" w="5472">
                  <a:moveTo>
                    <a:pt x="734" y="0"/>
                  </a:moveTo>
                  <a:cubicBezTo>
                    <a:pt x="581" y="0"/>
                    <a:pt x="429" y="15"/>
                    <a:pt x="279" y="48"/>
                  </a:cubicBezTo>
                  <a:cubicBezTo>
                    <a:pt x="166" y="68"/>
                    <a:pt x="0" y="172"/>
                    <a:pt x="152" y="270"/>
                  </a:cubicBezTo>
                  <a:lnTo>
                    <a:pt x="153" y="270"/>
                  </a:lnTo>
                  <a:cubicBezTo>
                    <a:pt x="353" y="274"/>
                    <a:pt x="558" y="269"/>
                    <a:pt x="757" y="311"/>
                  </a:cubicBezTo>
                  <a:cubicBezTo>
                    <a:pt x="2370" y="667"/>
                    <a:pt x="3743" y="1655"/>
                    <a:pt x="5067" y="2599"/>
                  </a:cubicBezTo>
                  <a:cubicBezTo>
                    <a:pt x="5106" y="2629"/>
                    <a:pt x="5146" y="2642"/>
                    <a:pt x="5184" y="2642"/>
                  </a:cubicBezTo>
                  <a:cubicBezTo>
                    <a:pt x="5345" y="2642"/>
                    <a:pt x="5471" y="2412"/>
                    <a:pt x="5308" y="2288"/>
                  </a:cubicBezTo>
                  <a:cubicBezTo>
                    <a:pt x="4566" y="1712"/>
                    <a:pt x="3801" y="1158"/>
                    <a:pt x="2975" y="704"/>
                  </a:cubicBezTo>
                  <a:cubicBezTo>
                    <a:pt x="2310" y="378"/>
                    <a:pt x="1506" y="0"/>
                    <a:pt x="734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"/>
            <p:cNvSpPr/>
            <p:nvPr/>
          </p:nvSpPr>
          <p:spPr>
            <a:xfrm>
              <a:off x="6110325" y="2653913"/>
              <a:ext cx="134825" cy="107975"/>
            </a:xfrm>
            <a:custGeom>
              <a:rect b="b" l="l" r="r" t="t"/>
              <a:pathLst>
                <a:path extrusionOk="0" h="4319" w="5393">
                  <a:moveTo>
                    <a:pt x="91" y="1"/>
                  </a:moveTo>
                  <a:cubicBezTo>
                    <a:pt x="58" y="1"/>
                    <a:pt x="24" y="20"/>
                    <a:pt x="16" y="58"/>
                  </a:cubicBezTo>
                  <a:cubicBezTo>
                    <a:pt x="1" y="144"/>
                    <a:pt x="99" y="187"/>
                    <a:pt x="149" y="242"/>
                  </a:cubicBezTo>
                  <a:cubicBezTo>
                    <a:pt x="1062" y="1093"/>
                    <a:pt x="2080" y="1815"/>
                    <a:pt x="3045" y="2605"/>
                  </a:cubicBezTo>
                  <a:cubicBezTo>
                    <a:pt x="3726" y="3135"/>
                    <a:pt x="4345" y="3741"/>
                    <a:pt x="5019" y="4279"/>
                  </a:cubicBezTo>
                  <a:cubicBezTo>
                    <a:pt x="5054" y="4307"/>
                    <a:pt x="5091" y="4319"/>
                    <a:pt x="5127" y="4319"/>
                  </a:cubicBezTo>
                  <a:cubicBezTo>
                    <a:pt x="5271" y="4319"/>
                    <a:pt x="5393" y="4124"/>
                    <a:pt x="5263" y="4002"/>
                  </a:cubicBezTo>
                  <a:cubicBezTo>
                    <a:pt x="4977" y="3763"/>
                    <a:pt x="4709" y="3506"/>
                    <a:pt x="4438" y="3252"/>
                  </a:cubicBezTo>
                  <a:cubicBezTo>
                    <a:pt x="3167" y="2127"/>
                    <a:pt x="1793" y="1143"/>
                    <a:pt x="396" y="181"/>
                  </a:cubicBezTo>
                  <a:cubicBezTo>
                    <a:pt x="311" y="123"/>
                    <a:pt x="225" y="66"/>
                    <a:pt x="135" y="14"/>
                  </a:cubicBezTo>
                  <a:cubicBezTo>
                    <a:pt x="122" y="5"/>
                    <a:pt x="107" y="1"/>
                    <a:pt x="91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"/>
            <p:cNvSpPr/>
            <p:nvPr/>
          </p:nvSpPr>
          <p:spPr>
            <a:xfrm>
              <a:off x="6181150" y="2659788"/>
              <a:ext cx="94475" cy="99475"/>
            </a:xfrm>
            <a:custGeom>
              <a:rect b="b" l="l" r="r" t="t"/>
              <a:pathLst>
                <a:path extrusionOk="0" h="3979" w="3779">
                  <a:moveTo>
                    <a:pt x="139" y="0"/>
                  </a:moveTo>
                  <a:cubicBezTo>
                    <a:pt x="1" y="10"/>
                    <a:pt x="19" y="160"/>
                    <a:pt x="115" y="219"/>
                  </a:cubicBezTo>
                  <a:cubicBezTo>
                    <a:pt x="729" y="966"/>
                    <a:pt x="1332" y="1757"/>
                    <a:pt x="1989" y="2476"/>
                  </a:cubicBezTo>
                  <a:cubicBezTo>
                    <a:pt x="2405" y="2982"/>
                    <a:pt x="2948" y="3400"/>
                    <a:pt x="3370" y="3905"/>
                  </a:cubicBezTo>
                  <a:cubicBezTo>
                    <a:pt x="3410" y="3957"/>
                    <a:pt x="3460" y="3979"/>
                    <a:pt x="3510" y="3979"/>
                  </a:cubicBezTo>
                  <a:cubicBezTo>
                    <a:pt x="3647" y="3979"/>
                    <a:pt x="3779" y="3815"/>
                    <a:pt x="3670" y="3674"/>
                  </a:cubicBezTo>
                  <a:cubicBezTo>
                    <a:pt x="3389" y="3290"/>
                    <a:pt x="3030" y="2976"/>
                    <a:pt x="2695" y="2643"/>
                  </a:cubicBezTo>
                  <a:cubicBezTo>
                    <a:pt x="1921" y="1850"/>
                    <a:pt x="1231" y="975"/>
                    <a:pt x="429" y="211"/>
                  </a:cubicBezTo>
                  <a:cubicBezTo>
                    <a:pt x="335" y="143"/>
                    <a:pt x="260" y="20"/>
                    <a:pt x="139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"/>
            <p:cNvSpPr/>
            <p:nvPr/>
          </p:nvSpPr>
          <p:spPr>
            <a:xfrm>
              <a:off x="6110425" y="2791713"/>
              <a:ext cx="50650" cy="94575"/>
            </a:xfrm>
            <a:custGeom>
              <a:rect b="b" l="l" r="r" t="t"/>
              <a:pathLst>
                <a:path extrusionOk="0" h="3783" w="2026">
                  <a:moveTo>
                    <a:pt x="375" y="1"/>
                  </a:moveTo>
                  <a:cubicBezTo>
                    <a:pt x="298" y="1"/>
                    <a:pt x="226" y="79"/>
                    <a:pt x="251" y="160"/>
                  </a:cubicBezTo>
                  <a:cubicBezTo>
                    <a:pt x="317" y="280"/>
                    <a:pt x="471" y="331"/>
                    <a:pt x="550" y="447"/>
                  </a:cubicBezTo>
                  <a:cubicBezTo>
                    <a:pt x="708" y="636"/>
                    <a:pt x="835" y="848"/>
                    <a:pt x="966" y="1055"/>
                  </a:cubicBezTo>
                  <a:cubicBezTo>
                    <a:pt x="1414" y="1747"/>
                    <a:pt x="1851" y="2886"/>
                    <a:pt x="1088" y="3512"/>
                  </a:cubicBezTo>
                  <a:cubicBezTo>
                    <a:pt x="1034" y="3543"/>
                    <a:pt x="957" y="3578"/>
                    <a:pt x="892" y="3591"/>
                  </a:cubicBezTo>
                  <a:cubicBezTo>
                    <a:pt x="880" y="3591"/>
                    <a:pt x="867" y="3592"/>
                    <a:pt x="855" y="3595"/>
                  </a:cubicBezTo>
                  <a:cubicBezTo>
                    <a:pt x="719" y="3589"/>
                    <a:pt x="581" y="3569"/>
                    <a:pt x="446" y="3543"/>
                  </a:cubicBezTo>
                  <a:cubicBezTo>
                    <a:pt x="342" y="3520"/>
                    <a:pt x="240" y="3488"/>
                    <a:pt x="143" y="3443"/>
                  </a:cubicBezTo>
                  <a:cubicBezTo>
                    <a:pt x="122" y="3421"/>
                    <a:pt x="92" y="3409"/>
                    <a:pt x="66" y="3409"/>
                  </a:cubicBezTo>
                  <a:cubicBezTo>
                    <a:pt x="30" y="3409"/>
                    <a:pt x="1" y="3431"/>
                    <a:pt x="9" y="3482"/>
                  </a:cubicBezTo>
                  <a:cubicBezTo>
                    <a:pt x="178" y="3690"/>
                    <a:pt x="492" y="3713"/>
                    <a:pt x="741" y="3751"/>
                  </a:cubicBezTo>
                  <a:cubicBezTo>
                    <a:pt x="760" y="3751"/>
                    <a:pt x="779" y="3753"/>
                    <a:pt x="799" y="3755"/>
                  </a:cubicBezTo>
                  <a:cubicBezTo>
                    <a:pt x="822" y="3775"/>
                    <a:pt x="857" y="3783"/>
                    <a:pt x="890" y="3783"/>
                  </a:cubicBezTo>
                  <a:cubicBezTo>
                    <a:pt x="904" y="3783"/>
                    <a:pt x="917" y="3782"/>
                    <a:pt x="929" y="3780"/>
                  </a:cubicBezTo>
                  <a:cubicBezTo>
                    <a:pt x="1324" y="3755"/>
                    <a:pt x="1609" y="3410"/>
                    <a:pt x="1707" y="3048"/>
                  </a:cubicBezTo>
                  <a:cubicBezTo>
                    <a:pt x="2025" y="2098"/>
                    <a:pt x="1283" y="852"/>
                    <a:pt x="647" y="173"/>
                  </a:cubicBezTo>
                  <a:cubicBezTo>
                    <a:pt x="581" y="115"/>
                    <a:pt x="510" y="66"/>
                    <a:pt x="435" y="18"/>
                  </a:cubicBezTo>
                  <a:cubicBezTo>
                    <a:pt x="416" y="6"/>
                    <a:pt x="395" y="1"/>
                    <a:pt x="375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"/>
            <p:cNvSpPr/>
            <p:nvPr/>
          </p:nvSpPr>
          <p:spPr>
            <a:xfrm>
              <a:off x="6094300" y="3251938"/>
              <a:ext cx="6075" cy="6075"/>
            </a:xfrm>
            <a:custGeom>
              <a:rect b="b" l="l" r="r" t="t"/>
              <a:pathLst>
                <a:path extrusionOk="0" h="243" w="243">
                  <a:moveTo>
                    <a:pt x="122" y="1"/>
                  </a:moveTo>
                  <a:cubicBezTo>
                    <a:pt x="55" y="1"/>
                    <a:pt x="1" y="55"/>
                    <a:pt x="1" y="122"/>
                  </a:cubicBezTo>
                  <a:cubicBezTo>
                    <a:pt x="1" y="188"/>
                    <a:pt x="55" y="243"/>
                    <a:pt x="122" y="243"/>
                  </a:cubicBezTo>
                  <a:cubicBezTo>
                    <a:pt x="189" y="243"/>
                    <a:pt x="243" y="188"/>
                    <a:pt x="243" y="122"/>
                  </a:cubicBezTo>
                  <a:cubicBezTo>
                    <a:pt x="243" y="55"/>
                    <a:pt x="189" y="1"/>
                    <a:pt x="122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"/>
            <p:cNvSpPr/>
            <p:nvPr/>
          </p:nvSpPr>
          <p:spPr>
            <a:xfrm>
              <a:off x="6104450" y="3281388"/>
              <a:ext cx="11025" cy="7725"/>
            </a:xfrm>
            <a:custGeom>
              <a:rect b="b" l="l" r="r" t="t"/>
              <a:pathLst>
                <a:path extrusionOk="0" h="309" w="441">
                  <a:moveTo>
                    <a:pt x="217" y="0"/>
                  </a:moveTo>
                  <a:cubicBezTo>
                    <a:pt x="75" y="0"/>
                    <a:pt x="1" y="229"/>
                    <a:pt x="162" y="295"/>
                  </a:cubicBezTo>
                  <a:cubicBezTo>
                    <a:pt x="183" y="304"/>
                    <a:pt x="204" y="309"/>
                    <a:pt x="224" y="309"/>
                  </a:cubicBezTo>
                  <a:cubicBezTo>
                    <a:pt x="366" y="309"/>
                    <a:pt x="440" y="79"/>
                    <a:pt x="279" y="14"/>
                  </a:cubicBezTo>
                  <a:cubicBezTo>
                    <a:pt x="258" y="5"/>
                    <a:pt x="237" y="0"/>
                    <a:pt x="217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"/>
            <p:cNvSpPr/>
            <p:nvPr/>
          </p:nvSpPr>
          <p:spPr>
            <a:xfrm>
              <a:off x="6140375" y="3293438"/>
              <a:ext cx="11400" cy="8700"/>
            </a:xfrm>
            <a:custGeom>
              <a:rect b="b" l="l" r="r" t="t"/>
              <a:pathLst>
                <a:path extrusionOk="0" h="348" w="456">
                  <a:moveTo>
                    <a:pt x="243" y="0"/>
                  </a:moveTo>
                  <a:cubicBezTo>
                    <a:pt x="239" y="0"/>
                    <a:pt x="235" y="0"/>
                    <a:pt x="231" y="0"/>
                  </a:cubicBezTo>
                  <a:cubicBezTo>
                    <a:pt x="231" y="0"/>
                    <a:pt x="231" y="0"/>
                    <a:pt x="230" y="0"/>
                  </a:cubicBezTo>
                  <a:cubicBezTo>
                    <a:pt x="31" y="0"/>
                    <a:pt x="0" y="321"/>
                    <a:pt x="215" y="345"/>
                  </a:cubicBezTo>
                  <a:lnTo>
                    <a:pt x="212" y="345"/>
                  </a:lnTo>
                  <a:cubicBezTo>
                    <a:pt x="222" y="347"/>
                    <a:pt x="233" y="347"/>
                    <a:pt x="242" y="347"/>
                  </a:cubicBezTo>
                  <a:cubicBezTo>
                    <a:pt x="454" y="347"/>
                    <a:pt x="455" y="0"/>
                    <a:pt x="243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"/>
            <p:cNvSpPr/>
            <p:nvPr/>
          </p:nvSpPr>
          <p:spPr>
            <a:xfrm>
              <a:off x="5922150" y="3285388"/>
              <a:ext cx="444575" cy="254925"/>
            </a:xfrm>
            <a:custGeom>
              <a:rect b="b" l="l" r="r" t="t"/>
              <a:pathLst>
                <a:path extrusionOk="0" h="10197" w="17783">
                  <a:moveTo>
                    <a:pt x="17725" y="1"/>
                  </a:moveTo>
                  <a:cubicBezTo>
                    <a:pt x="17686" y="35"/>
                    <a:pt x="17647" y="71"/>
                    <a:pt x="17608" y="106"/>
                  </a:cubicBezTo>
                  <a:cubicBezTo>
                    <a:pt x="17580" y="131"/>
                    <a:pt x="17554" y="158"/>
                    <a:pt x="17525" y="181"/>
                  </a:cubicBezTo>
                  <a:cubicBezTo>
                    <a:pt x="17453" y="276"/>
                    <a:pt x="17377" y="369"/>
                    <a:pt x="17303" y="462"/>
                  </a:cubicBezTo>
                  <a:cubicBezTo>
                    <a:pt x="17248" y="531"/>
                    <a:pt x="17193" y="600"/>
                    <a:pt x="17136" y="668"/>
                  </a:cubicBezTo>
                  <a:cubicBezTo>
                    <a:pt x="17050" y="772"/>
                    <a:pt x="16963" y="875"/>
                    <a:pt x="16878" y="978"/>
                  </a:cubicBezTo>
                  <a:cubicBezTo>
                    <a:pt x="16809" y="1061"/>
                    <a:pt x="16735" y="1141"/>
                    <a:pt x="16665" y="1222"/>
                  </a:cubicBezTo>
                  <a:cubicBezTo>
                    <a:pt x="16598" y="1296"/>
                    <a:pt x="16533" y="1374"/>
                    <a:pt x="16464" y="1447"/>
                  </a:cubicBezTo>
                  <a:cubicBezTo>
                    <a:pt x="16369" y="1549"/>
                    <a:pt x="16273" y="1651"/>
                    <a:pt x="16177" y="1753"/>
                  </a:cubicBezTo>
                  <a:cubicBezTo>
                    <a:pt x="16122" y="1812"/>
                    <a:pt x="16068" y="1870"/>
                    <a:pt x="16011" y="1928"/>
                  </a:cubicBezTo>
                  <a:cubicBezTo>
                    <a:pt x="15905" y="2034"/>
                    <a:pt x="15799" y="2141"/>
                    <a:pt x="15692" y="2249"/>
                  </a:cubicBezTo>
                  <a:cubicBezTo>
                    <a:pt x="15533" y="2409"/>
                    <a:pt x="15369" y="2562"/>
                    <a:pt x="15206" y="2717"/>
                  </a:cubicBezTo>
                  <a:cubicBezTo>
                    <a:pt x="15142" y="2776"/>
                    <a:pt x="15081" y="2839"/>
                    <a:pt x="15015" y="2896"/>
                  </a:cubicBezTo>
                  <a:cubicBezTo>
                    <a:pt x="14919" y="2982"/>
                    <a:pt x="14822" y="3068"/>
                    <a:pt x="14725" y="3153"/>
                  </a:cubicBezTo>
                  <a:cubicBezTo>
                    <a:pt x="14628" y="3239"/>
                    <a:pt x="14531" y="3325"/>
                    <a:pt x="14434" y="3410"/>
                  </a:cubicBezTo>
                  <a:cubicBezTo>
                    <a:pt x="14372" y="3466"/>
                    <a:pt x="14305" y="3518"/>
                    <a:pt x="14241" y="3571"/>
                  </a:cubicBezTo>
                  <a:cubicBezTo>
                    <a:pt x="14116" y="3673"/>
                    <a:pt x="13992" y="3775"/>
                    <a:pt x="13867" y="3877"/>
                  </a:cubicBezTo>
                  <a:cubicBezTo>
                    <a:pt x="13819" y="3916"/>
                    <a:pt x="13770" y="3957"/>
                    <a:pt x="13720" y="3995"/>
                  </a:cubicBezTo>
                  <a:cubicBezTo>
                    <a:pt x="13505" y="4157"/>
                    <a:pt x="13290" y="4319"/>
                    <a:pt x="13075" y="4481"/>
                  </a:cubicBezTo>
                  <a:cubicBezTo>
                    <a:pt x="13019" y="4524"/>
                    <a:pt x="12958" y="4562"/>
                    <a:pt x="12900" y="4602"/>
                  </a:cubicBezTo>
                  <a:lnTo>
                    <a:pt x="12497" y="4878"/>
                  </a:lnTo>
                  <a:cubicBezTo>
                    <a:pt x="12428" y="4925"/>
                    <a:pt x="12360" y="4975"/>
                    <a:pt x="12289" y="5018"/>
                  </a:cubicBezTo>
                  <a:cubicBezTo>
                    <a:pt x="12192" y="5077"/>
                    <a:pt x="12097" y="5136"/>
                    <a:pt x="12000" y="5195"/>
                  </a:cubicBezTo>
                  <a:cubicBezTo>
                    <a:pt x="11866" y="5275"/>
                    <a:pt x="11733" y="5357"/>
                    <a:pt x="11599" y="5439"/>
                  </a:cubicBezTo>
                  <a:cubicBezTo>
                    <a:pt x="11550" y="5468"/>
                    <a:pt x="11503" y="5498"/>
                    <a:pt x="11454" y="5524"/>
                  </a:cubicBezTo>
                  <a:cubicBezTo>
                    <a:pt x="11206" y="5659"/>
                    <a:pt x="10958" y="5793"/>
                    <a:pt x="10709" y="5928"/>
                  </a:cubicBezTo>
                  <a:cubicBezTo>
                    <a:pt x="10661" y="5954"/>
                    <a:pt x="10612" y="5979"/>
                    <a:pt x="10563" y="6002"/>
                  </a:cubicBezTo>
                  <a:cubicBezTo>
                    <a:pt x="10422" y="6070"/>
                    <a:pt x="10281" y="6139"/>
                    <a:pt x="10141" y="6207"/>
                  </a:cubicBezTo>
                  <a:cubicBezTo>
                    <a:pt x="10029" y="6261"/>
                    <a:pt x="9916" y="6316"/>
                    <a:pt x="9803" y="6371"/>
                  </a:cubicBezTo>
                  <a:cubicBezTo>
                    <a:pt x="9743" y="6399"/>
                    <a:pt x="9681" y="6425"/>
                    <a:pt x="9619" y="6451"/>
                  </a:cubicBezTo>
                  <a:cubicBezTo>
                    <a:pt x="9364" y="6561"/>
                    <a:pt x="9108" y="6670"/>
                    <a:pt x="8852" y="6779"/>
                  </a:cubicBezTo>
                  <a:cubicBezTo>
                    <a:pt x="8792" y="6805"/>
                    <a:pt x="8730" y="6826"/>
                    <a:pt x="8669" y="6849"/>
                  </a:cubicBezTo>
                  <a:cubicBezTo>
                    <a:pt x="8517" y="6905"/>
                    <a:pt x="8364" y="6963"/>
                    <a:pt x="8212" y="7021"/>
                  </a:cubicBezTo>
                  <a:cubicBezTo>
                    <a:pt x="8107" y="7060"/>
                    <a:pt x="8002" y="7100"/>
                    <a:pt x="7896" y="7139"/>
                  </a:cubicBezTo>
                  <a:cubicBezTo>
                    <a:pt x="7833" y="7164"/>
                    <a:pt x="7766" y="7183"/>
                    <a:pt x="7702" y="7205"/>
                  </a:cubicBezTo>
                  <a:cubicBezTo>
                    <a:pt x="7447" y="7290"/>
                    <a:pt x="7193" y="7376"/>
                    <a:pt x="6939" y="7461"/>
                  </a:cubicBezTo>
                  <a:cubicBezTo>
                    <a:pt x="6865" y="7486"/>
                    <a:pt x="6790" y="7507"/>
                    <a:pt x="6715" y="7530"/>
                  </a:cubicBezTo>
                  <a:lnTo>
                    <a:pt x="6247" y="7671"/>
                  </a:lnTo>
                  <a:cubicBezTo>
                    <a:pt x="6150" y="7701"/>
                    <a:pt x="6052" y="7731"/>
                    <a:pt x="5955" y="7760"/>
                  </a:cubicBezTo>
                  <a:cubicBezTo>
                    <a:pt x="5879" y="7783"/>
                    <a:pt x="5801" y="7801"/>
                    <a:pt x="5725" y="7822"/>
                  </a:cubicBezTo>
                  <a:cubicBezTo>
                    <a:pt x="5567" y="7864"/>
                    <a:pt x="5410" y="7907"/>
                    <a:pt x="5252" y="7950"/>
                  </a:cubicBezTo>
                  <a:cubicBezTo>
                    <a:pt x="5170" y="7972"/>
                    <a:pt x="5088" y="7997"/>
                    <a:pt x="5007" y="8017"/>
                  </a:cubicBezTo>
                  <a:cubicBezTo>
                    <a:pt x="4750" y="8074"/>
                    <a:pt x="4494" y="8134"/>
                    <a:pt x="4237" y="8193"/>
                  </a:cubicBezTo>
                  <a:cubicBezTo>
                    <a:pt x="4170" y="8208"/>
                    <a:pt x="4104" y="8224"/>
                    <a:pt x="4036" y="8237"/>
                  </a:cubicBezTo>
                  <a:cubicBezTo>
                    <a:pt x="3902" y="8261"/>
                    <a:pt x="3768" y="8286"/>
                    <a:pt x="3633" y="8311"/>
                  </a:cubicBezTo>
                  <a:cubicBezTo>
                    <a:pt x="3498" y="8335"/>
                    <a:pt x="3364" y="8360"/>
                    <a:pt x="3229" y="8384"/>
                  </a:cubicBezTo>
                  <a:cubicBezTo>
                    <a:pt x="3161" y="8397"/>
                    <a:pt x="3091" y="8404"/>
                    <a:pt x="3022" y="8413"/>
                  </a:cubicBezTo>
                  <a:cubicBezTo>
                    <a:pt x="2863" y="8435"/>
                    <a:pt x="2702" y="8456"/>
                    <a:pt x="2543" y="8478"/>
                  </a:cubicBezTo>
                  <a:cubicBezTo>
                    <a:pt x="2477" y="8486"/>
                    <a:pt x="2410" y="8496"/>
                    <a:pt x="2343" y="8502"/>
                  </a:cubicBezTo>
                  <a:lnTo>
                    <a:pt x="1926" y="8539"/>
                  </a:lnTo>
                  <a:cubicBezTo>
                    <a:pt x="1832" y="8547"/>
                    <a:pt x="1739" y="8557"/>
                    <a:pt x="1645" y="8562"/>
                  </a:cubicBezTo>
                  <a:cubicBezTo>
                    <a:pt x="1534" y="8568"/>
                    <a:pt x="1423" y="8572"/>
                    <a:pt x="1311" y="8578"/>
                  </a:cubicBezTo>
                  <a:cubicBezTo>
                    <a:pt x="1228" y="8581"/>
                    <a:pt x="1143" y="8588"/>
                    <a:pt x="1059" y="8591"/>
                  </a:cubicBezTo>
                  <a:cubicBezTo>
                    <a:pt x="731" y="9144"/>
                    <a:pt x="401" y="9695"/>
                    <a:pt x="1" y="10196"/>
                  </a:cubicBezTo>
                  <a:lnTo>
                    <a:pt x="16532" y="10196"/>
                  </a:lnTo>
                  <a:cubicBezTo>
                    <a:pt x="16673" y="9554"/>
                    <a:pt x="16785" y="8906"/>
                    <a:pt x="16860" y="8254"/>
                  </a:cubicBezTo>
                  <a:cubicBezTo>
                    <a:pt x="17020" y="7392"/>
                    <a:pt x="17163" y="6528"/>
                    <a:pt x="17285" y="5662"/>
                  </a:cubicBezTo>
                  <a:cubicBezTo>
                    <a:pt x="17285" y="5662"/>
                    <a:pt x="17285" y="5660"/>
                    <a:pt x="17286" y="5660"/>
                  </a:cubicBezTo>
                  <a:cubicBezTo>
                    <a:pt x="17547" y="4115"/>
                    <a:pt x="17754" y="2559"/>
                    <a:pt x="17744" y="993"/>
                  </a:cubicBezTo>
                  <a:cubicBezTo>
                    <a:pt x="17756" y="792"/>
                    <a:pt x="17769" y="590"/>
                    <a:pt x="17783" y="386"/>
                  </a:cubicBezTo>
                  <a:cubicBezTo>
                    <a:pt x="17773" y="298"/>
                    <a:pt x="17766" y="209"/>
                    <a:pt x="17756" y="122"/>
                  </a:cubicBezTo>
                  <a:cubicBezTo>
                    <a:pt x="17753" y="84"/>
                    <a:pt x="17748" y="46"/>
                    <a:pt x="17745" y="8"/>
                  </a:cubicBezTo>
                  <a:cubicBezTo>
                    <a:pt x="17738" y="4"/>
                    <a:pt x="17732" y="3"/>
                    <a:pt x="17725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"/>
            <p:cNvSpPr/>
            <p:nvPr/>
          </p:nvSpPr>
          <p:spPr>
            <a:xfrm>
              <a:off x="5996550" y="2713788"/>
              <a:ext cx="209100" cy="169300"/>
            </a:xfrm>
            <a:custGeom>
              <a:rect b="b" l="l" r="r" t="t"/>
              <a:pathLst>
                <a:path extrusionOk="0" h="6772" w="8364">
                  <a:moveTo>
                    <a:pt x="3330" y="0"/>
                  </a:moveTo>
                  <a:cubicBezTo>
                    <a:pt x="3308" y="0"/>
                    <a:pt x="3286" y="1"/>
                    <a:pt x="3264" y="1"/>
                  </a:cubicBezTo>
                  <a:cubicBezTo>
                    <a:pt x="3072" y="12"/>
                    <a:pt x="2884" y="62"/>
                    <a:pt x="2702" y="126"/>
                  </a:cubicBezTo>
                  <a:cubicBezTo>
                    <a:pt x="2539" y="188"/>
                    <a:pt x="2385" y="271"/>
                    <a:pt x="2237" y="366"/>
                  </a:cubicBezTo>
                  <a:cubicBezTo>
                    <a:pt x="1760" y="669"/>
                    <a:pt x="1325" y="1035"/>
                    <a:pt x="916" y="1425"/>
                  </a:cubicBezTo>
                  <a:cubicBezTo>
                    <a:pt x="736" y="1593"/>
                    <a:pt x="560" y="1766"/>
                    <a:pt x="400" y="1953"/>
                  </a:cubicBezTo>
                  <a:cubicBezTo>
                    <a:pt x="234" y="2135"/>
                    <a:pt x="108" y="2350"/>
                    <a:pt x="47" y="2590"/>
                  </a:cubicBezTo>
                  <a:cubicBezTo>
                    <a:pt x="1" y="2754"/>
                    <a:pt x="1" y="2931"/>
                    <a:pt x="71" y="3088"/>
                  </a:cubicBezTo>
                  <a:cubicBezTo>
                    <a:pt x="136" y="3246"/>
                    <a:pt x="216" y="3402"/>
                    <a:pt x="337" y="3524"/>
                  </a:cubicBezTo>
                  <a:cubicBezTo>
                    <a:pt x="536" y="3712"/>
                    <a:pt x="815" y="3806"/>
                    <a:pt x="1084" y="3825"/>
                  </a:cubicBezTo>
                  <a:cubicBezTo>
                    <a:pt x="1098" y="3825"/>
                    <a:pt x="1112" y="3825"/>
                    <a:pt x="1126" y="3825"/>
                  </a:cubicBezTo>
                  <a:cubicBezTo>
                    <a:pt x="1478" y="3825"/>
                    <a:pt x="1810" y="3685"/>
                    <a:pt x="2126" y="3542"/>
                  </a:cubicBezTo>
                  <a:cubicBezTo>
                    <a:pt x="2538" y="3360"/>
                    <a:pt x="2926" y="3129"/>
                    <a:pt x="3348" y="2971"/>
                  </a:cubicBezTo>
                  <a:cubicBezTo>
                    <a:pt x="3474" y="2926"/>
                    <a:pt x="3604" y="2897"/>
                    <a:pt x="3735" y="2874"/>
                  </a:cubicBezTo>
                  <a:cubicBezTo>
                    <a:pt x="3808" y="2860"/>
                    <a:pt x="3882" y="2848"/>
                    <a:pt x="3956" y="2848"/>
                  </a:cubicBezTo>
                  <a:cubicBezTo>
                    <a:pt x="3975" y="2848"/>
                    <a:pt x="3994" y="2849"/>
                    <a:pt x="4012" y="2851"/>
                  </a:cubicBezTo>
                  <a:cubicBezTo>
                    <a:pt x="4633" y="2920"/>
                    <a:pt x="4997" y="3508"/>
                    <a:pt x="5316" y="3983"/>
                  </a:cubicBezTo>
                  <a:cubicBezTo>
                    <a:pt x="5533" y="4342"/>
                    <a:pt x="5702" y="4730"/>
                    <a:pt x="5837" y="5126"/>
                  </a:cubicBezTo>
                  <a:cubicBezTo>
                    <a:pt x="5936" y="5433"/>
                    <a:pt x="6027" y="5760"/>
                    <a:pt x="5967" y="6083"/>
                  </a:cubicBezTo>
                  <a:cubicBezTo>
                    <a:pt x="5904" y="6448"/>
                    <a:pt x="5610" y="6648"/>
                    <a:pt x="5275" y="6648"/>
                  </a:cubicBezTo>
                  <a:cubicBezTo>
                    <a:pt x="5206" y="6648"/>
                    <a:pt x="5136" y="6639"/>
                    <a:pt x="5066" y="6622"/>
                  </a:cubicBezTo>
                  <a:cubicBezTo>
                    <a:pt x="4704" y="6532"/>
                    <a:pt x="4384" y="6336"/>
                    <a:pt x="4066" y="6149"/>
                  </a:cubicBezTo>
                  <a:cubicBezTo>
                    <a:pt x="3929" y="6063"/>
                    <a:pt x="3797" y="5972"/>
                    <a:pt x="3665" y="5880"/>
                  </a:cubicBezTo>
                  <a:lnTo>
                    <a:pt x="3665" y="5880"/>
                  </a:lnTo>
                  <a:cubicBezTo>
                    <a:pt x="3672" y="5898"/>
                    <a:pt x="3679" y="5918"/>
                    <a:pt x="3686" y="5938"/>
                  </a:cubicBezTo>
                  <a:cubicBezTo>
                    <a:pt x="3695" y="5966"/>
                    <a:pt x="3706" y="5994"/>
                    <a:pt x="3712" y="6024"/>
                  </a:cubicBezTo>
                  <a:cubicBezTo>
                    <a:pt x="3717" y="6038"/>
                    <a:pt x="3719" y="6052"/>
                    <a:pt x="3722" y="6066"/>
                  </a:cubicBezTo>
                  <a:cubicBezTo>
                    <a:pt x="3903" y="6190"/>
                    <a:pt x="4088" y="6305"/>
                    <a:pt x="4283" y="6408"/>
                  </a:cubicBezTo>
                  <a:cubicBezTo>
                    <a:pt x="4603" y="6572"/>
                    <a:pt x="4939" y="6771"/>
                    <a:pt x="5310" y="6771"/>
                  </a:cubicBezTo>
                  <a:cubicBezTo>
                    <a:pt x="5322" y="6771"/>
                    <a:pt x="5333" y="6771"/>
                    <a:pt x="5345" y="6770"/>
                  </a:cubicBezTo>
                  <a:cubicBezTo>
                    <a:pt x="5961" y="6726"/>
                    <a:pt x="6161" y="6107"/>
                    <a:pt x="6066" y="5572"/>
                  </a:cubicBezTo>
                  <a:cubicBezTo>
                    <a:pt x="5997" y="5194"/>
                    <a:pt x="5864" y="4828"/>
                    <a:pt x="5704" y="4478"/>
                  </a:cubicBezTo>
                  <a:cubicBezTo>
                    <a:pt x="5574" y="4186"/>
                    <a:pt x="5414" y="3908"/>
                    <a:pt x="5222" y="3650"/>
                  </a:cubicBezTo>
                  <a:cubicBezTo>
                    <a:pt x="5011" y="3357"/>
                    <a:pt x="4779" y="3066"/>
                    <a:pt x="4457" y="2891"/>
                  </a:cubicBezTo>
                  <a:cubicBezTo>
                    <a:pt x="4293" y="2798"/>
                    <a:pt x="4105" y="2738"/>
                    <a:pt x="3916" y="2738"/>
                  </a:cubicBezTo>
                  <a:cubicBezTo>
                    <a:pt x="3890" y="2738"/>
                    <a:pt x="3864" y="2739"/>
                    <a:pt x="3838" y="2741"/>
                  </a:cubicBezTo>
                  <a:cubicBezTo>
                    <a:pt x="3601" y="2769"/>
                    <a:pt x="3364" y="2821"/>
                    <a:pt x="3146" y="2919"/>
                  </a:cubicBezTo>
                  <a:cubicBezTo>
                    <a:pt x="2587" y="3169"/>
                    <a:pt x="2062" y="3508"/>
                    <a:pt x="1466" y="3665"/>
                  </a:cubicBezTo>
                  <a:cubicBezTo>
                    <a:pt x="1354" y="3690"/>
                    <a:pt x="1239" y="3706"/>
                    <a:pt x="1124" y="3706"/>
                  </a:cubicBezTo>
                  <a:cubicBezTo>
                    <a:pt x="1012" y="3706"/>
                    <a:pt x="899" y="3691"/>
                    <a:pt x="792" y="3655"/>
                  </a:cubicBezTo>
                  <a:cubicBezTo>
                    <a:pt x="652" y="3609"/>
                    <a:pt x="513" y="3553"/>
                    <a:pt x="404" y="3451"/>
                  </a:cubicBezTo>
                  <a:cubicBezTo>
                    <a:pt x="266" y="3313"/>
                    <a:pt x="176" y="3127"/>
                    <a:pt x="125" y="2941"/>
                  </a:cubicBezTo>
                  <a:cubicBezTo>
                    <a:pt x="90" y="2701"/>
                    <a:pt x="192" y="2459"/>
                    <a:pt x="312" y="2256"/>
                  </a:cubicBezTo>
                  <a:cubicBezTo>
                    <a:pt x="500" y="1978"/>
                    <a:pt x="744" y="1738"/>
                    <a:pt x="986" y="1510"/>
                  </a:cubicBezTo>
                  <a:cubicBezTo>
                    <a:pt x="1303" y="1212"/>
                    <a:pt x="1635" y="929"/>
                    <a:pt x="1989" y="676"/>
                  </a:cubicBezTo>
                  <a:cubicBezTo>
                    <a:pt x="2343" y="422"/>
                    <a:pt x="2719" y="159"/>
                    <a:pt x="3164" y="112"/>
                  </a:cubicBezTo>
                  <a:cubicBezTo>
                    <a:pt x="3203" y="109"/>
                    <a:pt x="3242" y="108"/>
                    <a:pt x="3281" y="108"/>
                  </a:cubicBezTo>
                  <a:cubicBezTo>
                    <a:pt x="3495" y="108"/>
                    <a:pt x="3709" y="149"/>
                    <a:pt x="3920" y="188"/>
                  </a:cubicBezTo>
                  <a:cubicBezTo>
                    <a:pt x="4393" y="287"/>
                    <a:pt x="4847" y="457"/>
                    <a:pt x="5286" y="657"/>
                  </a:cubicBezTo>
                  <a:cubicBezTo>
                    <a:pt x="5687" y="834"/>
                    <a:pt x="6072" y="1047"/>
                    <a:pt x="6442" y="1281"/>
                  </a:cubicBezTo>
                  <a:cubicBezTo>
                    <a:pt x="7056" y="1669"/>
                    <a:pt x="7673" y="2055"/>
                    <a:pt x="8261" y="2482"/>
                  </a:cubicBezTo>
                  <a:cubicBezTo>
                    <a:pt x="8272" y="2490"/>
                    <a:pt x="8285" y="2494"/>
                    <a:pt x="8298" y="2494"/>
                  </a:cubicBezTo>
                  <a:cubicBezTo>
                    <a:pt x="8315" y="2494"/>
                    <a:pt x="8333" y="2486"/>
                    <a:pt x="8344" y="2470"/>
                  </a:cubicBezTo>
                  <a:cubicBezTo>
                    <a:pt x="8363" y="2444"/>
                    <a:pt x="8360" y="2402"/>
                    <a:pt x="8334" y="2382"/>
                  </a:cubicBezTo>
                  <a:cubicBezTo>
                    <a:pt x="8246" y="2314"/>
                    <a:pt x="8155" y="2250"/>
                    <a:pt x="8063" y="2189"/>
                  </a:cubicBezTo>
                  <a:cubicBezTo>
                    <a:pt x="7644" y="1904"/>
                    <a:pt x="7218" y="1629"/>
                    <a:pt x="6787" y="1363"/>
                  </a:cubicBezTo>
                  <a:cubicBezTo>
                    <a:pt x="5987" y="859"/>
                    <a:pt x="5145" y="400"/>
                    <a:pt x="4231" y="142"/>
                  </a:cubicBezTo>
                  <a:cubicBezTo>
                    <a:pt x="3936" y="66"/>
                    <a:pt x="3635" y="0"/>
                    <a:pt x="3330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"/>
            <p:cNvSpPr/>
            <p:nvPr/>
          </p:nvSpPr>
          <p:spPr>
            <a:xfrm>
              <a:off x="5989750" y="2815563"/>
              <a:ext cx="109850" cy="280925"/>
            </a:xfrm>
            <a:custGeom>
              <a:rect b="b" l="l" r="r" t="t"/>
              <a:pathLst>
                <a:path extrusionOk="0" h="11237" w="4394">
                  <a:moveTo>
                    <a:pt x="1066" y="0"/>
                  </a:moveTo>
                  <a:cubicBezTo>
                    <a:pt x="862" y="0"/>
                    <a:pt x="668" y="77"/>
                    <a:pt x="506" y="245"/>
                  </a:cubicBezTo>
                  <a:cubicBezTo>
                    <a:pt x="1" y="780"/>
                    <a:pt x="306" y="1152"/>
                    <a:pt x="667" y="1640"/>
                  </a:cubicBezTo>
                  <a:cubicBezTo>
                    <a:pt x="1062" y="2140"/>
                    <a:pt x="1474" y="2622"/>
                    <a:pt x="1857" y="3132"/>
                  </a:cubicBezTo>
                  <a:cubicBezTo>
                    <a:pt x="2348" y="3781"/>
                    <a:pt x="2794" y="4466"/>
                    <a:pt x="3181" y="5183"/>
                  </a:cubicBezTo>
                  <a:cubicBezTo>
                    <a:pt x="3467" y="5714"/>
                    <a:pt x="3682" y="6280"/>
                    <a:pt x="3863" y="6854"/>
                  </a:cubicBezTo>
                  <a:cubicBezTo>
                    <a:pt x="4062" y="7442"/>
                    <a:pt x="4211" y="8051"/>
                    <a:pt x="4244" y="8672"/>
                  </a:cubicBezTo>
                  <a:cubicBezTo>
                    <a:pt x="4282" y="9328"/>
                    <a:pt x="4239" y="9985"/>
                    <a:pt x="4184" y="10637"/>
                  </a:cubicBezTo>
                  <a:cubicBezTo>
                    <a:pt x="4169" y="10818"/>
                    <a:pt x="4154" y="10998"/>
                    <a:pt x="4135" y="11178"/>
                  </a:cubicBezTo>
                  <a:cubicBezTo>
                    <a:pt x="4132" y="11205"/>
                    <a:pt x="4149" y="11231"/>
                    <a:pt x="4177" y="11236"/>
                  </a:cubicBezTo>
                  <a:cubicBezTo>
                    <a:pt x="4179" y="11236"/>
                    <a:pt x="4181" y="11236"/>
                    <a:pt x="4182" y="11236"/>
                  </a:cubicBezTo>
                  <a:cubicBezTo>
                    <a:pt x="4206" y="11236"/>
                    <a:pt x="4228" y="11216"/>
                    <a:pt x="4231" y="11192"/>
                  </a:cubicBezTo>
                  <a:cubicBezTo>
                    <a:pt x="4297" y="10401"/>
                    <a:pt x="4394" y="9607"/>
                    <a:pt x="4364" y="8813"/>
                  </a:cubicBezTo>
                  <a:cubicBezTo>
                    <a:pt x="4342" y="8344"/>
                    <a:pt x="4267" y="7878"/>
                    <a:pt x="4153" y="7424"/>
                  </a:cubicBezTo>
                  <a:cubicBezTo>
                    <a:pt x="3821" y="6127"/>
                    <a:pt x="3213" y="4917"/>
                    <a:pt x="2479" y="3802"/>
                  </a:cubicBezTo>
                  <a:cubicBezTo>
                    <a:pt x="2245" y="3458"/>
                    <a:pt x="1997" y="3124"/>
                    <a:pt x="1737" y="2800"/>
                  </a:cubicBezTo>
                  <a:cubicBezTo>
                    <a:pt x="1398" y="2380"/>
                    <a:pt x="1043" y="1973"/>
                    <a:pt x="729" y="1532"/>
                  </a:cubicBezTo>
                  <a:cubicBezTo>
                    <a:pt x="471" y="1152"/>
                    <a:pt x="148" y="820"/>
                    <a:pt x="526" y="385"/>
                  </a:cubicBezTo>
                  <a:cubicBezTo>
                    <a:pt x="676" y="207"/>
                    <a:pt x="860" y="122"/>
                    <a:pt x="1061" y="122"/>
                  </a:cubicBezTo>
                  <a:cubicBezTo>
                    <a:pt x="1160" y="122"/>
                    <a:pt x="1264" y="143"/>
                    <a:pt x="1370" y="184"/>
                  </a:cubicBezTo>
                  <a:cubicBezTo>
                    <a:pt x="1695" y="302"/>
                    <a:pt x="1983" y="498"/>
                    <a:pt x="2268" y="692"/>
                  </a:cubicBezTo>
                  <a:cubicBezTo>
                    <a:pt x="2654" y="965"/>
                    <a:pt x="3036" y="1237"/>
                    <a:pt x="3410" y="1525"/>
                  </a:cubicBezTo>
                  <a:cubicBezTo>
                    <a:pt x="3681" y="1738"/>
                    <a:pt x="3950" y="1963"/>
                    <a:pt x="4245" y="2138"/>
                  </a:cubicBezTo>
                  <a:cubicBezTo>
                    <a:pt x="4248" y="2138"/>
                    <a:pt x="4250" y="2138"/>
                    <a:pt x="4253" y="2138"/>
                  </a:cubicBezTo>
                  <a:cubicBezTo>
                    <a:pt x="4290" y="2138"/>
                    <a:pt x="4316" y="2095"/>
                    <a:pt x="4301" y="2059"/>
                  </a:cubicBezTo>
                  <a:cubicBezTo>
                    <a:pt x="4273" y="2012"/>
                    <a:pt x="4211" y="1990"/>
                    <a:pt x="4169" y="1955"/>
                  </a:cubicBezTo>
                  <a:cubicBezTo>
                    <a:pt x="4088" y="1900"/>
                    <a:pt x="4006" y="1844"/>
                    <a:pt x="3927" y="1786"/>
                  </a:cubicBezTo>
                  <a:cubicBezTo>
                    <a:pt x="3740" y="1652"/>
                    <a:pt x="3565" y="1504"/>
                    <a:pt x="3383" y="1364"/>
                  </a:cubicBezTo>
                  <a:cubicBezTo>
                    <a:pt x="3205" y="1228"/>
                    <a:pt x="3018" y="1104"/>
                    <a:pt x="2837" y="974"/>
                  </a:cubicBezTo>
                  <a:cubicBezTo>
                    <a:pt x="2391" y="664"/>
                    <a:pt x="1967" y="304"/>
                    <a:pt x="1462" y="90"/>
                  </a:cubicBezTo>
                  <a:cubicBezTo>
                    <a:pt x="1330" y="31"/>
                    <a:pt x="1196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"/>
            <p:cNvSpPr/>
            <p:nvPr/>
          </p:nvSpPr>
          <p:spPr>
            <a:xfrm>
              <a:off x="5919350" y="3085113"/>
              <a:ext cx="177200" cy="455200"/>
            </a:xfrm>
            <a:custGeom>
              <a:rect b="b" l="l" r="r" t="t"/>
              <a:pathLst>
                <a:path extrusionOk="0" h="18208" w="7088">
                  <a:moveTo>
                    <a:pt x="7032" y="1"/>
                  </a:moveTo>
                  <a:cubicBezTo>
                    <a:pt x="7016" y="1"/>
                    <a:pt x="7000" y="8"/>
                    <a:pt x="6989" y="23"/>
                  </a:cubicBezTo>
                  <a:cubicBezTo>
                    <a:pt x="6976" y="41"/>
                    <a:pt x="6977" y="65"/>
                    <a:pt x="6976" y="87"/>
                  </a:cubicBezTo>
                  <a:cubicBezTo>
                    <a:pt x="6955" y="287"/>
                    <a:pt x="6915" y="484"/>
                    <a:pt x="6886" y="682"/>
                  </a:cubicBezTo>
                  <a:cubicBezTo>
                    <a:pt x="6739" y="1663"/>
                    <a:pt x="6519" y="2632"/>
                    <a:pt x="6314" y="3603"/>
                  </a:cubicBezTo>
                  <a:cubicBezTo>
                    <a:pt x="6186" y="4169"/>
                    <a:pt x="6035" y="4730"/>
                    <a:pt x="5904" y="5295"/>
                  </a:cubicBezTo>
                  <a:cubicBezTo>
                    <a:pt x="5731" y="6078"/>
                    <a:pt x="5481" y="6840"/>
                    <a:pt x="5265" y="7611"/>
                  </a:cubicBezTo>
                  <a:cubicBezTo>
                    <a:pt x="5070" y="8297"/>
                    <a:pt x="4852" y="8973"/>
                    <a:pt x="4601" y="9639"/>
                  </a:cubicBezTo>
                  <a:cubicBezTo>
                    <a:pt x="4418" y="10140"/>
                    <a:pt x="4233" y="10639"/>
                    <a:pt x="4029" y="11131"/>
                  </a:cubicBezTo>
                  <a:cubicBezTo>
                    <a:pt x="3775" y="11737"/>
                    <a:pt x="3513" y="12340"/>
                    <a:pt x="3228" y="12933"/>
                  </a:cubicBezTo>
                  <a:cubicBezTo>
                    <a:pt x="2791" y="13786"/>
                    <a:pt x="2329" y="14627"/>
                    <a:pt x="1834" y="15447"/>
                  </a:cubicBezTo>
                  <a:cubicBezTo>
                    <a:pt x="1333" y="16256"/>
                    <a:pt x="819" y="17056"/>
                    <a:pt x="272" y="17834"/>
                  </a:cubicBezTo>
                  <a:cubicBezTo>
                    <a:pt x="182" y="17958"/>
                    <a:pt x="91" y="18083"/>
                    <a:pt x="1" y="18207"/>
                  </a:cubicBezTo>
                  <a:lnTo>
                    <a:pt x="128" y="18207"/>
                  </a:lnTo>
                  <a:cubicBezTo>
                    <a:pt x="598" y="17535"/>
                    <a:pt x="1072" y="16864"/>
                    <a:pt x="1514" y="16173"/>
                  </a:cubicBezTo>
                  <a:cubicBezTo>
                    <a:pt x="1967" y="15451"/>
                    <a:pt x="2408" y="14720"/>
                    <a:pt x="2809" y="13969"/>
                  </a:cubicBezTo>
                  <a:cubicBezTo>
                    <a:pt x="3179" y="13268"/>
                    <a:pt x="3526" y="12556"/>
                    <a:pt x="3852" y="11834"/>
                  </a:cubicBezTo>
                  <a:cubicBezTo>
                    <a:pt x="4092" y="11283"/>
                    <a:pt x="4314" y="10724"/>
                    <a:pt x="4532" y="10164"/>
                  </a:cubicBezTo>
                  <a:cubicBezTo>
                    <a:pt x="4821" y="9373"/>
                    <a:pt x="5082" y="8572"/>
                    <a:pt x="5333" y="7769"/>
                  </a:cubicBezTo>
                  <a:cubicBezTo>
                    <a:pt x="5585" y="6962"/>
                    <a:pt x="5785" y="6141"/>
                    <a:pt x="6014" y="5327"/>
                  </a:cubicBezTo>
                  <a:cubicBezTo>
                    <a:pt x="6373" y="3887"/>
                    <a:pt x="6708" y="2439"/>
                    <a:pt x="6943" y="972"/>
                  </a:cubicBezTo>
                  <a:cubicBezTo>
                    <a:pt x="6986" y="733"/>
                    <a:pt x="7023" y="493"/>
                    <a:pt x="7064" y="253"/>
                  </a:cubicBezTo>
                  <a:cubicBezTo>
                    <a:pt x="7072" y="200"/>
                    <a:pt x="7083" y="146"/>
                    <a:pt x="7085" y="92"/>
                  </a:cubicBezTo>
                  <a:cubicBezTo>
                    <a:pt x="7086" y="69"/>
                    <a:pt x="7087" y="42"/>
                    <a:pt x="7074" y="23"/>
                  </a:cubicBezTo>
                  <a:cubicBezTo>
                    <a:pt x="7063" y="8"/>
                    <a:pt x="7047" y="1"/>
                    <a:pt x="7032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6030850" y="2610488"/>
              <a:ext cx="211875" cy="152575"/>
            </a:xfrm>
            <a:custGeom>
              <a:rect b="b" l="l" r="r" t="t"/>
              <a:pathLst>
                <a:path extrusionOk="0" h="6103" w="8475">
                  <a:moveTo>
                    <a:pt x="793" y="1"/>
                  </a:moveTo>
                  <a:cubicBezTo>
                    <a:pt x="642" y="1"/>
                    <a:pt x="494" y="63"/>
                    <a:pt x="319" y="198"/>
                  </a:cubicBezTo>
                  <a:cubicBezTo>
                    <a:pt x="55" y="422"/>
                    <a:pt x="0" y="840"/>
                    <a:pt x="13" y="1167"/>
                  </a:cubicBezTo>
                  <a:cubicBezTo>
                    <a:pt x="17" y="1540"/>
                    <a:pt x="155" y="1856"/>
                    <a:pt x="315" y="2183"/>
                  </a:cubicBezTo>
                  <a:cubicBezTo>
                    <a:pt x="636" y="2835"/>
                    <a:pt x="1092" y="3409"/>
                    <a:pt x="1592" y="3933"/>
                  </a:cubicBezTo>
                  <a:cubicBezTo>
                    <a:pt x="1693" y="4038"/>
                    <a:pt x="1795" y="4139"/>
                    <a:pt x="1900" y="4239"/>
                  </a:cubicBezTo>
                  <a:cubicBezTo>
                    <a:pt x="1909" y="4239"/>
                    <a:pt x="1918" y="4239"/>
                    <a:pt x="1927" y="4239"/>
                  </a:cubicBezTo>
                  <a:cubicBezTo>
                    <a:pt x="1972" y="4239"/>
                    <a:pt x="2016" y="4241"/>
                    <a:pt x="2060" y="4245"/>
                  </a:cubicBezTo>
                  <a:cubicBezTo>
                    <a:pt x="1934" y="4124"/>
                    <a:pt x="1809" y="4001"/>
                    <a:pt x="1688" y="3870"/>
                  </a:cubicBezTo>
                  <a:cubicBezTo>
                    <a:pt x="1136" y="3280"/>
                    <a:pt x="610" y="2641"/>
                    <a:pt x="304" y="1886"/>
                  </a:cubicBezTo>
                  <a:cubicBezTo>
                    <a:pt x="112" y="1467"/>
                    <a:pt x="55" y="965"/>
                    <a:pt x="204" y="524"/>
                  </a:cubicBezTo>
                  <a:cubicBezTo>
                    <a:pt x="269" y="331"/>
                    <a:pt x="437" y="212"/>
                    <a:pt x="622" y="140"/>
                  </a:cubicBezTo>
                  <a:cubicBezTo>
                    <a:pt x="668" y="121"/>
                    <a:pt x="718" y="112"/>
                    <a:pt x="769" y="112"/>
                  </a:cubicBezTo>
                  <a:cubicBezTo>
                    <a:pt x="1092" y="112"/>
                    <a:pt x="1487" y="461"/>
                    <a:pt x="1711" y="635"/>
                  </a:cubicBezTo>
                  <a:cubicBezTo>
                    <a:pt x="2800" y="1572"/>
                    <a:pt x="3892" y="2509"/>
                    <a:pt x="4993" y="3434"/>
                  </a:cubicBezTo>
                  <a:cubicBezTo>
                    <a:pt x="5858" y="4161"/>
                    <a:pt x="6745" y="4861"/>
                    <a:pt x="7650" y="5537"/>
                  </a:cubicBezTo>
                  <a:cubicBezTo>
                    <a:pt x="7839" y="5680"/>
                    <a:pt x="8020" y="5835"/>
                    <a:pt x="8210" y="5979"/>
                  </a:cubicBezTo>
                  <a:cubicBezTo>
                    <a:pt x="8251" y="6011"/>
                    <a:pt x="8294" y="6042"/>
                    <a:pt x="8339" y="6071"/>
                  </a:cubicBezTo>
                  <a:cubicBezTo>
                    <a:pt x="8361" y="6084"/>
                    <a:pt x="8384" y="6102"/>
                    <a:pt x="8410" y="6102"/>
                  </a:cubicBezTo>
                  <a:cubicBezTo>
                    <a:pt x="8412" y="6102"/>
                    <a:pt x="8414" y="6102"/>
                    <a:pt x="8416" y="6102"/>
                  </a:cubicBezTo>
                  <a:cubicBezTo>
                    <a:pt x="8454" y="6096"/>
                    <a:pt x="8475" y="6050"/>
                    <a:pt x="8455" y="6018"/>
                  </a:cubicBezTo>
                  <a:cubicBezTo>
                    <a:pt x="8445" y="5997"/>
                    <a:pt x="8423" y="5988"/>
                    <a:pt x="8405" y="5978"/>
                  </a:cubicBezTo>
                  <a:cubicBezTo>
                    <a:pt x="8145" y="5805"/>
                    <a:pt x="7907" y="5601"/>
                    <a:pt x="7658" y="5415"/>
                  </a:cubicBezTo>
                  <a:cubicBezTo>
                    <a:pt x="7021" y="4908"/>
                    <a:pt x="6371" y="4419"/>
                    <a:pt x="5742" y="3905"/>
                  </a:cubicBezTo>
                  <a:cubicBezTo>
                    <a:pt x="5330" y="3557"/>
                    <a:pt x="4920" y="3210"/>
                    <a:pt x="4503" y="2871"/>
                  </a:cubicBezTo>
                  <a:cubicBezTo>
                    <a:pt x="3887" y="2373"/>
                    <a:pt x="3280" y="1864"/>
                    <a:pt x="2690" y="1335"/>
                  </a:cubicBezTo>
                  <a:cubicBezTo>
                    <a:pt x="2219" y="935"/>
                    <a:pt x="1784" y="485"/>
                    <a:pt x="1256" y="159"/>
                  </a:cubicBezTo>
                  <a:cubicBezTo>
                    <a:pt x="1080" y="56"/>
                    <a:pt x="935" y="1"/>
                    <a:pt x="793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"/>
            <p:cNvSpPr/>
            <p:nvPr/>
          </p:nvSpPr>
          <p:spPr>
            <a:xfrm>
              <a:off x="6107675" y="2612963"/>
              <a:ext cx="162875" cy="151225"/>
            </a:xfrm>
            <a:custGeom>
              <a:rect b="b" l="l" r="r" t="t"/>
              <a:pathLst>
                <a:path extrusionOk="0" h="6049" w="6515">
                  <a:moveTo>
                    <a:pt x="898" y="1"/>
                  </a:moveTo>
                  <a:cubicBezTo>
                    <a:pt x="842" y="1"/>
                    <a:pt x="785" y="7"/>
                    <a:pt x="727" y="22"/>
                  </a:cubicBezTo>
                  <a:cubicBezTo>
                    <a:pt x="195" y="156"/>
                    <a:pt x="1" y="777"/>
                    <a:pt x="21" y="1268"/>
                  </a:cubicBezTo>
                  <a:cubicBezTo>
                    <a:pt x="28" y="1460"/>
                    <a:pt x="71" y="1644"/>
                    <a:pt x="137" y="1821"/>
                  </a:cubicBezTo>
                  <a:cubicBezTo>
                    <a:pt x="202" y="1878"/>
                    <a:pt x="267" y="1933"/>
                    <a:pt x="332" y="1988"/>
                  </a:cubicBezTo>
                  <a:cubicBezTo>
                    <a:pt x="210" y="1724"/>
                    <a:pt x="124" y="1443"/>
                    <a:pt x="128" y="1149"/>
                  </a:cubicBezTo>
                  <a:cubicBezTo>
                    <a:pt x="131" y="845"/>
                    <a:pt x="208" y="516"/>
                    <a:pt x="435" y="298"/>
                  </a:cubicBezTo>
                  <a:cubicBezTo>
                    <a:pt x="558" y="185"/>
                    <a:pt x="725" y="118"/>
                    <a:pt x="892" y="118"/>
                  </a:cubicBezTo>
                  <a:cubicBezTo>
                    <a:pt x="966" y="118"/>
                    <a:pt x="1039" y="130"/>
                    <a:pt x="1108" y="158"/>
                  </a:cubicBezTo>
                  <a:cubicBezTo>
                    <a:pt x="1307" y="225"/>
                    <a:pt x="1474" y="353"/>
                    <a:pt x="1625" y="493"/>
                  </a:cubicBezTo>
                  <a:cubicBezTo>
                    <a:pt x="1784" y="645"/>
                    <a:pt x="1932" y="808"/>
                    <a:pt x="2072" y="977"/>
                  </a:cubicBezTo>
                  <a:cubicBezTo>
                    <a:pt x="2644" y="1692"/>
                    <a:pt x="3244" y="2384"/>
                    <a:pt x="3800" y="3112"/>
                  </a:cubicBezTo>
                  <a:cubicBezTo>
                    <a:pt x="4082" y="3473"/>
                    <a:pt x="4376" y="3827"/>
                    <a:pt x="4678" y="4171"/>
                  </a:cubicBezTo>
                  <a:cubicBezTo>
                    <a:pt x="5125" y="4691"/>
                    <a:pt x="5581" y="5204"/>
                    <a:pt x="6071" y="5684"/>
                  </a:cubicBezTo>
                  <a:cubicBezTo>
                    <a:pt x="6193" y="5806"/>
                    <a:pt x="6314" y="5927"/>
                    <a:pt x="6437" y="6048"/>
                  </a:cubicBezTo>
                  <a:cubicBezTo>
                    <a:pt x="6438" y="6047"/>
                    <a:pt x="6439" y="6045"/>
                    <a:pt x="6441" y="6043"/>
                  </a:cubicBezTo>
                  <a:cubicBezTo>
                    <a:pt x="6460" y="6017"/>
                    <a:pt x="6486" y="5996"/>
                    <a:pt x="6514" y="5982"/>
                  </a:cubicBezTo>
                  <a:cubicBezTo>
                    <a:pt x="6486" y="5954"/>
                    <a:pt x="6457" y="5926"/>
                    <a:pt x="6429" y="5897"/>
                  </a:cubicBezTo>
                  <a:cubicBezTo>
                    <a:pt x="5818" y="5272"/>
                    <a:pt x="5214" y="4637"/>
                    <a:pt x="4652" y="3969"/>
                  </a:cubicBezTo>
                  <a:cubicBezTo>
                    <a:pt x="3915" y="3065"/>
                    <a:pt x="3174" y="2166"/>
                    <a:pt x="2433" y="1266"/>
                  </a:cubicBezTo>
                  <a:cubicBezTo>
                    <a:pt x="2233" y="1010"/>
                    <a:pt x="2040" y="749"/>
                    <a:pt x="1810" y="517"/>
                  </a:cubicBezTo>
                  <a:cubicBezTo>
                    <a:pt x="1571" y="269"/>
                    <a:pt x="1254" y="1"/>
                    <a:pt x="898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"/>
            <p:cNvSpPr/>
            <p:nvPr/>
          </p:nvSpPr>
          <p:spPr>
            <a:xfrm>
              <a:off x="6181525" y="2627338"/>
              <a:ext cx="153800" cy="254500"/>
            </a:xfrm>
            <a:custGeom>
              <a:rect b="b" l="l" r="r" t="t"/>
              <a:pathLst>
                <a:path extrusionOk="0" h="10180" w="6152">
                  <a:moveTo>
                    <a:pt x="998" y="0"/>
                  </a:moveTo>
                  <a:cubicBezTo>
                    <a:pt x="951" y="0"/>
                    <a:pt x="905" y="3"/>
                    <a:pt x="858" y="6"/>
                  </a:cubicBezTo>
                  <a:cubicBezTo>
                    <a:pt x="579" y="24"/>
                    <a:pt x="394" y="204"/>
                    <a:pt x="248" y="427"/>
                  </a:cubicBezTo>
                  <a:cubicBezTo>
                    <a:pt x="34" y="730"/>
                    <a:pt x="1" y="1111"/>
                    <a:pt x="1" y="1472"/>
                  </a:cubicBezTo>
                  <a:lnTo>
                    <a:pt x="1" y="1480"/>
                  </a:lnTo>
                  <a:cubicBezTo>
                    <a:pt x="38" y="1525"/>
                    <a:pt x="75" y="1570"/>
                    <a:pt x="112" y="1615"/>
                  </a:cubicBezTo>
                  <a:cubicBezTo>
                    <a:pt x="102" y="1290"/>
                    <a:pt x="116" y="955"/>
                    <a:pt x="248" y="654"/>
                  </a:cubicBezTo>
                  <a:cubicBezTo>
                    <a:pt x="342" y="466"/>
                    <a:pt x="464" y="280"/>
                    <a:pt x="646" y="170"/>
                  </a:cubicBezTo>
                  <a:cubicBezTo>
                    <a:pt x="744" y="121"/>
                    <a:pt x="862" y="98"/>
                    <a:pt x="978" y="98"/>
                  </a:cubicBezTo>
                  <a:cubicBezTo>
                    <a:pt x="1061" y="98"/>
                    <a:pt x="1144" y="109"/>
                    <a:pt x="1218" y="132"/>
                  </a:cubicBezTo>
                  <a:cubicBezTo>
                    <a:pt x="1469" y="241"/>
                    <a:pt x="1640" y="476"/>
                    <a:pt x="1755" y="717"/>
                  </a:cubicBezTo>
                  <a:cubicBezTo>
                    <a:pt x="1881" y="974"/>
                    <a:pt x="2000" y="1232"/>
                    <a:pt x="2116" y="1493"/>
                  </a:cubicBezTo>
                  <a:cubicBezTo>
                    <a:pt x="2371" y="2076"/>
                    <a:pt x="2629" y="2659"/>
                    <a:pt x="2939" y="3215"/>
                  </a:cubicBezTo>
                  <a:cubicBezTo>
                    <a:pt x="3278" y="3806"/>
                    <a:pt x="3650" y="4377"/>
                    <a:pt x="3995" y="4964"/>
                  </a:cubicBezTo>
                  <a:cubicBezTo>
                    <a:pt x="4349" y="5559"/>
                    <a:pt x="4659" y="6182"/>
                    <a:pt x="4941" y="6815"/>
                  </a:cubicBezTo>
                  <a:cubicBezTo>
                    <a:pt x="5082" y="7132"/>
                    <a:pt x="5218" y="7451"/>
                    <a:pt x="5344" y="7775"/>
                  </a:cubicBezTo>
                  <a:cubicBezTo>
                    <a:pt x="5491" y="8170"/>
                    <a:pt x="5619" y="8573"/>
                    <a:pt x="5742" y="8976"/>
                  </a:cubicBezTo>
                  <a:cubicBezTo>
                    <a:pt x="5856" y="9374"/>
                    <a:pt x="5958" y="9776"/>
                    <a:pt x="6050" y="10179"/>
                  </a:cubicBezTo>
                  <a:cubicBezTo>
                    <a:pt x="6078" y="10151"/>
                    <a:pt x="6112" y="10128"/>
                    <a:pt x="6152" y="10115"/>
                  </a:cubicBezTo>
                  <a:cubicBezTo>
                    <a:pt x="6078" y="9814"/>
                    <a:pt x="5997" y="9516"/>
                    <a:pt x="5914" y="9218"/>
                  </a:cubicBezTo>
                  <a:cubicBezTo>
                    <a:pt x="5677" y="8414"/>
                    <a:pt x="5429" y="7609"/>
                    <a:pt x="5081" y="6844"/>
                  </a:cubicBezTo>
                  <a:cubicBezTo>
                    <a:pt x="4693" y="5954"/>
                    <a:pt x="4201" y="5117"/>
                    <a:pt x="3708" y="4283"/>
                  </a:cubicBezTo>
                  <a:cubicBezTo>
                    <a:pt x="3230" y="3480"/>
                    <a:pt x="2736" y="2688"/>
                    <a:pt x="2381" y="1820"/>
                  </a:cubicBezTo>
                  <a:cubicBezTo>
                    <a:pt x="2219" y="1442"/>
                    <a:pt x="2054" y="1065"/>
                    <a:pt x="1870" y="695"/>
                  </a:cubicBezTo>
                  <a:cubicBezTo>
                    <a:pt x="1745" y="427"/>
                    <a:pt x="1554" y="168"/>
                    <a:pt x="1276" y="45"/>
                  </a:cubicBezTo>
                  <a:cubicBezTo>
                    <a:pt x="1188" y="10"/>
                    <a:pt x="1093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"/>
            <p:cNvSpPr/>
            <p:nvPr/>
          </p:nvSpPr>
          <p:spPr>
            <a:xfrm>
              <a:off x="6334725" y="2955488"/>
              <a:ext cx="32175" cy="584825"/>
            </a:xfrm>
            <a:custGeom>
              <a:rect b="b" l="l" r="r" t="t"/>
              <a:pathLst>
                <a:path extrusionOk="0" h="23393" w="1287">
                  <a:moveTo>
                    <a:pt x="605" y="1"/>
                  </a:moveTo>
                  <a:cubicBezTo>
                    <a:pt x="575" y="26"/>
                    <a:pt x="539" y="45"/>
                    <a:pt x="498" y="52"/>
                  </a:cubicBezTo>
                  <a:cubicBezTo>
                    <a:pt x="548" y="371"/>
                    <a:pt x="595" y="691"/>
                    <a:pt x="629" y="1014"/>
                  </a:cubicBezTo>
                  <a:cubicBezTo>
                    <a:pt x="717" y="1882"/>
                    <a:pt x="820" y="2748"/>
                    <a:pt x="893" y="3617"/>
                  </a:cubicBezTo>
                  <a:cubicBezTo>
                    <a:pt x="1007" y="5111"/>
                    <a:pt x="1072" y="6607"/>
                    <a:pt x="1116" y="8103"/>
                  </a:cubicBezTo>
                  <a:cubicBezTo>
                    <a:pt x="1174" y="9659"/>
                    <a:pt x="1175" y="11215"/>
                    <a:pt x="1150" y="12771"/>
                  </a:cubicBezTo>
                  <a:cubicBezTo>
                    <a:pt x="1134" y="13428"/>
                    <a:pt x="1130" y="14086"/>
                    <a:pt x="1085" y="14740"/>
                  </a:cubicBezTo>
                  <a:cubicBezTo>
                    <a:pt x="1030" y="15717"/>
                    <a:pt x="973" y="16692"/>
                    <a:pt x="880" y="17665"/>
                  </a:cubicBezTo>
                  <a:cubicBezTo>
                    <a:pt x="715" y="19307"/>
                    <a:pt x="482" y="20957"/>
                    <a:pt x="169" y="22576"/>
                  </a:cubicBezTo>
                  <a:cubicBezTo>
                    <a:pt x="113" y="22849"/>
                    <a:pt x="57" y="23120"/>
                    <a:pt x="1" y="23392"/>
                  </a:cubicBezTo>
                  <a:lnTo>
                    <a:pt x="103" y="23392"/>
                  </a:lnTo>
                  <a:cubicBezTo>
                    <a:pt x="327" y="22297"/>
                    <a:pt x="531" y="21199"/>
                    <a:pt x="700" y="20093"/>
                  </a:cubicBezTo>
                  <a:cubicBezTo>
                    <a:pt x="856" y="19142"/>
                    <a:pt x="932" y="18181"/>
                    <a:pt x="1025" y="17222"/>
                  </a:cubicBezTo>
                  <a:cubicBezTo>
                    <a:pt x="1085" y="16508"/>
                    <a:pt x="1136" y="15794"/>
                    <a:pt x="1177" y="15078"/>
                  </a:cubicBezTo>
                  <a:cubicBezTo>
                    <a:pt x="1200" y="14386"/>
                    <a:pt x="1237" y="13694"/>
                    <a:pt x="1257" y="13002"/>
                  </a:cubicBezTo>
                  <a:cubicBezTo>
                    <a:pt x="1287" y="11542"/>
                    <a:pt x="1265" y="10081"/>
                    <a:pt x="1238" y="8621"/>
                  </a:cubicBezTo>
                  <a:cubicBezTo>
                    <a:pt x="1202" y="6985"/>
                    <a:pt x="1143" y="5348"/>
                    <a:pt x="995" y="3717"/>
                  </a:cubicBezTo>
                  <a:cubicBezTo>
                    <a:pt x="912" y="2691"/>
                    <a:pt x="826" y="1664"/>
                    <a:pt x="682" y="644"/>
                  </a:cubicBezTo>
                  <a:cubicBezTo>
                    <a:pt x="658" y="430"/>
                    <a:pt x="632" y="215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"/>
            <p:cNvSpPr/>
            <p:nvPr/>
          </p:nvSpPr>
          <p:spPr>
            <a:xfrm>
              <a:off x="6328800" y="2866313"/>
              <a:ext cx="25125" cy="127975"/>
            </a:xfrm>
            <a:custGeom>
              <a:rect b="b" l="l" r="r" t="t"/>
              <a:pathLst>
                <a:path extrusionOk="0" h="5119" w="1005">
                  <a:moveTo>
                    <a:pt x="83" y="0"/>
                  </a:moveTo>
                  <a:cubicBezTo>
                    <a:pt x="74" y="0"/>
                    <a:pt x="64" y="3"/>
                    <a:pt x="53" y="8"/>
                  </a:cubicBezTo>
                  <a:cubicBezTo>
                    <a:pt x="0" y="46"/>
                    <a:pt x="45" y="117"/>
                    <a:pt x="53" y="167"/>
                  </a:cubicBezTo>
                  <a:cubicBezTo>
                    <a:pt x="221" y="738"/>
                    <a:pt x="335" y="1324"/>
                    <a:pt x="451" y="1907"/>
                  </a:cubicBezTo>
                  <a:cubicBezTo>
                    <a:pt x="549" y="2444"/>
                    <a:pt x="657" y="2979"/>
                    <a:pt x="738" y="3518"/>
                  </a:cubicBezTo>
                  <a:cubicBezTo>
                    <a:pt x="809" y="4017"/>
                    <a:pt x="858" y="4534"/>
                    <a:pt x="891" y="5033"/>
                  </a:cubicBezTo>
                  <a:cubicBezTo>
                    <a:pt x="890" y="5070"/>
                    <a:pt x="901" y="5118"/>
                    <a:pt x="948" y="5118"/>
                  </a:cubicBezTo>
                  <a:cubicBezTo>
                    <a:pt x="978" y="5118"/>
                    <a:pt x="1004" y="5091"/>
                    <a:pt x="1002" y="5061"/>
                  </a:cubicBezTo>
                  <a:cubicBezTo>
                    <a:pt x="931" y="3819"/>
                    <a:pt x="718" y="2592"/>
                    <a:pt x="447" y="1379"/>
                  </a:cubicBezTo>
                  <a:cubicBezTo>
                    <a:pt x="356" y="957"/>
                    <a:pt x="273" y="533"/>
                    <a:pt x="153" y="118"/>
                  </a:cubicBezTo>
                  <a:cubicBezTo>
                    <a:pt x="144" y="74"/>
                    <a:pt x="131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"/>
            <p:cNvSpPr/>
            <p:nvPr/>
          </p:nvSpPr>
          <p:spPr>
            <a:xfrm>
              <a:off x="5674950" y="2574363"/>
              <a:ext cx="838875" cy="669575"/>
            </a:xfrm>
            <a:custGeom>
              <a:rect b="b" l="l" r="r" t="t"/>
              <a:pathLst>
                <a:path extrusionOk="0" h="26783" w="33555">
                  <a:moveTo>
                    <a:pt x="3816" y="912"/>
                  </a:moveTo>
                  <a:cubicBezTo>
                    <a:pt x="3819" y="921"/>
                    <a:pt x="3820" y="931"/>
                    <a:pt x="3822" y="940"/>
                  </a:cubicBezTo>
                  <a:cubicBezTo>
                    <a:pt x="3821" y="938"/>
                    <a:pt x="3821" y="935"/>
                    <a:pt x="3820" y="933"/>
                  </a:cubicBezTo>
                  <a:lnTo>
                    <a:pt x="3820" y="933"/>
                  </a:lnTo>
                  <a:cubicBezTo>
                    <a:pt x="3825" y="968"/>
                    <a:pt x="3829" y="1002"/>
                    <a:pt x="3832" y="1038"/>
                  </a:cubicBezTo>
                  <a:cubicBezTo>
                    <a:pt x="3815" y="1037"/>
                    <a:pt x="3799" y="1037"/>
                    <a:pt x="3782" y="1037"/>
                  </a:cubicBezTo>
                  <a:cubicBezTo>
                    <a:pt x="3706" y="1037"/>
                    <a:pt x="3631" y="1040"/>
                    <a:pt x="3556" y="1046"/>
                  </a:cubicBezTo>
                  <a:cubicBezTo>
                    <a:pt x="3640" y="995"/>
                    <a:pt x="3726" y="951"/>
                    <a:pt x="3816" y="912"/>
                  </a:cubicBezTo>
                  <a:close/>
                  <a:moveTo>
                    <a:pt x="4381" y="766"/>
                  </a:moveTo>
                  <a:cubicBezTo>
                    <a:pt x="4364" y="795"/>
                    <a:pt x="4348" y="827"/>
                    <a:pt x="4334" y="857"/>
                  </a:cubicBezTo>
                  <a:cubicBezTo>
                    <a:pt x="4303" y="927"/>
                    <a:pt x="4273" y="1000"/>
                    <a:pt x="4251" y="1074"/>
                  </a:cubicBezTo>
                  <a:cubicBezTo>
                    <a:pt x="4250" y="1078"/>
                    <a:pt x="4248" y="1084"/>
                    <a:pt x="4246" y="1089"/>
                  </a:cubicBezTo>
                  <a:cubicBezTo>
                    <a:pt x="4146" y="1063"/>
                    <a:pt x="4043" y="1048"/>
                    <a:pt x="3941" y="1041"/>
                  </a:cubicBezTo>
                  <a:cubicBezTo>
                    <a:pt x="3936" y="1000"/>
                    <a:pt x="3932" y="958"/>
                    <a:pt x="3927" y="918"/>
                  </a:cubicBezTo>
                  <a:cubicBezTo>
                    <a:pt x="3925" y="902"/>
                    <a:pt x="3922" y="887"/>
                    <a:pt x="3919" y="872"/>
                  </a:cubicBezTo>
                  <a:cubicBezTo>
                    <a:pt x="4068" y="818"/>
                    <a:pt x="4223" y="782"/>
                    <a:pt x="4381" y="766"/>
                  </a:cubicBezTo>
                  <a:close/>
                  <a:moveTo>
                    <a:pt x="2771" y="105"/>
                  </a:moveTo>
                  <a:cubicBezTo>
                    <a:pt x="2963" y="105"/>
                    <a:pt x="3157" y="155"/>
                    <a:pt x="3325" y="237"/>
                  </a:cubicBezTo>
                  <a:cubicBezTo>
                    <a:pt x="3555" y="354"/>
                    <a:pt x="3695" y="570"/>
                    <a:pt x="3784" y="803"/>
                  </a:cubicBezTo>
                  <a:cubicBezTo>
                    <a:pt x="3679" y="847"/>
                    <a:pt x="3580" y="901"/>
                    <a:pt x="3483" y="958"/>
                  </a:cubicBezTo>
                  <a:cubicBezTo>
                    <a:pt x="3424" y="994"/>
                    <a:pt x="3368" y="1033"/>
                    <a:pt x="3313" y="1074"/>
                  </a:cubicBezTo>
                  <a:cubicBezTo>
                    <a:pt x="3266" y="1081"/>
                    <a:pt x="3221" y="1089"/>
                    <a:pt x="3175" y="1098"/>
                  </a:cubicBezTo>
                  <a:cubicBezTo>
                    <a:pt x="2506" y="1230"/>
                    <a:pt x="1718" y="1603"/>
                    <a:pt x="1542" y="2323"/>
                  </a:cubicBezTo>
                  <a:cubicBezTo>
                    <a:pt x="1497" y="2196"/>
                    <a:pt x="1447" y="2070"/>
                    <a:pt x="1419" y="1938"/>
                  </a:cubicBezTo>
                  <a:cubicBezTo>
                    <a:pt x="1386" y="1726"/>
                    <a:pt x="1403" y="1510"/>
                    <a:pt x="1437" y="1300"/>
                  </a:cubicBezTo>
                  <a:cubicBezTo>
                    <a:pt x="1476" y="1074"/>
                    <a:pt x="1512" y="838"/>
                    <a:pt x="1668" y="661"/>
                  </a:cubicBezTo>
                  <a:cubicBezTo>
                    <a:pt x="1887" y="397"/>
                    <a:pt x="2285" y="190"/>
                    <a:pt x="2617" y="116"/>
                  </a:cubicBezTo>
                  <a:cubicBezTo>
                    <a:pt x="2668" y="108"/>
                    <a:pt x="2720" y="105"/>
                    <a:pt x="2771" y="105"/>
                  </a:cubicBezTo>
                  <a:close/>
                  <a:moveTo>
                    <a:pt x="5248" y="444"/>
                  </a:moveTo>
                  <a:cubicBezTo>
                    <a:pt x="5487" y="444"/>
                    <a:pt x="5732" y="509"/>
                    <a:pt x="5945" y="604"/>
                  </a:cubicBezTo>
                  <a:cubicBezTo>
                    <a:pt x="6258" y="752"/>
                    <a:pt x="6501" y="1008"/>
                    <a:pt x="6739" y="1251"/>
                  </a:cubicBezTo>
                  <a:cubicBezTo>
                    <a:pt x="6928" y="1455"/>
                    <a:pt x="7098" y="1678"/>
                    <a:pt x="7249" y="1910"/>
                  </a:cubicBezTo>
                  <a:cubicBezTo>
                    <a:pt x="7411" y="2156"/>
                    <a:pt x="7515" y="2443"/>
                    <a:pt x="7522" y="2739"/>
                  </a:cubicBezTo>
                  <a:cubicBezTo>
                    <a:pt x="7514" y="2743"/>
                    <a:pt x="7505" y="2746"/>
                    <a:pt x="7496" y="2750"/>
                  </a:cubicBezTo>
                  <a:lnTo>
                    <a:pt x="7497" y="2750"/>
                  </a:lnTo>
                  <a:cubicBezTo>
                    <a:pt x="7334" y="2812"/>
                    <a:pt x="7189" y="2912"/>
                    <a:pt x="7067" y="3037"/>
                  </a:cubicBezTo>
                  <a:cubicBezTo>
                    <a:pt x="7046" y="2525"/>
                    <a:pt x="6889" y="1914"/>
                    <a:pt x="6562" y="1510"/>
                  </a:cubicBezTo>
                  <a:cubicBezTo>
                    <a:pt x="6367" y="1280"/>
                    <a:pt x="6120" y="1096"/>
                    <a:pt x="5860" y="945"/>
                  </a:cubicBezTo>
                  <a:cubicBezTo>
                    <a:pt x="5486" y="732"/>
                    <a:pt x="5053" y="651"/>
                    <a:pt x="4627" y="640"/>
                  </a:cubicBezTo>
                  <a:cubicBezTo>
                    <a:pt x="4809" y="500"/>
                    <a:pt x="5026" y="444"/>
                    <a:pt x="5248" y="444"/>
                  </a:cubicBezTo>
                  <a:close/>
                  <a:moveTo>
                    <a:pt x="3137" y="1213"/>
                  </a:moveTo>
                  <a:lnTo>
                    <a:pt x="3137" y="1213"/>
                  </a:lnTo>
                  <a:cubicBezTo>
                    <a:pt x="3120" y="1229"/>
                    <a:pt x="3103" y="1244"/>
                    <a:pt x="3085" y="1260"/>
                  </a:cubicBezTo>
                  <a:cubicBezTo>
                    <a:pt x="2907" y="1430"/>
                    <a:pt x="2767" y="1635"/>
                    <a:pt x="2665" y="1857"/>
                  </a:cubicBezTo>
                  <a:cubicBezTo>
                    <a:pt x="2440" y="2309"/>
                    <a:pt x="2353" y="2819"/>
                    <a:pt x="2378" y="3320"/>
                  </a:cubicBezTo>
                  <a:cubicBezTo>
                    <a:pt x="2237" y="3203"/>
                    <a:pt x="2108" y="3071"/>
                    <a:pt x="1983" y="2936"/>
                  </a:cubicBezTo>
                  <a:cubicBezTo>
                    <a:pt x="1858" y="2796"/>
                    <a:pt x="1724" y="2652"/>
                    <a:pt x="1619" y="2495"/>
                  </a:cubicBezTo>
                  <a:cubicBezTo>
                    <a:pt x="1676" y="1824"/>
                    <a:pt x="2539" y="1333"/>
                    <a:pt x="3137" y="1213"/>
                  </a:cubicBezTo>
                  <a:close/>
                  <a:moveTo>
                    <a:pt x="3754" y="1146"/>
                  </a:moveTo>
                  <a:cubicBezTo>
                    <a:pt x="3783" y="1146"/>
                    <a:pt x="3812" y="1146"/>
                    <a:pt x="3842" y="1147"/>
                  </a:cubicBezTo>
                  <a:cubicBezTo>
                    <a:pt x="3859" y="1429"/>
                    <a:pt x="3844" y="1726"/>
                    <a:pt x="3747" y="1991"/>
                  </a:cubicBezTo>
                  <a:cubicBezTo>
                    <a:pt x="3580" y="2413"/>
                    <a:pt x="3264" y="2716"/>
                    <a:pt x="2925" y="3004"/>
                  </a:cubicBezTo>
                  <a:cubicBezTo>
                    <a:pt x="2777" y="3135"/>
                    <a:pt x="2628" y="3265"/>
                    <a:pt x="2489" y="3405"/>
                  </a:cubicBezTo>
                  <a:cubicBezTo>
                    <a:pt x="2471" y="3132"/>
                    <a:pt x="2472" y="2857"/>
                    <a:pt x="2523" y="2588"/>
                  </a:cubicBezTo>
                  <a:cubicBezTo>
                    <a:pt x="2594" y="2237"/>
                    <a:pt x="2740" y="1900"/>
                    <a:pt x="2940" y="1605"/>
                  </a:cubicBezTo>
                  <a:cubicBezTo>
                    <a:pt x="3057" y="1438"/>
                    <a:pt x="3203" y="1293"/>
                    <a:pt x="3367" y="1173"/>
                  </a:cubicBezTo>
                  <a:cubicBezTo>
                    <a:pt x="3495" y="1156"/>
                    <a:pt x="3625" y="1146"/>
                    <a:pt x="3754" y="1146"/>
                  </a:cubicBezTo>
                  <a:close/>
                  <a:moveTo>
                    <a:pt x="6948" y="3366"/>
                  </a:moveTo>
                  <a:lnTo>
                    <a:pt x="6948" y="3366"/>
                  </a:lnTo>
                  <a:cubicBezTo>
                    <a:pt x="6935" y="3529"/>
                    <a:pt x="6908" y="3687"/>
                    <a:pt x="6873" y="3842"/>
                  </a:cubicBezTo>
                  <a:cubicBezTo>
                    <a:pt x="6873" y="3844"/>
                    <a:pt x="6872" y="3845"/>
                    <a:pt x="6872" y="3846"/>
                  </a:cubicBezTo>
                  <a:cubicBezTo>
                    <a:pt x="6844" y="3829"/>
                    <a:pt x="6816" y="3810"/>
                    <a:pt x="6787" y="3793"/>
                  </a:cubicBezTo>
                  <a:cubicBezTo>
                    <a:pt x="6803" y="3638"/>
                    <a:pt x="6862" y="3492"/>
                    <a:pt x="6948" y="3366"/>
                  </a:cubicBezTo>
                  <a:close/>
                  <a:moveTo>
                    <a:pt x="3949" y="1153"/>
                  </a:moveTo>
                  <a:lnTo>
                    <a:pt x="3949" y="1153"/>
                  </a:lnTo>
                  <a:cubicBezTo>
                    <a:pt x="4039" y="1161"/>
                    <a:pt x="4129" y="1175"/>
                    <a:pt x="4216" y="1198"/>
                  </a:cubicBezTo>
                  <a:cubicBezTo>
                    <a:pt x="4013" y="2093"/>
                    <a:pt x="3985" y="3083"/>
                    <a:pt x="3319" y="3788"/>
                  </a:cubicBezTo>
                  <a:cubicBezTo>
                    <a:pt x="3299" y="3809"/>
                    <a:pt x="3279" y="3830"/>
                    <a:pt x="3258" y="3850"/>
                  </a:cubicBezTo>
                  <a:cubicBezTo>
                    <a:pt x="3011" y="3764"/>
                    <a:pt x="2786" y="3630"/>
                    <a:pt x="2575" y="3477"/>
                  </a:cubicBezTo>
                  <a:cubicBezTo>
                    <a:pt x="2734" y="3313"/>
                    <a:pt x="2902" y="3158"/>
                    <a:pt x="3073" y="3004"/>
                  </a:cubicBezTo>
                  <a:cubicBezTo>
                    <a:pt x="3302" y="2798"/>
                    <a:pt x="3545" y="2599"/>
                    <a:pt x="3706" y="2330"/>
                  </a:cubicBezTo>
                  <a:cubicBezTo>
                    <a:pt x="3941" y="1988"/>
                    <a:pt x="3976" y="1558"/>
                    <a:pt x="3949" y="1153"/>
                  </a:cubicBezTo>
                  <a:close/>
                  <a:moveTo>
                    <a:pt x="1616" y="2677"/>
                  </a:moveTo>
                  <a:lnTo>
                    <a:pt x="1616" y="2677"/>
                  </a:lnTo>
                  <a:cubicBezTo>
                    <a:pt x="1845" y="2966"/>
                    <a:pt x="2098" y="3237"/>
                    <a:pt x="2387" y="3467"/>
                  </a:cubicBezTo>
                  <a:cubicBezTo>
                    <a:pt x="2388" y="3480"/>
                    <a:pt x="2389" y="3495"/>
                    <a:pt x="2392" y="3510"/>
                  </a:cubicBezTo>
                  <a:cubicBezTo>
                    <a:pt x="2373" y="3530"/>
                    <a:pt x="2356" y="3548"/>
                    <a:pt x="2338" y="3568"/>
                  </a:cubicBezTo>
                  <a:cubicBezTo>
                    <a:pt x="2247" y="3671"/>
                    <a:pt x="2161" y="3779"/>
                    <a:pt x="2086" y="3894"/>
                  </a:cubicBezTo>
                  <a:cubicBezTo>
                    <a:pt x="1915" y="3699"/>
                    <a:pt x="1799" y="3463"/>
                    <a:pt x="1724" y="3218"/>
                  </a:cubicBezTo>
                  <a:cubicBezTo>
                    <a:pt x="1668" y="3044"/>
                    <a:pt x="1625" y="2861"/>
                    <a:pt x="1616" y="2677"/>
                  </a:cubicBezTo>
                  <a:close/>
                  <a:moveTo>
                    <a:pt x="8203" y="2800"/>
                  </a:moveTo>
                  <a:cubicBezTo>
                    <a:pt x="8760" y="2888"/>
                    <a:pt x="9162" y="3379"/>
                    <a:pt x="9044" y="3943"/>
                  </a:cubicBezTo>
                  <a:cubicBezTo>
                    <a:pt x="8861" y="3795"/>
                    <a:pt x="8640" y="3725"/>
                    <a:pt x="8417" y="3725"/>
                  </a:cubicBezTo>
                  <a:cubicBezTo>
                    <a:pt x="8241" y="3725"/>
                    <a:pt x="8063" y="3768"/>
                    <a:pt x="7901" y="3853"/>
                  </a:cubicBezTo>
                  <a:cubicBezTo>
                    <a:pt x="7733" y="3478"/>
                    <a:pt x="7936" y="3068"/>
                    <a:pt x="8203" y="2800"/>
                  </a:cubicBezTo>
                  <a:close/>
                  <a:moveTo>
                    <a:pt x="4314" y="1227"/>
                  </a:moveTo>
                  <a:cubicBezTo>
                    <a:pt x="4580" y="1313"/>
                    <a:pt x="4796" y="1475"/>
                    <a:pt x="4919" y="1727"/>
                  </a:cubicBezTo>
                  <a:cubicBezTo>
                    <a:pt x="5027" y="1914"/>
                    <a:pt x="5123" y="2116"/>
                    <a:pt x="5137" y="2330"/>
                  </a:cubicBezTo>
                  <a:cubicBezTo>
                    <a:pt x="5164" y="3088"/>
                    <a:pt x="4604" y="3949"/>
                    <a:pt x="3790" y="3949"/>
                  </a:cubicBezTo>
                  <a:cubicBezTo>
                    <a:pt x="3784" y="3949"/>
                    <a:pt x="3779" y="3948"/>
                    <a:pt x="3774" y="3948"/>
                  </a:cubicBezTo>
                  <a:lnTo>
                    <a:pt x="3775" y="3947"/>
                  </a:lnTo>
                  <a:cubicBezTo>
                    <a:pt x="3638" y="3946"/>
                    <a:pt x="3502" y="3923"/>
                    <a:pt x="3371" y="3885"/>
                  </a:cubicBezTo>
                  <a:cubicBezTo>
                    <a:pt x="3845" y="3387"/>
                    <a:pt x="4049" y="2709"/>
                    <a:pt x="4172" y="2049"/>
                  </a:cubicBezTo>
                  <a:cubicBezTo>
                    <a:pt x="4231" y="1777"/>
                    <a:pt x="4254" y="1498"/>
                    <a:pt x="4314" y="1227"/>
                  </a:cubicBezTo>
                  <a:close/>
                  <a:moveTo>
                    <a:pt x="7523" y="2859"/>
                  </a:moveTo>
                  <a:cubicBezTo>
                    <a:pt x="7519" y="3103"/>
                    <a:pt x="7453" y="3340"/>
                    <a:pt x="7357" y="3565"/>
                  </a:cubicBezTo>
                  <a:cubicBezTo>
                    <a:pt x="7290" y="3718"/>
                    <a:pt x="7230" y="3895"/>
                    <a:pt x="7113" y="4015"/>
                  </a:cubicBezTo>
                  <a:cubicBezTo>
                    <a:pt x="7103" y="4008"/>
                    <a:pt x="7092" y="4000"/>
                    <a:pt x="7083" y="3992"/>
                  </a:cubicBezTo>
                  <a:cubicBezTo>
                    <a:pt x="7045" y="3963"/>
                    <a:pt x="7006" y="3936"/>
                    <a:pt x="6967" y="3909"/>
                  </a:cubicBezTo>
                  <a:cubicBezTo>
                    <a:pt x="7025" y="3679"/>
                    <a:pt x="7063" y="3442"/>
                    <a:pt x="7068" y="3205"/>
                  </a:cubicBezTo>
                  <a:cubicBezTo>
                    <a:pt x="7191" y="3054"/>
                    <a:pt x="7343" y="2932"/>
                    <a:pt x="7523" y="2859"/>
                  </a:cubicBezTo>
                  <a:close/>
                  <a:moveTo>
                    <a:pt x="6790" y="3928"/>
                  </a:moveTo>
                  <a:cubicBezTo>
                    <a:pt x="6807" y="3940"/>
                    <a:pt x="6825" y="3952"/>
                    <a:pt x="6842" y="3965"/>
                  </a:cubicBezTo>
                  <a:cubicBezTo>
                    <a:pt x="6839" y="3982"/>
                    <a:pt x="6834" y="3999"/>
                    <a:pt x="6829" y="4018"/>
                  </a:cubicBezTo>
                  <a:cubicBezTo>
                    <a:pt x="6807" y="3992"/>
                    <a:pt x="6796" y="3960"/>
                    <a:pt x="6790" y="3928"/>
                  </a:cubicBezTo>
                  <a:close/>
                  <a:moveTo>
                    <a:pt x="6934" y="4031"/>
                  </a:moveTo>
                  <a:cubicBezTo>
                    <a:pt x="6956" y="4048"/>
                    <a:pt x="6977" y="4064"/>
                    <a:pt x="6999" y="4080"/>
                  </a:cubicBezTo>
                  <a:cubicBezTo>
                    <a:pt x="6990" y="4080"/>
                    <a:pt x="6980" y="4080"/>
                    <a:pt x="6971" y="4081"/>
                  </a:cubicBezTo>
                  <a:cubicBezTo>
                    <a:pt x="6962" y="4080"/>
                    <a:pt x="6952" y="4079"/>
                    <a:pt x="6941" y="4078"/>
                  </a:cubicBezTo>
                  <a:cubicBezTo>
                    <a:pt x="6935" y="4075"/>
                    <a:pt x="6930" y="4074"/>
                    <a:pt x="6924" y="4072"/>
                  </a:cubicBezTo>
                  <a:cubicBezTo>
                    <a:pt x="6927" y="4059"/>
                    <a:pt x="6931" y="4045"/>
                    <a:pt x="6934" y="4031"/>
                  </a:cubicBezTo>
                  <a:close/>
                  <a:moveTo>
                    <a:pt x="2407" y="3661"/>
                  </a:moveTo>
                  <a:cubicBezTo>
                    <a:pt x="2413" y="3720"/>
                    <a:pt x="2423" y="3779"/>
                    <a:pt x="2432" y="3838"/>
                  </a:cubicBezTo>
                  <a:cubicBezTo>
                    <a:pt x="2447" y="3932"/>
                    <a:pt x="2466" y="4026"/>
                    <a:pt x="2487" y="4118"/>
                  </a:cubicBezTo>
                  <a:cubicBezTo>
                    <a:pt x="2374" y="4097"/>
                    <a:pt x="2260" y="4045"/>
                    <a:pt x="2173" y="3974"/>
                  </a:cubicBezTo>
                  <a:cubicBezTo>
                    <a:pt x="2244" y="3865"/>
                    <a:pt x="2324" y="3762"/>
                    <a:pt x="2407" y="3661"/>
                  </a:cubicBezTo>
                  <a:close/>
                  <a:moveTo>
                    <a:pt x="2502" y="3552"/>
                  </a:moveTo>
                  <a:cubicBezTo>
                    <a:pt x="2711" y="3702"/>
                    <a:pt x="2931" y="3835"/>
                    <a:pt x="3170" y="3931"/>
                  </a:cubicBezTo>
                  <a:cubicBezTo>
                    <a:pt x="3025" y="4056"/>
                    <a:pt x="2855" y="4129"/>
                    <a:pt x="2667" y="4132"/>
                  </a:cubicBezTo>
                  <a:cubicBezTo>
                    <a:pt x="2657" y="4132"/>
                    <a:pt x="2646" y="4132"/>
                    <a:pt x="2636" y="4132"/>
                  </a:cubicBezTo>
                  <a:cubicBezTo>
                    <a:pt x="2622" y="4132"/>
                    <a:pt x="2607" y="4132"/>
                    <a:pt x="2593" y="4131"/>
                  </a:cubicBezTo>
                  <a:cubicBezTo>
                    <a:pt x="2551" y="3940"/>
                    <a:pt x="2519" y="3748"/>
                    <a:pt x="2501" y="3554"/>
                  </a:cubicBezTo>
                  <a:cubicBezTo>
                    <a:pt x="2502" y="3553"/>
                    <a:pt x="2502" y="3553"/>
                    <a:pt x="2502" y="3552"/>
                  </a:cubicBezTo>
                  <a:close/>
                  <a:moveTo>
                    <a:pt x="8416" y="3841"/>
                  </a:moveTo>
                  <a:cubicBezTo>
                    <a:pt x="8629" y="3841"/>
                    <a:pt x="8840" y="3907"/>
                    <a:pt x="9003" y="4048"/>
                  </a:cubicBezTo>
                  <a:cubicBezTo>
                    <a:pt x="8909" y="4185"/>
                    <a:pt x="8683" y="4261"/>
                    <a:pt x="8515" y="4261"/>
                  </a:cubicBezTo>
                  <a:cubicBezTo>
                    <a:pt x="8501" y="4261"/>
                    <a:pt x="8487" y="4261"/>
                    <a:pt x="8474" y="4260"/>
                  </a:cubicBezTo>
                  <a:cubicBezTo>
                    <a:pt x="8261" y="4245"/>
                    <a:pt x="8067" y="4122"/>
                    <a:pt x="7954" y="3950"/>
                  </a:cubicBezTo>
                  <a:cubicBezTo>
                    <a:pt x="8097" y="3878"/>
                    <a:pt x="8257" y="3841"/>
                    <a:pt x="8416" y="3841"/>
                  </a:cubicBezTo>
                  <a:close/>
                  <a:moveTo>
                    <a:pt x="7958" y="2779"/>
                  </a:moveTo>
                  <a:cubicBezTo>
                    <a:pt x="7995" y="2779"/>
                    <a:pt x="8032" y="2780"/>
                    <a:pt x="8068" y="2783"/>
                  </a:cubicBezTo>
                  <a:cubicBezTo>
                    <a:pt x="7784" y="3075"/>
                    <a:pt x="7640" y="3525"/>
                    <a:pt x="7807" y="3912"/>
                  </a:cubicBezTo>
                  <a:cubicBezTo>
                    <a:pt x="7780" y="3931"/>
                    <a:pt x="7754" y="3953"/>
                    <a:pt x="7727" y="3974"/>
                  </a:cubicBezTo>
                  <a:cubicBezTo>
                    <a:pt x="7618" y="4072"/>
                    <a:pt x="7529" y="4192"/>
                    <a:pt x="7463" y="4323"/>
                  </a:cubicBezTo>
                  <a:cubicBezTo>
                    <a:pt x="7381" y="4241"/>
                    <a:pt x="7295" y="4162"/>
                    <a:pt x="7204" y="4088"/>
                  </a:cubicBezTo>
                  <a:cubicBezTo>
                    <a:pt x="7330" y="3955"/>
                    <a:pt x="7391" y="3776"/>
                    <a:pt x="7461" y="3611"/>
                  </a:cubicBezTo>
                  <a:cubicBezTo>
                    <a:pt x="7565" y="3361"/>
                    <a:pt x="7633" y="3094"/>
                    <a:pt x="7629" y="2822"/>
                  </a:cubicBezTo>
                  <a:cubicBezTo>
                    <a:pt x="7735" y="2792"/>
                    <a:pt x="7848" y="2779"/>
                    <a:pt x="7958" y="2779"/>
                  </a:cubicBezTo>
                  <a:close/>
                  <a:moveTo>
                    <a:pt x="9494" y="2316"/>
                  </a:moveTo>
                  <a:cubicBezTo>
                    <a:pt x="9877" y="2316"/>
                    <a:pt x="10253" y="2446"/>
                    <a:pt x="10561" y="2670"/>
                  </a:cubicBezTo>
                  <a:cubicBezTo>
                    <a:pt x="10714" y="2780"/>
                    <a:pt x="10856" y="2920"/>
                    <a:pt x="10949" y="3080"/>
                  </a:cubicBezTo>
                  <a:cubicBezTo>
                    <a:pt x="11045" y="3240"/>
                    <a:pt x="11136" y="3402"/>
                    <a:pt x="11186" y="3581"/>
                  </a:cubicBezTo>
                  <a:cubicBezTo>
                    <a:pt x="11301" y="3976"/>
                    <a:pt x="11165" y="4290"/>
                    <a:pt x="10883" y="4565"/>
                  </a:cubicBezTo>
                  <a:lnTo>
                    <a:pt x="10831" y="4617"/>
                  </a:lnTo>
                  <a:cubicBezTo>
                    <a:pt x="10577" y="4407"/>
                    <a:pt x="10261" y="4261"/>
                    <a:pt x="9929" y="4247"/>
                  </a:cubicBezTo>
                  <a:cubicBezTo>
                    <a:pt x="9828" y="4241"/>
                    <a:pt x="9725" y="4233"/>
                    <a:pt x="9623" y="4233"/>
                  </a:cubicBezTo>
                  <a:cubicBezTo>
                    <a:pt x="9524" y="4233"/>
                    <a:pt x="9424" y="4241"/>
                    <a:pt x="9327" y="4265"/>
                  </a:cubicBezTo>
                  <a:cubicBezTo>
                    <a:pt x="9270" y="4175"/>
                    <a:pt x="9206" y="4090"/>
                    <a:pt x="9129" y="4016"/>
                  </a:cubicBezTo>
                  <a:cubicBezTo>
                    <a:pt x="9338" y="3435"/>
                    <a:pt x="8879" y="2828"/>
                    <a:pt x="8308" y="2705"/>
                  </a:cubicBezTo>
                  <a:cubicBezTo>
                    <a:pt x="8631" y="2438"/>
                    <a:pt x="9056" y="2317"/>
                    <a:pt x="9469" y="2316"/>
                  </a:cubicBezTo>
                  <a:cubicBezTo>
                    <a:pt x="9477" y="2316"/>
                    <a:pt x="9486" y="2316"/>
                    <a:pt x="9494" y="2316"/>
                  </a:cubicBezTo>
                  <a:close/>
                  <a:moveTo>
                    <a:pt x="9675" y="4344"/>
                  </a:moveTo>
                  <a:cubicBezTo>
                    <a:pt x="9798" y="4344"/>
                    <a:pt x="9920" y="4356"/>
                    <a:pt x="10041" y="4366"/>
                  </a:cubicBezTo>
                  <a:cubicBezTo>
                    <a:pt x="10309" y="4397"/>
                    <a:pt x="10548" y="4528"/>
                    <a:pt x="10753" y="4695"/>
                  </a:cubicBezTo>
                  <a:cubicBezTo>
                    <a:pt x="10684" y="4762"/>
                    <a:pt x="10614" y="4823"/>
                    <a:pt x="10535" y="4877"/>
                  </a:cubicBezTo>
                  <a:cubicBezTo>
                    <a:pt x="10391" y="4832"/>
                    <a:pt x="10240" y="4809"/>
                    <a:pt x="10089" y="4809"/>
                  </a:cubicBezTo>
                  <a:cubicBezTo>
                    <a:pt x="10059" y="4809"/>
                    <a:pt x="10028" y="4810"/>
                    <a:pt x="9998" y="4812"/>
                  </a:cubicBezTo>
                  <a:cubicBezTo>
                    <a:pt x="9849" y="4819"/>
                    <a:pt x="9704" y="4851"/>
                    <a:pt x="9564" y="4902"/>
                  </a:cubicBezTo>
                  <a:cubicBezTo>
                    <a:pt x="9540" y="4717"/>
                    <a:pt x="9481" y="4536"/>
                    <a:pt x="9389" y="4373"/>
                  </a:cubicBezTo>
                  <a:cubicBezTo>
                    <a:pt x="9484" y="4351"/>
                    <a:pt x="9580" y="4344"/>
                    <a:pt x="9675" y="4344"/>
                  </a:cubicBezTo>
                  <a:close/>
                  <a:moveTo>
                    <a:pt x="9286" y="4406"/>
                  </a:moveTo>
                  <a:cubicBezTo>
                    <a:pt x="9377" y="4572"/>
                    <a:pt x="9444" y="4755"/>
                    <a:pt x="9464" y="4942"/>
                  </a:cubicBezTo>
                  <a:cubicBezTo>
                    <a:pt x="9434" y="4955"/>
                    <a:pt x="9406" y="4967"/>
                    <a:pt x="9377" y="4981"/>
                  </a:cubicBezTo>
                  <a:lnTo>
                    <a:pt x="9378" y="4981"/>
                  </a:lnTo>
                  <a:cubicBezTo>
                    <a:pt x="9366" y="4987"/>
                    <a:pt x="9356" y="4993"/>
                    <a:pt x="9346" y="4997"/>
                  </a:cubicBezTo>
                  <a:cubicBezTo>
                    <a:pt x="9219" y="4933"/>
                    <a:pt x="8985" y="4783"/>
                    <a:pt x="9045" y="4620"/>
                  </a:cubicBezTo>
                  <a:cubicBezTo>
                    <a:pt x="9087" y="4512"/>
                    <a:pt x="9182" y="4444"/>
                    <a:pt x="9286" y="4406"/>
                  </a:cubicBezTo>
                  <a:close/>
                  <a:moveTo>
                    <a:pt x="10101" y="4927"/>
                  </a:moveTo>
                  <a:cubicBezTo>
                    <a:pt x="10204" y="4927"/>
                    <a:pt x="10307" y="4937"/>
                    <a:pt x="10407" y="4957"/>
                  </a:cubicBezTo>
                  <a:cubicBezTo>
                    <a:pt x="10232" y="5053"/>
                    <a:pt x="10031" y="5108"/>
                    <a:pt x="9832" y="5108"/>
                  </a:cubicBezTo>
                  <a:cubicBezTo>
                    <a:pt x="9828" y="5108"/>
                    <a:pt x="9823" y="5108"/>
                    <a:pt x="9819" y="5108"/>
                  </a:cubicBezTo>
                  <a:cubicBezTo>
                    <a:pt x="9734" y="5108"/>
                    <a:pt x="9653" y="5099"/>
                    <a:pt x="9574" y="5080"/>
                  </a:cubicBezTo>
                  <a:cubicBezTo>
                    <a:pt x="9574" y="5061"/>
                    <a:pt x="9574" y="5041"/>
                    <a:pt x="9573" y="5020"/>
                  </a:cubicBezTo>
                  <a:cubicBezTo>
                    <a:pt x="9742" y="4958"/>
                    <a:pt x="9922" y="4927"/>
                    <a:pt x="10101" y="4927"/>
                  </a:cubicBezTo>
                  <a:close/>
                  <a:moveTo>
                    <a:pt x="2109" y="4067"/>
                  </a:moveTo>
                  <a:cubicBezTo>
                    <a:pt x="2227" y="4161"/>
                    <a:pt x="2368" y="4224"/>
                    <a:pt x="2517" y="4242"/>
                  </a:cubicBezTo>
                  <a:cubicBezTo>
                    <a:pt x="2602" y="4566"/>
                    <a:pt x="2715" y="4884"/>
                    <a:pt x="2876" y="5179"/>
                  </a:cubicBezTo>
                  <a:cubicBezTo>
                    <a:pt x="2732" y="5144"/>
                    <a:pt x="2584" y="5122"/>
                    <a:pt x="2437" y="5122"/>
                  </a:cubicBezTo>
                  <a:cubicBezTo>
                    <a:pt x="2383" y="5122"/>
                    <a:pt x="2329" y="5125"/>
                    <a:pt x="2275" y="5131"/>
                  </a:cubicBezTo>
                  <a:cubicBezTo>
                    <a:pt x="2034" y="5158"/>
                    <a:pt x="1804" y="5260"/>
                    <a:pt x="1620" y="5419"/>
                  </a:cubicBezTo>
                  <a:cubicBezTo>
                    <a:pt x="1660" y="4935"/>
                    <a:pt x="1859" y="4479"/>
                    <a:pt x="2109" y="4067"/>
                  </a:cubicBezTo>
                  <a:close/>
                  <a:moveTo>
                    <a:pt x="10837" y="4767"/>
                  </a:moveTo>
                  <a:cubicBezTo>
                    <a:pt x="11124" y="5042"/>
                    <a:pt x="11387" y="5363"/>
                    <a:pt x="11543" y="5729"/>
                  </a:cubicBezTo>
                  <a:cubicBezTo>
                    <a:pt x="11366" y="5362"/>
                    <a:pt x="11040" y="5079"/>
                    <a:pt x="10664" y="4926"/>
                  </a:cubicBezTo>
                  <a:cubicBezTo>
                    <a:pt x="10692" y="4904"/>
                    <a:pt x="10720" y="4880"/>
                    <a:pt x="10746" y="4856"/>
                  </a:cubicBezTo>
                  <a:cubicBezTo>
                    <a:pt x="10776" y="4827"/>
                    <a:pt x="10807" y="4797"/>
                    <a:pt x="10837" y="4767"/>
                  </a:cubicBezTo>
                  <a:close/>
                  <a:moveTo>
                    <a:pt x="5748" y="3574"/>
                  </a:moveTo>
                  <a:cubicBezTo>
                    <a:pt x="6074" y="3574"/>
                    <a:pt x="6411" y="3687"/>
                    <a:pt x="6679" y="3857"/>
                  </a:cubicBezTo>
                  <a:cubicBezTo>
                    <a:pt x="6682" y="3960"/>
                    <a:pt x="6719" y="4065"/>
                    <a:pt x="6802" y="4128"/>
                  </a:cubicBezTo>
                  <a:cubicBezTo>
                    <a:pt x="6639" y="4776"/>
                    <a:pt x="6298" y="5358"/>
                    <a:pt x="5939" y="5914"/>
                  </a:cubicBezTo>
                  <a:cubicBezTo>
                    <a:pt x="5591" y="5815"/>
                    <a:pt x="5228" y="5775"/>
                    <a:pt x="4865" y="5775"/>
                  </a:cubicBezTo>
                  <a:cubicBezTo>
                    <a:pt x="4813" y="5775"/>
                    <a:pt x="4761" y="5776"/>
                    <a:pt x="4708" y="5778"/>
                  </a:cubicBezTo>
                  <a:cubicBezTo>
                    <a:pt x="4661" y="5581"/>
                    <a:pt x="4620" y="5380"/>
                    <a:pt x="4600" y="5178"/>
                  </a:cubicBezTo>
                  <a:cubicBezTo>
                    <a:pt x="4560" y="4899"/>
                    <a:pt x="4569" y="4608"/>
                    <a:pt x="4683" y="4348"/>
                  </a:cubicBezTo>
                  <a:cubicBezTo>
                    <a:pt x="4758" y="4174"/>
                    <a:pt x="4835" y="3996"/>
                    <a:pt x="4974" y="3861"/>
                  </a:cubicBezTo>
                  <a:cubicBezTo>
                    <a:pt x="5190" y="3658"/>
                    <a:pt x="5465" y="3574"/>
                    <a:pt x="5748" y="3574"/>
                  </a:cubicBezTo>
                  <a:close/>
                  <a:moveTo>
                    <a:pt x="4625" y="755"/>
                  </a:moveTo>
                  <a:cubicBezTo>
                    <a:pt x="5321" y="755"/>
                    <a:pt x="6024" y="1048"/>
                    <a:pt x="6480" y="1578"/>
                  </a:cubicBezTo>
                  <a:cubicBezTo>
                    <a:pt x="6639" y="1773"/>
                    <a:pt x="6735" y="1998"/>
                    <a:pt x="6813" y="2232"/>
                  </a:cubicBezTo>
                  <a:cubicBezTo>
                    <a:pt x="6916" y="2531"/>
                    <a:pt x="6961" y="2846"/>
                    <a:pt x="6958" y="3162"/>
                  </a:cubicBezTo>
                  <a:cubicBezTo>
                    <a:pt x="6822" y="3328"/>
                    <a:pt x="6714" y="3521"/>
                    <a:pt x="6686" y="3736"/>
                  </a:cubicBezTo>
                  <a:cubicBezTo>
                    <a:pt x="6401" y="3576"/>
                    <a:pt x="6049" y="3458"/>
                    <a:pt x="5710" y="3458"/>
                  </a:cubicBezTo>
                  <a:cubicBezTo>
                    <a:pt x="5429" y="3458"/>
                    <a:pt x="5157" y="3539"/>
                    <a:pt x="4940" y="3743"/>
                  </a:cubicBezTo>
                  <a:cubicBezTo>
                    <a:pt x="4729" y="3940"/>
                    <a:pt x="4547" y="4348"/>
                    <a:pt x="4493" y="4632"/>
                  </a:cubicBezTo>
                  <a:cubicBezTo>
                    <a:pt x="4455" y="4837"/>
                    <a:pt x="4474" y="5046"/>
                    <a:pt x="4500" y="5251"/>
                  </a:cubicBezTo>
                  <a:cubicBezTo>
                    <a:pt x="4521" y="5431"/>
                    <a:pt x="4554" y="5608"/>
                    <a:pt x="4597" y="5783"/>
                  </a:cubicBezTo>
                  <a:cubicBezTo>
                    <a:pt x="4406" y="5796"/>
                    <a:pt x="4219" y="5823"/>
                    <a:pt x="4033" y="5860"/>
                  </a:cubicBezTo>
                  <a:cubicBezTo>
                    <a:pt x="3935" y="5878"/>
                    <a:pt x="3839" y="5902"/>
                    <a:pt x="3744" y="5928"/>
                  </a:cubicBezTo>
                  <a:cubicBezTo>
                    <a:pt x="3648" y="5733"/>
                    <a:pt x="3538" y="5537"/>
                    <a:pt x="3377" y="5390"/>
                  </a:cubicBezTo>
                  <a:cubicBezTo>
                    <a:pt x="3277" y="5310"/>
                    <a:pt x="3155" y="5256"/>
                    <a:pt x="3030" y="5220"/>
                  </a:cubicBezTo>
                  <a:cubicBezTo>
                    <a:pt x="2847" y="4919"/>
                    <a:pt x="2712" y="4590"/>
                    <a:pt x="2622" y="4249"/>
                  </a:cubicBezTo>
                  <a:lnTo>
                    <a:pt x="2622" y="4249"/>
                  </a:lnTo>
                  <a:cubicBezTo>
                    <a:pt x="2634" y="4250"/>
                    <a:pt x="2645" y="4250"/>
                    <a:pt x="2657" y="4250"/>
                  </a:cubicBezTo>
                  <a:cubicBezTo>
                    <a:pt x="2894" y="4250"/>
                    <a:pt x="3115" y="4138"/>
                    <a:pt x="3284" y="3974"/>
                  </a:cubicBezTo>
                  <a:cubicBezTo>
                    <a:pt x="3448" y="4033"/>
                    <a:pt x="3613" y="4062"/>
                    <a:pt x="3774" y="4062"/>
                  </a:cubicBezTo>
                  <a:cubicBezTo>
                    <a:pt x="4138" y="4062"/>
                    <a:pt x="4480" y="3913"/>
                    <a:pt x="4751" y="3623"/>
                  </a:cubicBezTo>
                  <a:cubicBezTo>
                    <a:pt x="5143" y="3206"/>
                    <a:pt x="5376" y="2539"/>
                    <a:pt x="5168" y="1984"/>
                  </a:cubicBezTo>
                  <a:cubicBezTo>
                    <a:pt x="4976" y="1549"/>
                    <a:pt x="4816" y="1280"/>
                    <a:pt x="4343" y="1117"/>
                  </a:cubicBezTo>
                  <a:cubicBezTo>
                    <a:pt x="4382" y="987"/>
                    <a:pt x="4432" y="863"/>
                    <a:pt x="4512" y="758"/>
                  </a:cubicBezTo>
                  <a:cubicBezTo>
                    <a:pt x="4550" y="756"/>
                    <a:pt x="4587" y="755"/>
                    <a:pt x="4625" y="755"/>
                  </a:cubicBezTo>
                  <a:close/>
                  <a:moveTo>
                    <a:pt x="7858" y="4014"/>
                  </a:moveTo>
                  <a:cubicBezTo>
                    <a:pt x="7983" y="4246"/>
                    <a:pt x="8232" y="4374"/>
                    <a:pt x="8485" y="4374"/>
                  </a:cubicBezTo>
                  <a:cubicBezTo>
                    <a:pt x="8590" y="4374"/>
                    <a:pt x="8697" y="4352"/>
                    <a:pt x="8796" y="4305"/>
                  </a:cubicBezTo>
                  <a:cubicBezTo>
                    <a:pt x="8900" y="4260"/>
                    <a:pt x="9006" y="4207"/>
                    <a:pt x="9076" y="4113"/>
                  </a:cubicBezTo>
                  <a:cubicBezTo>
                    <a:pt x="9135" y="4172"/>
                    <a:pt x="9176" y="4232"/>
                    <a:pt x="9221" y="4299"/>
                  </a:cubicBezTo>
                  <a:cubicBezTo>
                    <a:pt x="9067" y="4351"/>
                    <a:pt x="8931" y="4484"/>
                    <a:pt x="8917" y="4652"/>
                  </a:cubicBezTo>
                  <a:cubicBezTo>
                    <a:pt x="8920" y="4843"/>
                    <a:pt x="9099" y="4963"/>
                    <a:pt x="9247" y="5053"/>
                  </a:cubicBezTo>
                  <a:cubicBezTo>
                    <a:pt x="9220" y="5069"/>
                    <a:pt x="9195" y="5085"/>
                    <a:pt x="9169" y="5102"/>
                  </a:cubicBezTo>
                  <a:lnTo>
                    <a:pt x="9169" y="5101"/>
                  </a:lnTo>
                  <a:cubicBezTo>
                    <a:pt x="8864" y="5309"/>
                    <a:pt x="8629" y="5613"/>
                    <a:pt x="8481" y="5949"/>
                  </a:cubicBezTo>
                  <a:cubicBezTo>
                    <a:pt x="8276" y="5380"/>
                    <a:pt x="7958" y="4845"/>
                    <a:pt x="7543" y="4404"/>
                  </a:cubicBezTo>
                  <a:cubicBezTo>
                    <a:pt x="7617" y="4253"/>
                    <a:pt x="7722" y="4116"/>
                    <a:pt x="7858" y="4014"/>
                  </a:cubicBezTo>
                  <a:close/>
                  <a:moveTo>
                    <a:pt x="3127" y="5378"/>
                  </a:moveTo>
                  <a:lnTo>
                    <a:pt x="3127" y="5378"/>
                  </a:lnTo>
                  <a:cubicBezTo>
                    <a:pt x="3220" y="5418"/>
                    <a:pt x="3307" y="5463"/>
                    <a:pt x="3368" y="5539"/>
                  </a:cubicBezTo>
                  <a:cubicBezTo>
                    <a:pt x="3474" y="5666"/>
                    <a:pt x="3560" y="5810"/>
                    <a:pt x="3632" y="5960"/>
                  </a:cubicBezTo>
                  <a:cubicBezTo>
                    <a:pt x="3617" y="5964"/>
                    <a:pt x="3602" y="5969"/>
                    <a:pt x="3588" y="5973"/>
                  </a:cubicBezTo>
                  <a:cubicBezTo>
                    <a:pt x="3417" y="5789"/>
                    <a:pt x="3263" y="5589"/>
                    <a:pt x="3127" y="5378"/>
                  </a:cubicBezTo>
                  <a:close/>
                  <a:moveTo>
                    <a:pt x="3678" y="6062"/>
                  </a:moveTo>
                  <a:cubicBezTo>
                    <a:pt x="3678" y="6065"/>
                    <a:pt x="3679" y="6066"/>
                    <a:pt x="3679" y="6068"/>
                  </a:cubicBezTo>
                  <a:lnTo>
                    <a:pt x="3674" y="6064"/>
                  </a:lnTo>
                  <a:cubicBezTo>
                    <a:pt x="3676" y="6064"/>
                    <a:pt x="3677" y="6064"/>
                    <a:pt x="3678" y="6062"/>
                  </a:cubicBezTo>
                  <a:close/>
                  <a:moveTo>
                    <a:pt x="9369" y="5113"/>
                  </a:moveTo>
                  <a:cubicBezTo>
                    <a:pt x="9384" y="5120"/>
                    <a:pt x="9400" y="5126"/>
                    <a:pt x="9415" y="5133"/>
                  </a:cubicBezTo>
                  <a:cubicBezTo>
                    <a:pt x="9433" y="5140"/>
                    <a:pt x="9451" y="5147"/>
                    <a:pt x="9469" y="5154"/>
                  </a:cubicBezTo>
                  <a:cubicBezTo>
                    <a:pt x="9411" y="5719"/>
                    <a:pt x="9145" y="6273"/>
                    <a:pt x="8690" y="6620"/>
                  </a:cubicBezTo>
                  <a:cubicBezTo>
                    <a:pt x="8681" y="6628"/>
                    <a:pt x="8672" y="6635"/>
                    <a:pt x="8663" y="6642"/>
                  </a:cubicBezTo>
                  <a:cubicBezTo>
                    <a:pt x="8631" y="6462"/>
                    <a:pt x="8589" y="6284"/>
                    <a:pt x="8535" y="6110"/>
                  </a:cubicBezTo>
                  <a:cubicBezTo>
                    <a:pt x="8683" y="5692"/>
                    <a:pt x="8976" y="5321"/>
                    <a:pt x="9369" y="5113"/>
                  </a:cubicBezTo>
                  <a:close/>
                  <a:moveTo>
                    <a:pt x="8480" y="6301"/>
                  </a:moveTo>
                  <a:cubicBezTo>
                    <a:pt x="8508" y="6398"/>
                    <a:pt x="8528" y="6497"/>
                    <a:pt x="8548" y="6596"/>
                  </a:cubicBezTo>
                  <a:cubicBezTo>
                    <a:pt x="8555" y="6635"/>
                    <a:pt x="8562" y="6675"/>
                    <a:pt x="8568" y="6714"/>
                  </a:cubicBezTo>
                  <a:cubicBezTo>
                    <a:pt x="8524" y="6745"/>
                    <a:pt x="8480" y="6775"/>
                    <a:pt x="8435" y="6804"/>
                  </a:cubicBezTo>
                  <a:cubicBezTo>
                    <a:pt x="8428" y="6808"/>
                    <a:pt x="8420" y="6813"/>
                    <a:pt x="8413" y="6817"/>
                  </a:cubicBezTo>
                  <a:cubicBezTo>
                    <a:pt x="8421" y="6606"/>
                    <a:pt x="8429" y="6529"/>
                    <a:pt x="8480" y="6301"/>
                  </a:cubicBezTo>
                  <a:close/>
                  <a:moveTo>
                    <a:pt x="4984" y="5877"/>
                  </a:moveTo>
                  <a:cubicBezTo>
                    <a:pt x="5285" y="5877"/>
                    <a:pt x="5587" y="5917"/>
                    <a:pt x="5876" y="6007"/>
                  </a:cubicBezTo>
                  <a:cubicBezTo>
                    <a:pt x="5856" y="6035"/>
                    <a:pt x="5837" y="6062"/>
                    <a:pt x="5818" y="6090"/>
                  </a:cubicBezTo>
                  <a:cubicBezTo>
                    <a:pt x="5627" y="6369"/>
                    <a:pt x="5422" y="6638"/>
                    <a:pt x="5218" y="6906"/>
                  </a:cubicBezTo>
                  <a:cubicBezTo>
                    <a:pt x="5015" y="6589"/>
                    <a:pt x="4843" y="6249"/>
                    <a:pt x="4738" y="5886"/>
                  </a:cubicBezTo>
                  <a:cubicBezTo>
                    <a:pt x="4820" y="5880"/>
                    <a:pt x="4902" y="5877"/>
                    <a:pt x="4984" y="5877"/>
                  </a:cubicBezTo>
                  <a:close/>
                  <a:moveTo>
                    <a:pt x="7492" y="4524"/>
                  </a:moveTo>
                  <a:cubicBezTo>
                    <a:pt x="7920" y="4965"/>
                    <a:pt x="8229" y="5521"/>
                    <a:pt x="8421" y="6102"/>
                  </a:cubicBezTo>
                  <a:cubicBezTo>
                    <a:pt x="8334" y="6353"/>
                    <a:pt x="8291" y="6619"/>
                    <a:pt x="8297" y="6887"/>
                  </a:cubicBezTo>
                  <a:cubicBezTo>
                    <a:pt x="8281" y="6895"/>
                    <a:pt x="8264" y="6904"/>
                    <a:pt x="8249" y="6912"/>
                  </a:cubicBezTo>
                  <a:cubicBezTo>
                    <a:pt x="8244" y="6915"/>
                    <a:pt x="8238" y="6918"/>
                    <a:pt x="8232" y="6921"/>
                  </a:cubicBezTo>
                  <a:cubicBezTo>
                    <a:pt x="7846" y="6510"/>
                    <a:pt x="7571" y="5985"/>
                    <a:pt x="7460" y="5432"/>
                  </a:cubicBezTo>
                  <a:cubicBezTo>
                    <a:pt x="7401" y="5135"/>
                    <a:pt x="7383" y="4811"/>
                    <a:pt x="7492" y="4524"/>
                  </a:cubicBezTo>
                  <a:close/>
                  <a:moveTo>
                    <a:pt x="4624" y="5895"/>
                  </a:moveTo>
                  <a:cubicBezTo>
                    <a:pt x="4733" y="6291"/>
                    <a:pt x="4922" y="6657"/>
                    <a:pt x="5150" y="6996"/>
                  </a:cubicBezTo>
                  <a:cubicBezTo>
                    <a:pt x="5127" y="7027"/>
                    <a:pt x="5104" y="7058"/>
                    <a:pt x="5080" y="7089"/>
                  </a:cubicBezTo>
                  <a:cubicBezTo>
                    <a:pt x="4851" y="7000"/>
                    <a:pt x="4625" y="6879"/>
                    <a:pt x="4426" y="6737"/>
                  </a:cubicBezTo>
                  <a:cubicBezTo>
                    <a:pt x="4220" y="6589"/>
                    <a:pt x="4039" y="6409"/>
                    <a:pt x="3852" y="6236"/>
                  </a:cubicBezTo>
                  <a:cubicBezTo>
                    <a:pt x="3837" y="6167"/>
                    <a:pt x="3813" y="6098"/>
                    <a:pt x="3787" y="6032"/>
                  </a:cubicBezTo>
                  <a:cubicBezTo>
                    <a:pt x="4065" y="5964"/>
                    <a:pt x="4341" y="5918"/>
                    <a:pt x="4624" y="5895"/>
                  </a:cubicBezTo>
                  <a:close/>
                  <a:moveTo>
                    <a:pt x="2436" y="5241"/>
                  </a:moveTo>
                  <a:cubicBezTo>
                    <a:pt x="2609" y="5241"/>
                    <a:pt x="2785" y="5271"/>
                    <a:pt x="2955" y="5322"/>
                  </a:cubicBezTo>
                  <a:cubicBezTo>
                    <a:pt x="3103" y="5569"/>
                    <a:pt x="3278" y="5800"/>
                    <a:pt x="3473" y="6011"/>
                  </a:cubicBezTo>
                  <a:cubicBezTo>
                    <a:pt x="3462" y="6015"/>
                    <a:pt x="3452" y="6019"/>
                    <a:pt x="3442" y="6022"/>
                  </a:cubicBezTo>
                  <a:cubicBezTo>
                    <a:pt x="2894" y="6213"/>
                    <a:pt x="2423" y="6587"/>
                    <a:pt x="2173" y="7116"/>
                  </a:cubicBezTo>
                  <a:cubicBezTo>
                    <a:pt x="1763" y="6737"/>
                    <a:pt x="1604" y="6102"/>
                    <a:pt x="1612" y="5561"/>
                  </a:cubicBezTo>
                  <a:cubicBezTo>
                    <a:pt x="1846" y="5332"/>
                    <a:pt x="2136" y="5241"/>
                    <a:pt x="2436" y="5241"/>
                  </a:cubicBezTo>
                  <a:close/>
                  <a:moveTo>
                    <a:pt x="7105" y="4164"/>
                  </a:moveTo>
                  <a:cubicBezTo>
                    <a:pt x="7189" y="4233"/>
                    <a:pt x="7270" y="4308"/>
                    <a:pt x="7346" y="4380"/>
                  </a:cubicBezTo>
                  <a:cubicBezTo>
                    <a:pt x="7368" y="4400"/>
                    <a:pt x="7390" y="4421"/>
                    <a:pt x="7410" y="4442"/>
                  </a:cubicBezTo>
                  <a:cubicBezTo>
                    <a:pt x="7222" y="4906"/>
                    <a:pt x="7289" y="5430"/>
                    <a:pt x="7471" y="5885"/>
                  </a:cubicBezTo>
                  <a:cubicBezTo>
                    <a:pt x="7626" y="6280"/>
                    <a:pt x="7837" y="6662"/>
                    <a:pt x="8126" y="6974"/>
                  </a:cubicBezTo>
                  <a:cubicBezTo>
                    <a:pt x="8013" y="7030"/>
                    <a:pt x="7896" y="7077"/>
                    <a:pt x="7776" y="7116"/>
                  </a:cubicBezTo>
                  <a:cubicBezTo>
                    <a:pt x="7319" y="6580"/>
                    <a:pt x="6708" y="6168"/>
                    <a:pt x="6041" y="5945"/>
                  </a:cubicBezTo>
                  <a:cubicBezTo>
                    <a:pt x="6409" y="5400"/>
                    <a:pt x="6723" y="4811"/>
                    <a:pt x="6896" y="4173"/>
                  </a:cubicBezTo>
                  <a:cubicBezTo>
                    <a:pt x="6928" y="4184"/>
                    <a:pt x="6962" y="4190"/>
                    <a:pt x="6995" y="4190"/>
                  </a:cubicBezTo>
                  <a:cubicBezTo>
                    <a:pt x="7033" y="4190"/>
                    <a:pt x="7071" y="4182"/>
                    <a:pt x="7105" y="4164"/>
                  </a:cubicBezTo>
                  <a:close/>
                  <a:moveTo>
                    <a:pt x="5216" y="7093"/>
                  </a:moveTo>
                  <a:cubicBezTo>
                    <a:pt x="5218" y="7096"/>
                    <a:pt x="5220" y="7099"/>
                    <a:pt x="5221" y="7101"/>
                  </a:cubicBezTo>
                  <a:cubicBezTo>
                    <a:pt x="5233" y="7118"/>
                    <a:pt x="5244" y="7136"/>
                    <a:pt x="5257" y="7153"/>
                  </a:cubicBezTo>
                  <a:lnTo>
                    <a:pt x="5258" y="7154"/>
                  </a:lnTo>
                  <a:cubicBezTo>
                    <a:pt x="5235" y="7147"/>
                    <a:pt x="5212" y="7139"/>
                    <a:pt x="5189" y="7131"/>
                  </a:cubicBezTo>
                  <a:cubicBezTo>
                    <a:pt x="5198" y="7118"/>
                    <a:pt x="5208" y="7106"/>
                    <a:pt x="5216" y="7093"/>
                  </a:cubicBezTo>
                  <a:close/>
                  <a:moveTo>
                    <a:pt x="11570" y="6243"/>
                  </a:moveTo>
                  <a:lnTo>
                    <a:pt x="11570" y="6243"/>
                  </a:lnTo>
                  <a:cubicBezTo>
                    <a:pt x="11598" y="6452"/>
                    <a:pt x="11584" y="6665"/>
                    <a:pt x="11505" y="6858"/>
                  </a:cubicBezTo>
                  <a:cubicBezTo>
                    <a:pt x="11395" y="7012"/>
                    <a:pt x="11253" y="7190"/>
                    <a:pt x="11055" y="7209"/>
                  </a:cubicBezTo>
                  <a:cubicBezTo>
                    <a:pt x="11048" y="7210"/>
                    <a:pt x="11041" y="7210"/>
                    <a:pt x="11035" y="7210"/>
                  </a:cubicBezTo>
                  <a:cubicBezTo>
                    <a:pt x="10883" y="7210"/>
                    <a:pt x="10795" y="7099"/>
                    <a:pt x="10801" y="6947"/>
                  </a:cubicBezTo>
                  <a:cubicBezTo>
                    <a:pt x="10798" y="6826"/>
                    <a:pt x="10812" y="6706"/>
                    <a:pt x="10864" y="6603"/>
                  </a:cubicBezTo>
                  <a:cubicBezTo>
                    <a:pt x="10939" y="6454"/>
                    <a:pt x="11074" y="6345"/>
                    <a:pt x="11223" y="6288"/>
                  </a:cubicBezTo>
                  <a:cubicBezTo>
                    <a:pt x="11334" y="6246"/>
                    <a:pt x="11454" y="6245"/>
                    <a:pt x="11570" y="6243"/>
                  </a:cubicBezTo>
                  <a:close/>
                  <a:moveTo>
                    <a:pt x="8586" y="6832"/>
                  </a:moveTo>
                  <a:cubicBezTo>
                    <a:pt x="8606" y="6975"/>
                    <a:pt x="8617" y="7119"/>
                    <a:pt x="8622" y="7263"/>
                  </a:cubicBezTo>
                  <a:lnTo>
                    <a:pt x="8622" y="7263"/>
                  </a:lnTo>
                  <a:cubicBezTo>
                    <a:pt x="8586" y="7236"/>
                    <a:pt x="8552" y="7210"/>
                    <a:pt x="8517" y="7183"/>
                  </a:cubicBezTo>
                  <a:cubicBezTo>
                    <a:pt x="8486" y="7159"/>
                    <a:pt x="8456" y="7133"/>
                    <a:pt x="8426" y="7107"/>
                  </a:cubicBezTo>
                  <a:cubicBezTo>
                    <a:pt x="8421" y="7069"/>
                    <a:pt x="8419" y="7032"/>
                    <a:pt x="8415" y="6994"/>
                  </a:cubicBezTo>
                  <a:cubicBezTo>
                    <a:pt x="8415" y="6979"/>
                    <a:pt x="8414" y="6963"/>
                    <a:pt x="8414" y="6947"/>
                  </a:cubicBezTo>
                  <a:cubicBezTo>
                    <a:pt x="8424" y="6941"/>
                    <a:pt x="8433" y="6935"/>
                    <a:pt x="8442" y="6929"/>
                  </a:cubicBezTo>
                  <a:cubicBezTo>
                    <a:pt x="8492" y="6899"/>
                    <a:pt x="8539" y="6866"/>
                    <a:pt x="8586" y="6832"/>
                  </a:cubicBezTo>
                  <a:close/>
                  <a:moveTo>
                    <a:pt x="5978" y="6041"/>
                  </a:moveTo>
                  <a:cubicBezTo>
                    <a:pt x="6618" y="6264"/>
                    <a:pt x="7213" y="6636"/>
                    <a:pt x="7659" y="7152"/>
                  </a:cubicBezTo>
                  <a:cubicBezTo>
                    <a:pt x="7259" y="7259"/>
                    <a:pt x="6847" y="7336"/>
                    <a:pt x="6431" y="7340"/>
                  </a:cubicBezTo>
                  <a:cubicBezTo>
                    <a:pt x="6092" y="7340"/>
                    <a:pt x="5753" y="7297"/>
                    <a:pt x="5427" y="7206"/>
                  </a:cubicBezTo>
                  <a:cubicBezTo>
                    <a:pt x="5375" y="7141"/>
                    <a:pt x="5330" y="7071"/>
                    <a:pt x="5282" y="7002"/>
                  </a:cubicBezTo>
                  <a:cubicBezTo>
                    <a:pt x="5514" y="6681"/>
                    <a:pt x="5753" y="6366"/>
                    <a:pt x="5978" y="6041"/>
                  </a:cubicBezTo>
                  <a:close/>
                  <a:moveTo>
                    <a:pt x="3636" y="7080"/>
                  </a:moveTo>
                  <a:cubicBezTo>
                    <a:pt x="3559" y="7208"/>
                    <a:pt x="3458" y="7328"/>
                    <a:pt x="3325" y="7390"/>
                  </a:cubicBezTo>
                  <a:cubicBezTo>
                    <a:pt x="3399" y="7260"/>
                    <a:pt x="3502" y="7145"/>
                    <a:pt x="3636" y="7080"/>
                  </a:cubicBezTo>
                  <a:close/>
                  <a:moveTo>
                    <a:pt x="3558" y="6100"/>
                  </a:moveTo>
                  <a:cubicBezTo>
                    <a:pt x="3608" y="6152"/>
                    <a:pt x="3658" y="6202"/>
                    <a:pt x="3709" y="6253"/>
                  </a:cubicBezTo>
                  <a:cubicBezTo>
                    <a:pt x="3723" y="6265"/>
                    <a:pt x="3736" y="6279"/>
                    <a:pt x="3749" y="6292"/>
                  </a:cubicBezTo>
                  <a:cubicBezTo>
                    <a:pt x="3797" y="6507"/>
                    <a:pt x="3790" y="6731"/>
                    <a:pt x="3708" y="6935"/>
                  </a:cubicBezTo>
                  <a:cubicBezTo>
                    <a:pt x="3460" y="6994"/>
                    <a:pt x="3273" y="7197"/>
                    <a:pt x="3182" y="7427"/>
                  </a:cubicBezTo>
                  <a:cubicBezTo>
                    <a:pt x="3181" y="7427"/>
                    <a:pt x="3180" y="7427"/>
                    <a:pt x="3180" y="7428"/>
                  </a:cubicBezTo>
                  <a:lnTo>
                    <a:pt x="3180" y="7427"/>
                  </a:lnTo>
                  <a:cubicBezTo>
                    <a:pt x="3178" y="7427"/>
                    <a:pt x="3176" y="7427"/>
                    <a:pt x="3174" y="7427"/>
                  </a:cubicBezTo>
                  <a:cubicBezTo>
                    <a:pt x="3022" y="7427"/>
                    <a:pt x="2862" y="7388"/>
                    <a:pt x="2718" y="7359"/>
                  </a:cubicBezTo>
                  <a:cubicBezTo>
                    <a:pt x="2556" y="7325"/>
                    <a:pt x="2390" y="7279"/>
                    <a:pt x="2256" y="7181"/>
                  </a:cubicBezTo>
                  <a:cubicBezTo>
                    <a:pt x="2511" y="6657"/>
                    <a:pt x="3012" y="6281"/>
                    <a:pt x="3558" y="6100"/>
                  </a:cubicBezTo>
                  <a:close/>
                  <a:moveTo>
                    <a:pt x="3880" y="6413"/>
                  </a:moveTo>
                  <a:lnTo>
                    <a:pt x="3880" y="6413"/>
                  </a:lnTo>
                  <a:cubicBezTo>
                    <a:pt x="4207" y="6736"/>
                    <a:pt x="4584" y="7006"/>
                    <a:pt x="5012" y="7181"/>
                  </a:cubicBezTo>
                  <a:cubicBezTo>
                    <a:pt x="4979" y="7224"/>
                    <a:pt x="4947" y="7267"/>
                    <a:pt x="4915" y="7310"/>
                  </a:cubicBezTo>
                  <a:cubicBezTo>
                    <a:pt x="4870" y="7374"/>
                    <a:pt x="4826" y="7440"/>
                    <a:pt x="4781" y="7504"/>
                  </a:cubicBezTo>
                  <a:cubicBezTo>
                    <a:pt x="4555" y="7211"/>
                    <a:pt x="4220" y="6922"/>
                    <a:pt x="3830" y="6922"/>
                  </a:cubicBezTo>
                  <a:cubicBezTo>
                    <a:pt x="3825" y="6922"/>
                    <a:pt x="3819" y="6922"/>
                    <a:pt x="3814" y="6922"/>
                  </a:cubicBezTo>
                  <a:cubicBezTo>
                    <a:pt x="3870" y="6760"/>
                    <a:pt x="3895" y="6585"/>
                    <a:pt x="3880" y="6413"/>
                  </a:cubicBezTo>
                  <a:close/>
                  <a:moveTo>
                    <a:pt x="8450" y="7269"/>
                  </a:moveTo>
                  <a:lnTo>
                    <a:pt x="8450" y="7269"/>
                  </a:lnTo>
                  <a:cubicBezTo>
                    <a:pt x="8508" y="7313"/>
                    <a:pt x="8566" y="7356"/>
                    <a:pt x="8626" y="7398"/>
                  </a:cubicBezTo>
                  <a:cubicBezTo>
                    <a:pt x="8626" y="7426"/>
                    <a:pt x="8628" y="7455"/>
                    <a:pt x="8628" y="7484"/>
                  </a:cubicBezTo>
                  <a:cubicBezTo>
                    <a:pt x="8628" y="7574"/>
                    <a:pt x="8624" y="7664"/>
                    <a:pt x="8618" y="7753"/>
                  </a:cubicBezTo>
                  <a:cubicBezTo>
                    <a:pt x="8541" y="7601"/>
                    <a:pt x="8480" y="7438"/>
                    <a:pt x="8450" y="7269"/>
                  </a:cubicBezTo>
                  <a:close/>
                  <a:moveTo>
                    <a:pt x="10567" y="5001"/>
                  </a:moveTo>
                  <a:cubicBezTo>
                    <a:pt x="11093" y="5170"/>
                    <a:pt x="11434" y="5598"/>
                    <a:pt x="11551" y="6127"/>
                  </a:cubicBezTo>
                  <a:cubicBezTo>
                    <a:pt x="11535" y="6126"/>
                    <a:pt x="11519" y="6126"/>
                    <a:pt x="11503" y="6126"/>
                  </a:cubicBezTo>
                  <a:cubicBezTo>
                    <a:pt x="11061" y="6126"/>
                    <a:pt x="10689" y="6433"/>
                    <a:pt x="10702" y="6898"/>
                  </a:cubicBezTo>
                  <a:cubicBezTo>
                    <a:pt x="10698" y="7018"/>
                    <a:pt x="10715" y="7153"/>
                    <a:pt x="10805" y="7239"/>
                  </a:cubicBezTo>
                  <a:cubicBezTo>
                    <a:pt x="10868" y="7304"/>
                    <a:pt x="10955" y="7334"/>
                    <a:pt x="11043" y="7334"/>
                  </a:cubicBezTo>
                  <a:cubicBezTo>
                    <a:pt x="11125" y="7334"/>
                    <a:pt x="11207" y="7308"/>
                    <a:pt x="11273" y="7260"/>
                  </a:cubicBezTo>
                  <a:lnTo>
                    <a:pt x="11273" y="7260"/>
                  </a:lnTo>
                  <a:cubicBezTo>
                    <a:pt x="10998" y="7610"/>
                    <a:pt x="10556" y="7773"/>
                    <a:pt x="10121" y="7773"/>
                  </a:cubicBezTo>
                  <a:cubicBezTo>
                    <a:pt x="10118" y="7773"/>
                    <a:pt x="10115" y="7773"/>
                    <a:pt x="10112" y="7773"/>
                  </a:cubicBezTo>
                  <a:cubicBezTo>
                    <a:pt x="9622" y="7772"/>
                    <a:pt x="9134" y="7617"/>
                    <a:pt x="8731" y="7341"/>
                  </a:cubicBezTo>
                  <a:cubicBezTo>
                    <a:pt x="8729" y="7284"/>
                    <a:pt x="8727" y="7228"/>
                    <a:pt x="8723" y="7171"/>
                  </a:cubicBezTo>
                  <a:cubicBezTo>
                    <a:pt x="8716" y="7034"/>
                    <a:pt x="8702" y="6897"/>
                    <a:pt x="8683" y="6762"/>
                  </a:cubicBezTo>
                  <a:cubicBezTo>
                    <a:pt x="8878" y="6613"/>
                    <a:pt x="9056" y="6444"/>
                    <a:pt x="9193" y="6240"/>
                  </a:cubicBezTo>
                  <a:cubicBezTo>
                    <a:pt x="9402" y="5926"/>
                    <a:pt x="9529" y="5559"/>
                    <a:pt x="9569" y="5185"/>
                  </a:cubicBezTo>
                  <a:cubicBezTo>
                    <a:pt x="9670" y="5213"/>
                    <a:pt x="9774" y="5226"/>
                    <a:pt x="9878" y="5226"/>
                  </a:cubicBezTo>
                  <a:cubicBezTo>
                    <a:pt x="10124" y="5226"/>
                    <a:pt x="10369" y="5150"/>
                    <a:pt x="10567" y="5001"/>
                  </a:cubicBezTo>
                  <a:close/>
                  <a:moveTo>
                    <a:pt x="4794" y="7708"/>
                  </a:moveTo>
                  <a:cubicBezTo>
                    <a:pt x="4930" y="7915"/>
                    <a:pt x="5038" y="8138"/>
                    <a:pt x="5131" y="8368"/>
                  </a:cubicBezTo>
                  <a:cubicBezTo>
                    <a:pt x="5144" y="8399"/>
                    <a:pt x="5156" y="8431"/>
                    <a:pt x="5168" y="8463"/>
                  </a:cubicBezTo>
                  <a:cubicBezTo>
                    <a:pt x="4987" y="8452"/>
                    <a:pt x="4806" y="8448"/>
                    <a:pt x="4624" y="8448"/>
                  </a:cubicBezTo>
                  <a:cubicBezTo>
                    <a:pt x="4540" y="8448"/>
                    <a:pt x="4455" y="8449"/>
                    <a:pt x="4371" y="8451"/>
                  </a:cubicBezTo>
                  <a:cubicBezTo>
                    <a:pt x="4487" y="8191"/>
                    <a:pt x="4644" y="7951"/>
                    <a:pt x="4794" y="7708"/>
                  </a:cubicBezTo>
                  <a:close/>
                  <a:moveTo>
                    <a:pt x="8211" y="7062"/>
                  </a:moveTo>
                  <a:cubicBezTo>
                    <a:pt x="8247" y="7096"/>
                    <a:pt x="8284" y="7130"/>
                    <a:pt x="8321" y="7163"/>
                  </a:cubicBezTo>
                  <a:cubicBezTo>
                    <a:pt x="8362" y="7442"/>
                    <a:pt x="8462" y="7711"/>
                    <a:pt x="8603" y="7954"/>
                  </a:cubicBezTo>
                  <a:cubicBezTo>
                    <a:pt x="8586" y="8136"/>
                    <a:pt x="8556" y="8318"/>
                    <a:pt x="8515" y="8497"/>
                  </a:cubicBezTo>
                  <a:cubicBezTo>
                    <a:pt x="8394" y="8028"/>
                    <a:pt x="8155" y="7594"/>
                    <a:pt x="7856" y="7215"/>
                  </a:cubicBezTo>
                  <a:cubicBezTo>
                    <a:pt x="7979" y="7174"/>
                    <a:pt x="8096" y="7119"/>
                    <a:pt x="8211" y="7062"/>
                  </a:cubicBezTo>
                  <a:close/>
                  <a:moveTo>
                    <a:pt x="3851" y="7033"/>
                  </a:moveTo>
                  <a:cubicBezTo>
                    <a:pt x="4198" y="7033"/>
                    <a:pt x="4520" y="7343"/>
                    <a:pt x="4716" y="7599"/>
                  </a:cubicBezTo>
                  <a:cubicBezTo>
                    <a:pt x="4541" y="7872"/>
                    <a:pt x="4381" y="8156"/>
                    <a:pt x="4257" y="8455"/>
                  </a:cubicBezTo>
                  <a:cubicBezTo>
                    <a:pt x="4153" y="8459"/>
                    <a:pt x="4048" y="8460"/>
                    <a:pt x="3944" y="8466"/>
                  </a:cubicBezTo>
                  <a:cubicBezTo>
                    <a:pt x="3732" y="8488"/>
                    <a:pt x="3517" y="8497"/>
                    <a:pt x="3306" y="8534"/>
                  </a:cubicBezTo>
                  <a:cubicBezTo>
                    <a:pt x="3205" y="8216"/>
                    <a:pt x="3149" y="7862"/>
                    <a:pt x="3258" y="7538"/>
                  </a:cubicBezTo>
                  <a:cubicBezTo>
                    <a:pt x="3504" y="7480"/>
                    <a:pt x="3664" y="7254"/>
                    <a:pt x="3767" y="7039"/>
                  </a:cubicBezTo>
                  <a:cubicBezTo>
                    <a:pt x="3795" y="7035"/>
                    <a:pt x="3823" y="7033"/>
                    <a:pt x="3851" y="7033"/>
                  </a:cubicBezTo>
                  <a:close/>
                  <a:moveTo>
                    <a:pt x="5121" y="7225"/>
                  </a:moveTo>
                  <a:cubicBezTo>
                    <a:pt x="5130" y="7230"/>
                    <a:pt x="5140" y="7234"/>
                    <a:pt x="5149" y="7237"/>
                  </a:cubicBezTo>
                  <a:cubicBezTo>
                    <a:pt x="5223" y="7266"/>
                    <a:pt x="5297" y="7290"/>
                    <a:pt x="5374" y="7313"/>
                  </a:cubicBezTo>
                  <a:cubicBezTo>
                    <a:pt x="5412" y="7363"/>
                    <a:pt x="5450" y="7412"/>
                    <a:pt x="5486" y="7462"/>
                  </a:cubicBezTo>
                  <a:cubicBezTo>
                    <a:pt x="5873" y="7946"/>
                    <a:pt x="6346" y="8352"/>
                    <a:pt x="6850" y="8708"/>
                  </a:cubicBezTo>
                  <a:cubicBezTo>
                    <a:pt x="6337" y="8588"/>
                    <a:pt x="5815" y="8497"/>
                    <a:pt x="5287" y="8470"/>
                  </a:cubicBezTo>
                  <a:cubicBezTo>
                    <a:pt x="5210" y="8254"/>
                    <a:pt x="5113" y="8045"/>
                    <a:pt x="5002" y="7843"/>
                  </a:cubicBezTo>
                  <a:cubicBezTo>
                    <a:pt x="4959" y="7764"/>
                    <a:pt x="4909" y="7687"/>
                    <a:pt x="4858" y="7612"/>
                  </a:cubicBezTo>
                  <a:cubicBezTo>
                    <a:pt x="4897" y="7552"/>
                    <a:pt x="4937" y="7493"/>
                    <a:pt x="4976" y="7434"/>
                  </a:cubicBezTo>
                  <a:cubicBezTo>
                    <a:pt x="5023" y="7364"/>
                    <a:pt x="5072" y="7295"/>
                    <a:pt x="5121" y="7225"/>
                  </a:cubicBezTo>
                  <a:close/>
                  <a:moveTo>
                    <a:pt x="2208" y="7283"/>
                  </a:moveTo>
                  <a:cubicBezTo>
                    <a:pt x="2367" y="7396"/>
                    <a:pt x="2559" y="7447"/>
                    <a:pt x="2747" y="7485"/>
                  </a:cubicBezTo>
                  <a:cubicBezTo>
                    <a:pt x="2877" y="7511"/>
                    <a:pt x="3008" y="7539"/>
                    <a:pt x="3142" y="7548"/>
                  </a:cubicBezTo>
                  <a:cubicBezTo>
                    <a:pt x="3053" y="7878"/>
                    <a:pt x="3094" y="8231"/>
                    <a:pt x="3194" y="8552"/>
                  </a:cubicBezTo>
                  <a:cubicBezTo>
                    <a:pt x="3168" y="8557"/>
                    <a:pt x="3143" y="8561"/>
                    <a:pt x="3118" y="8565"/>
                  </a:cubicBezTo>
                  <a:cubicBezTo>
                    <a:pt x="2752" y="8628"/>
                    <a:pt x="2389" y="8716"/>
                    <a:pt x="2047" y="8859"/>
                  </a:cubicBezTo>
                  <a:cubicBezTo>
                    <a:pt x="1973" y="8333"/>
                    <a:pt x="1995" y="7778"/>
                    <a:pt x="2208" y="7283"/>
                  </a:cubicBezTo>
                  <a:close/>
                  <a:moveTo>
                    <a:pt x="7745" y="7252"/>
                  </a:moveTo>
                  <a:cubicBezTo>
                    <a:pt x="8047" y="7619"/>
                    <a:pt x="8278" y="8045"/>
                    <a:pt x="8399" y="8506"/>
                  </a:cubicBezTo>
                  <a:cubicBezTo>
                    <a:pt x="8415" y="8564"/>
                    <a:pt x="8428" y="8624"/>
                    <a:pt x="8441" y="8682"/>
                  </a:cubicBezTo>
                  <a:cubicBezTo>
                    <a:pt x="8444" y="8708"/>
                    <a:pt x="8456" y="8734"/>
                    <a:pt x="8443" y="8759"/>
                  </a:cubicBezTo>
                  <a:cubicBezTo>
                    <a:pt x="8389" y="8922"/>
                    <a:pt x="8322" y="9081"/>
                    <a:pt x="8239" y="9232"/>
                  </a:cubicBezTo>
                  <a:cubicBezTo>
                    <a:pt x="8120" y="9168"/>
                    <a:pt x="7998" y="9108"/>
                    <a:pt x="7875" y="9051"/>
                  </a:cubicBezTo>
                  <a:cubicBezTo>
                    <a:pt x="7662" y="8955"/>
                    <a:pt x="7440" y="8877"/>
                    <a:pt x="7217" y="8808"/>
                  </a:cubicBezTo>
                  <a:cubicBezTo>
                    <a:pt x="7160" y="8791"/>
                    <a:pt x="7115" y="8749"/>
                    <a:pt x="7064" y="8721"/>
                  </a:cubicBezTo>
                  <a:cubicBezTo>
                    <a:pt x="6490" y="8348"/>
                    <a:pt x="5973" y="7891"/>
                    <a:pt x="5543" y="7358"/>
                  </a:cubicBezTo>
                  <a:lnTo>
                    <a:pt x="5543" y="7358"/>
                  </a:lnTo>
                  <a:cubicBezTo>
                    <a:pt x="5824" y="7423"/>
                    <a:pt x="6111" y="7453"/>
                    <a:pt x="6399" y="7453"/>
                  </a:cubicBezTo>
                  <a:cubicBezTo>
                    <a:pt x="6854" y="7453"/>
                    <a:pt x="7309" y="7378"/>
                    <a:pt x="7745" y="7252"/>
                  </a:cubicBezTo>
                  <a:close/>
                  <a:moveTo>
                    <a:pt x="1515" y="5668"/>
                  </a:moveTo>
                  <a:cubicBezTo>
                    <a:pt x="1522" y="6231"/>
                    <a:pt x="1678" y="6847"/>
                    <a:pt x="2124" y="7222"/>
                  </a:cubicBezTo>
                  <a:cubicBezTo>
                    <a:pt x="1897" y="7749"/>
                    <a:pt x="1858" y="8341"/>
                    <a:pt x="1945" y="8905"/>
                  </a:cubicBezTo>
                  <a:cubicBezTo>
                    <a:pt x="1906" y="8922"/>
                    <a:pt x="1866" y="8942"/>
                    <a:pt x="1827" y="8961"/>
                  </a:cubicBezTo>
                  <a:cubicBezTo>
                    <a:pt x="1618" y="9067"/>
                    <a:pt x="1415" y="9194"/>
                    <a:pt x="1245" y="9357"/>
                  </a:cubicBezTo>
                  <a:cubicBezTo>
                    <a:pt x="1111" y="8505"/>
                    <a:pt x="1000" y="7634"/>
                    <a:pt x="1139" y="6775"/>
                  </a:cubicBezTo>
                  <a:cubicBezTo>
                    <a:pt x="1203" y="6392"/>
                    <a:pt x="1273" y="5983"/>
                    <a:pt x="1515" y="5668"/>
                  </a:cubicBezTo>
                  <a:close/>
                  <a:moveTo>
                    <a:pt x="8482" y="8943"/>
                  </a:moveTo>
                  <a:cubicBezTo>
                    <a:pt x="8494" y="9049"/>
                    <a:pt x="8500" y="9156"/>
                    <a:pt x="8501" y="9262"/>
                  </a:cubicBezTo>
                  <a:cubicBezTo>
                    <a:pt x="8502" y="9298"/>
                    <a:pt x="8501" y="9333"/>
                    <a:pt x="8498" y="9367"/>
                  </a:cubicBezTo>
                  <a:cubicBezTo>
                    <a:pt x="8479" y="9361"/>
                    <a:pt x="8459" y="9356"/>
                    <a:pt x="8440" y="9350"/>
                  </a:cubicBezTo>
                  <a:cubicBezTo>
                    <a:pt x="8403" y="9327"/>
                    <a:pt x="8366" y="9305"/>
                    <a:pt x="8329" y="9283"/>
                  </a:cubicBezTo>
                  <a:cubicBezTo>
                    <a:pt x="8334" y="9273"/>
                    <a:pt x="8339" y="9262"/>
                    <a:pt x="8345" y="9252"/>
                  </a:cubicBezTo>
                  <a:cubicBezTo>
                    <a:pt x="8397" y="9153"/>
                    <a:pt x="8442" y="9049"/>
                    <a:pt x="8482" y="8943"/>
                  </a:cubicBezTo>
                  <a:close/>
                  <a:moveTo>
                    <a:pt x="11771" y="6254"/>
                  </a:moveTo>
                  <a:cubicBezTo>
                    <a:pt x="12527" y="6345"/>
                    <a:pt x="12706" y="7236"/>
                    <a:pt x="12594" y="7864"/>
                  </a:cubicBezTo>
                  <a:cubicBezTo>
                    <a:pt x="12562" y="8034"/>
                    <a:pt x="12479" y="8190"/>
                    <a:pt x="12373" y="8324"/>
                  </a:cubicBezTo>
                  <a:cubicBezTo>
                    <a:pt x="12224" y="8529"/>
                    <a:pt x="12038" y="8691"/>
                    <a:pt x="11832" y="8835"/>
                  </a:cubicBezTo>
                  <a:cubicBezTo>
                    <a:pt x="11628" y="8989"/>
                    <a:pt x="11397" y="9101"/>
                    <a:pt x="11151" y="9168"/>
                  </a:cubicBezTo>
                  <a:cubicBezTo>
                    <a:pt x="10868" y="9246"/>
                    <a:pt x="10580" y="9304"/>
                    <a:pt x="10295" y="9375"/>
                  </a:cubicBezTo>
                  <a:cubicBezTo>
                    <a:pt x="9727" y="8943"/>
                    <a:pt x="9090" y="8550"/>
                    <a:pt x="8713" y="7924"/>
                  </a:cubicBezTo>
                  <a:cubicBezTo>
                    <a:pt x="8713" y="7922"/>
                    <a:pt x="8714" y="7919"/>
                    <a:pt x="8714" y="7917"/>
                  </a:cubicBezTo>
                  <a:cubicBezTo>
                    <a:pt x="8728" y="7770"/>
                    <a:pt x="8734" y="7620"/>
                    <a:pt x="8734" y="7471"/>
                  </a:cubicBezTo>
                  <a:cubicBezTo>
                    <a:pt x="9119" y="7728"/>
                    <a:pt x="9576" y="7874"/>
                    <a:pt x="10039" y="7874"/>
                  </a:cubicBezTo>
                  <a:cubicBezTo>
                    <a:pt x="10101" y="7874"/>
                    <a:pt x="10163" y="7872"/>
                    <a:pt x="10225" y="7866"/>
                  </a:cubicBezTo>
                  <a:cubicBezTo>
                    <a:pt x="10807" y="7825"/>
                    <a:pt x="11293" y="7578"/>
                    <a:pt x="11543" y="7032"/>
                  </a:cubicBezTo>
                  <a:cubicBezTo>
                    <a:pt x="11582" y="6930"/>
                    <a:pt x="11646" y="6843"/>
                    <a:pt x="11691" y="6744"/>
                  </a:cubicBezTo>
                  <a:cubicBezTo>
                    <a:pt x="11758" y="6590"/>
                    <a:pt x="11777" y="6420"/>
                    <a:pt x="11771" y="6254"/>
                  </a:cubicBezTo>
                  <a:close/>
                  <a:moveTo>
                    <a:pt x="8693" y="8098"/>
                  </a:moveTo>
                  <a:cubicBezTo>
                    <a:pt x="9075" y="8643"/>
                    <a:pt x="9638" y="9019"/>
                    <a:pt x="10165" y="9412"/>
                  </a:cubicBezTo>
                  <a:cubicBezTo>
                    <a:pt x="10128" y="9421"/>
                    <a:pt x="10091" y="9432"/>
                    <a:pt x="10056" y="9444"/>
                  </a:cubicBezTo>
                  <a:lnTo>
                    <a:pt x="10055" y="9444"/>
                  </a:lnTo>
                  <a:cubicBezTo>
                    <a:pt x="9908" y="9491"/>
                    <a:pt x="9763" y="9544"/>
                    <a:pt x="9622" y="9608"/>
                  </a:cubicBezTo>
                  <a:cubicBezTo>
                    <a:pt x="9279" y="9560"/>
                    <a:pt x="8939" y="9487"/>
                    <a:pt x="8604" y="9397"/>
                  </a:cubicBezTo>
                  <a:cubicBezTo>
                    <a:pt x="8615" y="9168"/>
                    <a:pt x="8602" y="8937"/>
                    <a:pt x="8562" y="8711"/>
                  </a:cubicBezTo>
                  <a:cubicBezTo>
                    <a:pt x="8623" y="8511"/>
                    <a:pt x="8666" y="8306"/>
                    <a:pt x="8693" y="8098"/>
                  </a:cubicBezTo>
                  <a:close/>
                  <a:moveTo>
                    <a:pt x="10291" y="9503"/>
                  </a:moveTo>
                  <a:cubicBezTo>
                    <a:pt x="10322" y="9526"/>
                    <a:pt x="10352" y="9548"/>
                    <a:pt x="10383" y="9571"/>
                  </a:cubicBezTo>
                  <a:cubicBezTo>
                    <a:pt x="10419" y="9595"/>
                    <a:pt x="10452" y="9621"/>
                    <a:pt x="10486" y="9648"/>
                  </a:cubicBezTo>
                  <a:cubicBezTo>
                    <a:pt x="10502" y="9662"/>
                    <a:pt x="10519" y="9675"/>
                    <a:pt x="10535" y="9689"/>
                  </a:cubicBezTo>
                  <a:cubicBezTo>
                    <a:pt x="10307" y="9682"/>
                    <a:pt x="10087" y="9663"/>
                    <a:pt x="9862" y="9638"/>
                  </a:cubicBezTo>
                  <a:cubicBezTo>
                    <a:pt x="10002" y="9585"/>
                    <a:pt x="10146" y="9542"/>
                    <a:pt x="10291" y="9503"/>
                  </a:cubicBezTo>
                  <a:close/>
                  <a:moveTo>
                    <a:pt x="4209" y="8574"/>
                  </a:moveTo>
                  <a:lnTo>
                    <a:pt x="4209" y="8574"/>
                  </a:lnTo>
                  <a:cubicBezTo>
                    <a:pt x="4197" y="8609"/>
                    <a:pt x="4184" y="8643"/>
                    <a:pt x="4172" y="8678"/>
                  </a:cubicBezTo>
                  <a:cubicBezTo>
                    <a:pt x="4061" y="9005"/>
                    <a:pt x="3978" y="9351"/>
                    <a:pt x="3997" y="9700"/>
                  </a:cubicBezTo>
                  <a:cubicBezTo>
                    <a:pt x="3712" y="9397"/>
                    <a:pt x="3492" y="9033"/>
                    <a:pt x="3344" y="8646"/>
                  </a:cubicBezTo>
                  <a:cubicBezTo>
                    <a:pt x="3631" y="8608"/>
                    <a:pt x="3920" y="8586"/>
                    <a:pt x="4209" y="8574"/>
                  </a:cubicBezTo>
                  <a:close/>
                  <a:moveTo>
                    <a:pt x="8724" y="9540"/>
                  </a:moveTo>
                  <a:lnTo>
                    <a:pt x="8724" y="9540"/>
                  </a:lnTo>
                  <a:cubicBezTo>
                    <a:pt x="8956" y="9602"/>
                    <a:pt x="9191" y="9658"/>
                    <a:pt x="9427" y="9701"/>
                  </a:cubicBezTo>
                  <a:cubicBezTo>
                    <a:pt x="9411" y="9710"/>
                    <a:pt x="9395" y="9719"/>
                    <a:pt x="9379" y="9727"/>
                  </a:cubicBezTo>
                  <a:cubicBezTo>
                    <a:pt x="9325" y="9758"/>
                    <a:pt x="9271" y="9789"/>
                    <a:pt x="9218" y="9821"/>
                  </a:cubicBezTo>
                  <a:cubicBezTo>
                    <a:pt x="9189" y="9839"/>
                    <a:pt x="9162" y="9856"/>
                    <a:pt x="9135" y="9874"/>
                  </a:cubicBezTo>
                  <a:cubicBezTo>
                    <a:pt x="9101" y="9843"/>
                    <a:pt x="9067" y="9812"/>
                    <a:pt x="9031" y="9782"/>
                  </a:cubicBezTo>
                  <a:cubicBezTo>
                    <a:pt x="8933" y="9696"/>
                    <a:pt x="8830" y="9616"/>
                    <a:pt x="8724" y="9540"/>
                  </a:cubicBezTo>
                  <a:close/>
                  <a:moveTo>
                    <a:pt x="4624" y="8564"/>
                  </a:moveTo>
                  <a:cubicBezTo>
                    <a:pt x="4820" y="8564"/>
                    <a:pt x="5016" y="8571"/>
                    <a:pt x="5211" y="8585"/>
                  </a:cubicBezTo>
                  <a:cubicBezTo>
                    <a:pt x="5416" y="9186"/>
                    <a:pt x="5531" y="9842"/>
                    <a:pt x="5385" y="10469"/>
                  </a:cubicBezTo>
                  <a:cubicBezTo>
                    <a:pt x="4921" y="10349"/>
                    <a:pt x="4459" y="10151"/>
                    <a:pt x="4110" y="9814"/>
                  </a:cubicBezTo>
                  <a:cubicBezTo>
                    <a:pt x="4068" y="9390"/>
                    <a:pt x="4168" y="8961"/>
                    <a:pt x="4320" y="8570"/>
                  </a:cubicBezTo>
                  <a:cubicBezTo>
                    <a:pt x="4421" y="8566"/>
                    <a:pt x="4522" y="8564"/>
                    <a:pt x="4624" y="8564"/>
                  </a:cubicBezTo>
                  <a:close/>
                  <a:moveTo>
                    <a:pt x="5330" y="8594"/>
                  </a:moveTo>
                  <a:lnTo>
                    <a:pt x="5330" y="8594"/>
                  </a:lnTo>
                  <a:cubicBezTo>
                    <a:pt x="5919" y="8636"/>
                    <a:pt x="6508" y="8723"/>
                    <a:pt x="7077" y="8883"/>
                  </a:cubicBezTo>
                  <a:cubicBezTo>
                    <a:pt x="7121" y="8893"/>
                    <a:pt x="7162" y="8907"/>
                    <a:pt x="7199" y="8934"/>
                  </a:cubicBezTo>
                  <a:cubicBezTo>
                    <a:pt x="7286" y="8984"/>
                    <a:pt x="7372" y="9034"/>
                    <a:pt x="7462" y="9077"/>
                  </a:cubicBezTo>
                  <a:cubicBezTo>
                    <a:pt x="7687" y="9192"/>
                    <a:pt x="7922" y="9286"/>
                    <a:pt x="8161" y="9368"/>
                  </a:cubicBezTo>
                  <a:cubicBezTo>
                    <a:pt x="7704" y="10108"/>
                    <a:pt x="6991" y="10545"/>
                    <a:pt x="6117" y="10567"/>
                  </a:cubicBezTo>
                  <a:cubicBezTo>
                    <a:pt x="6105" y="10567"/>
                    <a:pt x="6094" y="10567"/>
                    <a:pt x="6082" y="10567"/>
                  </a:cubicBezTo>
                  <a:cubicBezTo>
                    <a:pt x="5888" y="10567"/>
                    <a:pt x="5685" y="10540"/>
                    <a:pt x="5498" y="10497"/>
                  </a:cubicBezTo>
                  <a:cubicBezTo>
                    <a:pt x="5636" y="9863"/>
                    <a:pt x="5527" y="9203"/>
                    <a:pt x="5330" y="8594"/>
                  </a:cubicBezTo>
                  <a:close/>
                  <a:moveTo>
                    <a:pt x="1169" y="9606"/>
                  </a:moveTo>
                  <a:cubicBezTo>
                    <a:pt x="1223" y="10063"/>
                    <a:pt x="1284" y="10520"/>
                    <a:pt x="1311" y="10981"/>
                  </a:cubicBezTo>
                  <a:cubicBezTo>
                    <a:pt x="1298" y="10987"/>
                    <a:pt x="1284" y="10994"/>
                    <a:pt x="1269" y="11001"/>
                  </a:cubicBezTo>
                  <a:cubicBezTo>
                    <a:pt x="1156" y="11062"/>
                    <a:pt x="1064" y="11155"/>
                    <a:pt x="982" y="11253"/>
                  </a:cubicBezTo>
                  <a:cubicBezTo>
                    <a:pt x="900" y="10716"/>
                    <a:pt x="830" y="10067"/>
                    <a:pt x="1169" y="9606"/>
                  </a:cubicBezTo>
                  <a:close/>
                  <a:moveTo>
                    <a:pt x="4129" y="9967"/>
                  </a:moveTo>
                  <a:lnTo>
                    <a:pt x="4129" y="9967"/>
                  </a:lnTo>
                  <a:cubicBezTo>
                    <a:pt x="4472" y="10282"/>
                    <a:pt x="4907" y="10480"/>
                    <a:pt x="5357" y="10590"/>
                  </a:cubicBezTo>
                  <a:cubicBezTo>
                    <a:pt x="5285" y="10867"/>
                    <a:pt x="5158" y="11140"/>
                    <a:pt x="4940" y="11328"/>
                  </a:cubicBezTo>
                  <a:cubicBezTo>
                    <a:pt x="4937" y="11330"/>
                    <a:pt x="4933" y="11334"/>
                    <a:pt x="4930" y="11336"/>
                  </a:cubicBezTo>
                  <a:cubicBezTo>
                    <a:pt x="4511" y="10995"/>
                    <a:pt x="4200" y="10506"/>
                    <a:pt x="4129" y="9967"/>
                  </a:cubicBezTo>
                  <a:close/>
                  <a:moveTo>
                    <a:pt x="3232" y="8662"/>
                  </a:moveTo>
                  <a:cubicBezTo>
                    <a:pt x="3398" y="9110"/>
                    <a:pt x="3677" y="9511"/>
                    <a:pt x="4009" y="9854"/>
                  </a:cubicBezTo>
                  <a:cubicBezTo>
                    <a:pt x="4056" y="10470"/>
                    <a:pt x="4371" y="11012"/>
                    <a:pt x="4849" y="11398"/>
                  </a:cubicBezTo>
                  <a:cubicBezTo>
                    <a:pt x="4678" y="11516"/>
                    <a:pt x="4471" y="11569"/>
                    <a:pt x="4268" y="11569"/>
                  </a:cubicBezTo>
                  <a:cubicBezTo>
                    <a:pt x="4266" y="11569"/>
                    <a:pt x="4263" y="11569"/>
                    <a:pt x="4261" y="11569"/>
                  </a:cubicBezTo>
                  <a:lnTo>
                    <a:pt x="4261" y="11568"/>
                  </a:lnTo>
                  <a:cubicBezTo>
                    <a:pt x="3377" y="11566"/>
                    <a:pt x="2765" y="10787"/>
                    <a:pt x="2419" y="10054"/>
                  </a:cubicBezTo>
                  <a:cubicBezTo>
                    <a:pt x="2260" y="9708"/>
                    <a:pt x="2126" y="9349"/>
                    <a:pt x="2065" y="8972"/>
                  </a:cubicBezTo>
                  <a:cubicBezTo>
                    <a:pt x="2440" y="8823"/>
                    <a:pt x="2832" y="8715"/>
                    <a:pt x="3232" y="8662"/>
                  </a:cubicBezTo>
                  <a:close/>
                  <a:moveTo>
                    <a:pt x="9623" y="9736"/>
                  </a:moveTo>
                  <a:cubicBezTo>
                    <a:pt x="9929" y="9786"/>
                    <a:pt x="10239" y="9808"/>
                    <a:pt x="10549" y="9808"/>
                  </a:cubicBezTo>
                  <a:cubicBezTo>
                    <a:pt x="10594" y="9808"/>
                    <a:pt x="10639" y="9807"/>
                    <a:pt x="10684" y="9806"/>
                  </a:cubicBezTo>
                  <a:cubicBezTo>
                    <a:pt x="11321" y="10308"/>
                    <a:pt x="11882" y="10920"/>
                    <a:pt x="12273" y="11633"/>
                  </a:cubicBezTo>
                  <a:lnTo>
                    <a:pt x="12273" y="11635"/>
                  </a:lnTo>
                  <a:cubicBezTo>
                    <a:pt x="12288" y="11661"/>
                    <a:pt x="12303" y="11688"/>
                    <a:pt x="12317" y="11714"/>
                  </a:cubicBezTo>
                  <a:cubicBezTo>
                    <a:pt x="11756" y="11235"/>
                    <a:pt x="11027" y="10934"/>
                    <a:pt x="10288" y="10934"/>
                  </a:cubicBezTo>
                  <a:cubicBezTo>
                    <a:pt x="10148" y="10934"/>
                    <a:pt x="10008" y="10945"/>
                    <a:pt x="9869" y="10967"/>
                  </a:cubicBezTo>
                  <a:cubicBezTo>
                    <a:pt x="9756" y="10574"/>
                    <a:pt x="9508" y="10235"/>
                    <a:pt x="9219" y="9953"/>
                  </a:cubicBezTo>
                  <a:cubicBezTo>
                    <a:pt x="9349" y="9866"/>
                    <a:pt x="9483" y="9798"/>
                    <a:pt x="9623" y="9736"/>
                  </a:cubicBezTo>
                  <a:close/>
                  <a:moveTo>
                    <a:pt x="1315" y="11100"/>
                  </a:moveTo>
                  <a:lnTo>
                    <a:pt x="1315" y="11100"/>
                  </a:lnTo>
                  <a:cubicBezTo>
                    <a:pt x="1310" y="11320"/>
                    <a:pt x="1325" y="11631"/>
                    <a:pt x="1143" y="11782"/>
                  </a:cubicBezTo>
                  <a:cubicBezTo>
                    <a:pt x="1081" y="11667"/>
                    <a:pt x="1041" y="11543"/>
                    <a:pt x="1013" y="11417"/>
                  </a:cubicBezTo>
                  <a:cubicBezTo>
                    <a:pt x="1092" y="11290"/>
                    <a:pt x="1192" y="11180"/>
                    <a:pt x="1315" y="11100"/>
                  </a:cubicBezTo>
                  <a:close/>
                  <a:moveTo>
                    <a:pt x="959" y="11632"/>
                  </a:moveTo>
                  <a:cubicBezTo>
                    <a:pt x="977" y="11684"/>
                    <a:pt x="998" y="11735"/>
                    <a:pt x="1023" y="11784"/>
                  </a:cubicBezTo>
                  <a:cubicBezTo>
                    <a:pt x="1026" y="11788"/>
                    <a:pt x="1027" y="11791"/>
                    <a:pt x="1029" y="11796"/>
                  </a:cubicBezTo>
                  <a:cubicBezTo>
                    <a:pt x="999" y="11777"/>
                    <a:pt x="978" y="11741"/>
                    <a:pt x="968" y="11711"/>
                  </a:cubicBezTo>
                  <a:cubicBezTo>
                    <a:pt x="962" y="11688"/>
                    <a:pt x="959" y="11663"/>
                    <a:pt x="959" y="11648"/>
                  </a:cubicBezTo>
                  <a:lnTo>
                    <a:pt x="959" y="11632"/>
                  </a:lnTo>
                  <a:close/>
                  <a:moveTo>
                    <a:pt x="8262" y="9403"/>
                  </a:moveTo>
                  <a:cubicBezTo>
                    <a:pt x="8345" y="9425"/>
                    <a:pt x="8421" y="9458"/>
                    <a:pt x="8490" y="9508"/>
                  </a:cubicBezTo>
                  <a:cubicBezTo>
                    <a:pt x="8451" y="10086"/>
                    <a:pt x="8222" y="10602"/>
                    <a:pt x="7853" y="11044"/>
                  </a:cubicBezTo>
                  <a:cubicBezTo>
                    <a:pt x="7479" y="11508"/>
                    <a:pt x="6968" y="11798"/>
                    <a:pt x="6366" y="11798"/>
                  </a:cubicBezTo>
                  <a:cubicBezTo>
                    <a:pt x="6364" y="11798"/>
                    <a:pt x="6361" y="11798"/>
                    <a:pt x="6359" y="11798"/>
                  </a:cubicBezTo>
                  <a:lnTo>
                    <a:pt x="6359" y="11799"/>
                  </a:lnTo>
                  <a:cubicBezTo>
                    <a:pt x="6351" y="11799"/>
                    <a:pt x="6342" y="11799"/>
                    <a:pt x="6334" y="11799"/>
                  </a:cubicBezTo>
                  <a:cubicBezTo>
                    <a:pt x="5869" y="11799"/>
                    <a:pt x="5397" y="11675"/>
                    <a:pt x="5017" y="11403"/>
                  </a:cubicBezTo>
                  <a:cubicBezTo>
                    <a:pt x="5255" y="11202"/>
                    <a:pt x="5398" y="10913"/>
                    <a:pt x="5470" y="10616"/>
                  </a:cubicBezTo>
                  <a:cubicBezTo>
                    <a:pt x="5654" y="10653"/>
                    <a:pt x="5843" y="10672"/>
                    <a:pt x="6032" y="10672"/>
                  </a:cubicBezTo>
                  <a:cubicBezTo>
                    <a:pt x="6478" y="10672"/>
                    <a:pt x="6927" y="10568"/>
                    <a:pt x="7319" y="10362"/>
                  </a:cubicBezTo>
                  <a:cubicBezTo>
                    <a:pt x="7723" y="10149"/>
                    <a:pt x="8034" y="9793"/>
                    <a:pt x="8262" y="9403"/>
                  </a:cubicBezTo>
                  <a:close/>
                  <a:moveTo>
                    <a:pt x="9127" y="10014"/>
                  </a:moveTo>
                  <a:cubicBezTo>
                    <a:pt x="9404" y="10286"/>
                    <a:pt x="9651" y="10610"/>
                    <a:pt x="9768" y="10984"/>
                  </a:cubicBezTo>
                  <a:cubicBezTo>
                    <a:pt x="9674" y="11002"/>
                    <a:pt x="9583" y="11028"/>
                    <a:pt x="9493" y="11055"/>
                  </a:cubicBezTo>
                  <a:cubicBezTo>
                    <a:pt x="9248" y="11132"/>
                    <a:pt x="9014" y="11243"/>
                    <a:pt x="8796" y="11379"/>
                  </a:cubicBezTo>
                  <a:cubicBezTo>
                    <a:pt x="8598" y="11507"/>
                    <a:pt x="8428" y="11679"/>
                    <a:pt x="8293" y="11873"/>
                  </a:cubicBezTo>
                  <a:cubicBezTo>
                    <a:pt x="8195" y="11605"/>
                    <a:pt x="8236" y="11307"/>
                    <a:pt x="8321" y="11043"/>
                  </a:cubicBezTo>
                  <a:cubicBezTo>
                    <a:pt x="8453" y="10612"/>
                    <a:pt x="8760" y="10263"/>
                    <a:pt x="9127" y="10014"/>
                  </a:cubicBezTo>
                  <a:close/>
                  <a:moveTo>
                    <a:pt x="1486" y="12103"/>
                  </a:moveTo>
                  <a:cubicBezTo>
                    <a:pt x="1520" y="12103"/>
                    <a:pt x="1555" y="12109"/>
                    <a:pt x="1590" y="12120"/>
                  </a:cubicBezTo>
                  <a:cubicBezTo>
                    <a:pt x="1663" y="12143"/>
                    <a:pt x="1711" y="12209"/>
                    <a:pt x="1613" y="12241"/>
                  </a:cubicBezTo>
                  <a:cubicBezTo>
                    <a:pt x="1522" y="12236"/>
                    <a:pt x="1450" y="12174"/>
                    <a:pt x="1383" y="12117"/>
                  </a:cubicBezTo>
                  <a:lnTo>
                    <a:pt x="1384" y="12116"/>
                  </a:lnTo>
                  <a:cubicBezTo>
                    <a:pt x="1419" y="12108"/>
                    <a:pt x="1453" y="12103"/>
                    <a:pt x="1486" y="12103"/>
                  </a:cubicBezTo>
                  <a:close/>
                  <a:moveTo>
                    <a:pt x="9795" y="11087"/>
                  </a:moveTo>
                  <a:cubicBezTo>
                    <a:pt x="9855" y="11333"/>
                    <a:pt x="9849" y="11607"/>
                    <a:pt x="9738" y="11834"/>
                  </a:cubicBezTo>
                  <a:cubicBezTo>
                    <a:pt x="9596" y="12120"/>
                    <a:pt x="9306" y="12366"/>
                    <a:pt x="8981" y="12385"/>
                  </a:cubicBezTo>
                  <a:lnTo>
                    <a:pt x="8989" y="12385"/>
                  </a:lnTo>
                  <a:cubicBezTo>
                    <a:pt x="8985" y="12385"/>
                    <a:pt x="8981" y="12385"/>
                    <a:pt x="8977" y="12385"/>
                  </a:cubicBezTo>
                  <a:cubicBezTo>
                    <a:pt x="8710" y="12385"/>
                    <a:pt x="8469" y="12211"/>
                    <a:pt x="8345" y="11987"/>
                  </a:cubicBezTo>
                  <a:cubicBezTo>
                    <a:pt x="8681" y="11503"/>
                    <a:pt x="9232" y="11216"/>
                    <a:pt x="9795" y="11087"/>
                  </a:cubicBezTo>
                  <a:close/>
                  <a:moveTo>
                    <a:pt x="2206" y="11202"/>
                  </a:moveTo>
                  <a:cubicBezTo>
                    <a:pt x="2518" y="11414"/>
                    <a:pt x="2742" y="11721"/>
                    <a:pt x="2926" y="12045"/>
                  </a:cubicBezTo>
                  <a:cubicBezTo>
                    <a:pt x="3029" y="12237"/>
                    <a:pt x="3127" y="12432"/>
                    <a:pt x="3193" y="12640"/>
                  </a:cubicBezTo>
                  <a:cubicBezTo>
                    <a:pt x="3259" y="12844"/>
                    <a:pt x="3306" y="13053"/>
                    <a:pt x="3341" y="13264"/>
                  </a:cubicBezTo>
                  <a:cubicBezTo>
                    <a:pt x="3357" y="13349"/>
                    <a:pt x="3369" y="13434"/>
                    <a:pt x="3378" y="13519"/>
                  </a:cubicBezTo>
                  <a:cubicBezTo>
                    <a:pt x="2963" y="13264"/>
                    <a:pt x="2582" y="12938"/>
                    <a:pt x="2285" y="12551"/>
                  </a:cubicBezTo>
                  <a:cubicBezTo>
                    <a:pt x="1997" y="12161"/>
                    <a:pt x="1721" y="11553"/>
                    <a:pt x="2206" y="11202"/>
                  </a:cubicBezTo>
                  <a:close/>
                  <a:moveTo>
                    <a:pt x="1965" y="9014"/>
                  </a:moveTo>
                  <a:cubicBezTo>
                    <a:pt x="2020" y="9313"/>
                    <a:pt x="2108" y="9606"/>
                    <a:pt x="2229" y="9885"/>
                  </a:cubicBezTo>
                  <a:cubicBezTo>
                    <a:pt x="2457" y="10463"/>
                    <a:pt x="2804" y="11017"/>
                    <a:pt x="3322" y="11376"/>
                  </a:cubicBezTo>
                  <a:cubicBezTo>
                    <a:pt x="3583" y="11566"/>
                    <a:pt x="3911" y="11677"/>
                    <a:pt x="4234" y="11677"/>
                  </a:cubicBezTo>
                  <a:cubicBezTo>
                    <a:pt x="4481" y="11677"/>
                    <a:pt x="4726" y="11612"/>
                    <a:pt x="4935" y="11465"/>
                  </a:cubicBezTo>
                  <a:cubicBezTo>
                    <a:pt x="5328" y="11758"/>
                    <a:pt x="5823" y="11926"/>
                    <a:pt x="6313" y="11926"/>
                  </a:cubicBezTo>
                  <a:cubicBezTo>
                    <a:pt x="6658" y="11926"/>
                    <a:pt x="7000" y="11843"/>
                    <a:pt x="7302" y="11661"/>
                  </a:cubicBezTo>
                  <a:cubicBezTo>
                    <a:pt x="7677" y="11442"/>
                    <a:pt x="7972" y="11109"/>
                    <a:pt x="8201" y="10745"/>
                  </a:cubicBezTo>
                  <a:cubicBezTo>
                    <a:pt x="8425" y="10394"/>
                    <a:pt x="8551" y="9988"/>
                    <a:pt x="8591" y="9576"/>
                  </a:cubicBezTo>
                  <a:cubicBezTo>
                    <a:pt x="8750" y="9685"/>
                    <a:pt x="8903" y="9805"/>
                    <a:pt x="9045" y="9937"/>
                  </a:cubicBezTo>
                  <a:cubicBezTo>
                    <a:pt x="8426" y="10370"/>
                    <a:pt x="7911" y="11223"/>
                    <a:pt x="8221" y="11981"/>
                  </a:cubicBezTo>
                  <a:cubicBezTo>
                    <a:pt x="8035" y="12286"/>
                    <a:pt x="7915" y="12633"/>
                    <a:pt x="7889" y="12989"/>
                  </a:cubicBezTo>
                  <a:cubicBezTo>
                    <a:pt x="7885" y="12990"/>
                    <a:pt x="7883" y="12991"/>
                    <a:pt x="7881" y="12991"/>
                  </a:cubicBezTo>
                  <a:cubicBezTo>
                    <a:pt x="7597" y="13096"/>
                    <a:pt x="7354" y="13300"/>
                    <a:pt x="7192" y="13555"/>
                  </a:cubicBezTo>
                  <a:cubicBezTo>
                    <a:pt x="6789" y="13179"/>
                    <a:pt x="6222" y="12963"/>
                    <a:pt x="5668" y="12963"/>
                  </a:cubicBezTo>
                  <a:cubicBezTo>
                    <a:pt x="5615" y="12963"/>
                    <a:pt x="5562" y="12965"/>
                    <a:pt x="5510" y="12969"/>
                  </a:cubicBezTo>
                  <a:cubicBezTo>
                    <a:pt x="5060" y="13020"/>
                    <a:pt x="4660" y="13269"/>
                    <a:pt x="4300" y="13530"/>
                  </a:cubicBezTo>
                  <a:cubicBezTo>
                    <a:pt x="4224" y="12683"/>
                    <a:pt x="3881" y="11803"/>
                    <a:pt x="3180" y="11285"/>
                  </a:cubicBezTo>
                  <a:cubicBezTo>
                    <a:pt x="2978" y="11144"/>
                    <a:pt x="2723" y="11017"/>
                    <a:pt x="2471" y="11017"/>
                  </a:cubicBezTo>
                  <a:cubicBezTo>
                    <a:pt x="2381" y="11017"/>
                    <a:pt x="2291" y="11033"/>
                    <a:pt x="2204" y="11071"/>
                  </a:cubicBezTo>
                  <a:cubicBezTo>
                    <a:pt x="2087" y="10992"/>
                    <a:pt x="1953" y="10951"/>
                    <a:pt x="1814" y="10941"/>
                  </a:cubicBezTo>
                  <a:cubicBezTo>
                    <a:pt x="1742" y="10931"/>
                    <a:pt x="1668" y="10923"/>
                    <a:pt x="1595" y="10923"/>
                  </a:cubicBezTo>
                  <a:cubicBezTo>
                    <a:pt x="1540" y="10923"/>
                    <a:pt x="1484" y="10928"/>
                    <a:pt x="1429" y="10941"/>
                  </a:cubicBezTo>
                  <a:cubicBezTo>
                    <a:pt x="1403" y="10455"/>
                    <a:pt x="1336" y="9971"/>
                    <a:pt x="1264" y="9491"/>
                  </a:cubicBezTo>
                  <a:cubicBezTo>
                    <a:pt x="1460" y="9280"/>
                    <a:pt x="1705" y="9130"/>
                    <a:pt x="1965" y="9014"/>
                  </a:cubicBezTo>
                  <a:close/>
                  <a:moveTo>
                    <a:pt x="2483" y="11123"/>
                  </a:moveTo>
                  <a:cubicBezTo>
                    <a:pt x="2775" y="11123"/>
                    <a:pt x="3081" y="11333"/>
                    <a:pt x="3284" y="11512"/>
                  </a:cubicBezTo>
                  <a:cubicBezTo>
                    <a:pt x="3865" y="12046"/>
                    <a:pt x="4132" y="12837"/>
                    <a:pt x="4202" y="13606"/>
                  </a:cubicBezTo>
                  <a:lnTo>
                    <a:pt x="4201" y="13608"/>
                  </a:lnTo>
                  <a:cubicBezTo>
                    <a:pt x="4152" y="13647"/>
                    <a:pt x="4106" y="13689"/>
                    <a:pt x="4058" y="13730"/>
                  </a:cubicBezTo>
                  <a:cubicBezTo>
                    <a:pt x="4031" y="13755"/>
                    <a:pt x="4004" y="13781"/>
                    <a:pt x="3978" y="13807"/>
                  </a:cubicBezTo>
                  <a:cubicBezTo>
                    <a:pt x="3817" y="13744"/>
                    <a:pt x="3655" y="13671"/>
                    <a:pt x="3505" y="13591"/>
                  </a:cubicBezTo>
                  <a:cubicBezTo>
                    <a:pt x="3391" y="12715"/>
                    <a:pt x="3049" y="11697"/>
                    <a:pt x="2318" y="11148"/>
                  </a:cubicBezTo>
                  <a:cubicBezTo>
                    <a:pt x="2372" y="11131"/>
                    <a:pt x="2427" y="11123"/>
                    <a:pt x="2483" y="11123"/>
                  </a:cubicBezTo>
                  <a:close/>
                  <a:moveTo>
                    <a:pt x="4213" y="13738"/>
                  </a:moveTo>
                  <a:cubicBezTo>
                    <a:pt x="4216" y="13791"/>
                    <a:pt x="4217" y="13844"/>
                    <a:pt x="4219" y="13897"/>
                  </a:cubicBezTo>
                  <a:lnTo>
                    <a:pt x="4184" y="13886"/>
                  </a:lnTo>
                  <a:cubicBezTo>
                    <a:pt x="4153" y="13874"/>
                    <a:pt x="4121" y="13861"/>
                    <a:pt x="4088" y="13850"/>
                  </a:cubicBezTo>
                  <a:cubicBezTo>
                    <a:pt x="4100" y="13838"/>
                    <a:pt x="4112" y="13827"/>
                    <a:pt x="4124" y="13815"/>
                  </a:cubicBezTo>
                  <a:cubicBezTo>
                    <a:pt x="4154" y="13789"/>
                    <a:pt x="4183" y="13764"/>
                    <a:pt x="4213" y="13738"/>
                  </a:cubicBezTo>
                  <a:close/>
                  <a:moveTo>
                    <a:pt x="3520" y="13724"/>
                  </a:moveTo>
                  <a:cubicBezTo>
                    <a:pt x="3641" y="13787"/>
                    <a:pt x="3767" y="13841"/>
                    <a:pt x="3891" y="13895"/>
                  </a:cubicBezTo>
                  <a:cubicBezTo>
                    <a:pt x="3789" y="14006"/>
                    <a:pt x="3694" y="14124"/>
                    <a:pt x="3605" y="14245"/>
                  </a:cubicBezTo>
                  <a:cubicBezTo>
                    <a:pt x="3585" y="14275"/>
                    <a:pt x="3563" y="14305"/>
                    <a:pt x="3542" y="14335"/>
                  </a:cubicBezTo>
                  <a:cubicBezTo>
                    <a:pt x="3552" y="14131"/>
                    <a:pt x="3541" y="13927"/>
                    <a:pt x="3520" y="13724"/>
                  </a:cubicBezTo>
                  <a:close/>
                  <a:moveTo>
                    <a:pt x="5744" y="13074"/>
                  </a:moveTo>
                  <a:cubicBezTo>
                    <a:pt x="6256" y="13082"/>
                    <a:pt x="6762" y="13304"/>
                    <a:pt x="7134" y="13652"/>
                  </a:cubicBezTo>
                  <a:cubicBezTo>
                    <a:pt x="7116" y="13684"/>
                    <a:pt x="7100" y="13717"/>
                    <a:pt x="7084" y="13751"/>
                  </a:cubicBezTo>
                  <a:lnTo>
                    <a:pt x="7084" y="13752"/>
                  </a:lnTo>
                  <a:cubicBezTo>
                    <a:pt x="6995" y="13938"/>
                    <a:pt x="6961" y="14144"/>
                    <a:pt x="6957" y="14349"/>
                  </a:cubicBezTo>
                  <a:cubicBezTo>
                    <a:pt x="6069" y="14288"/>
                    <a:pt x="5167" y="14222"/>
                    <a:pt x="4319" y="13931"/>
                  </a:cubicBezTo>
                  <a:cubicBezTo>
                    <a:pt x="4319" y="13876"/>
                    <a:pt x="4318" y="13823"/>
                    <a:pt x="4316" y="13770"/>
                  </a:cubicBezTo>
                  <a:cubicBezTo>
                    <a:pt x="4315" y="13732"/>
                    <a:pt x="4313" y="13696"/>
                    <a:pt x="4311" y="13657"/>
                  </a:cubicBezTo>
                  <a:cubicBezTo>
                    <a:pt x="4722" y="13354"/>
                    <a:pt x="5223" y="13083"/>
                    <a:pt x="5744" y="13074"/>
                  </a:cubicBezTo>
                  <a:close/>
                  <a:moveTo>
                    <a:pt x="7207" y="13727"/>
                  </a:moveTo>
                  <a:cubicBezTo>
                    <a:pt x="7365" y="13896"/>
                    <a:pt x="7490" y="14095"/>
                    <a:pt x="7572" y="14311"/>
                  </a:cubicBezTo>
                  <a:cubicBezTo>
                    <a:pt x="7582" y="14338"/>
                    <a:pt x="7591" y="14364"/>
                    <a:pt x="7600" y="14392"/>
                  </a:cubicBezTo>
                  <a:cubicBezTo>
                    <a:pt x="7586" y="14391"/>
                    <a:pt x="7569" y="14389"/>
                    <a:pt x="7553" y="14388"/>
                  </a:cubicBezTo>
                  <a:cubicBezTo>
                    <a:pt x="7390" y="14378"/>
                    <a:pt x="7226" y="14366"/>
                    <a:pt x="7062" y="14356"/>
                  </a:cubicBezTo>
                  <a:cubicBezTo>
                    <a:pt x="7064" y="14137"/>
                    <a:pt x="7108" y="13919"/>
                    <a:pt x="7207" y="13727"/>
                  </a:cubicBezTo>
                  <a:close/>
                  <a:moveTo>
                    <a:pt x="7882" y="13131"/>
                  </a:moveTo>
                  <a:lnTo>
                    <a:pt x="7882" y="13131"/>
                  </a:lnTo>
                  <a:cubicBezTo>
                    <a:pt x="7881" y="13187"/>
                    <a:pt x="7882" y="13244"/>
                    <a:pt x="7885" y="13300"/>
                  </a:cubicBezTo>
                  <a:cubicBezTo>
                    <a:pt x="7911" y="13694"/>
                    <a:pt x="8027" y="14081"/>
                    <a:pt x="8200" y="14436"/>
                  </a:cubicBezTo>
                  <a:cubicBezTo>
                    <a:pt x="8112" y="14427"/>
                    <a:pt x="8026" y="14421"/>
                    <a:pt x="7938" y="14415"/>
                  </a:cubicBezTo>
                  <a:lnTo>
                    <a:pt x="7718" y="14400"/>
                  </a:lnTo>
                  <a:cubicBezTo>
                    <a:pt x="7629" y="14112"/>
                    <a:pt x="7474" y="13844"/>
                    <a:pt x="7264" y="13628"/>
                  </a:cubicBezTo>
                  <a:cubicBezTo>
                    <a:pt x="7409" y="13394"/>
                    <a:pt x="7632" y="13232"/>
                    <a:pt x="7882" y="13131"/>
                  </a:cubicBezTo>
                  <a:close/>
                  <a:moveTo>
                    <a:pt x="8458" y="13027"/>
                  </a:moveTo>
                  <a:cubicBezTo>
                    <a:pt x="8678" y="13027"/>
                    <a:pt x="8899" y="13066"/>
                    <a:pt x="9107" y="13133"/>
                  </a:cubicBezTo>
                  <a:cubicBezTo>
                    <a:pt x="9274" y="13191"/>
                    <a:pt x="9422" y="13294"/>
                    <a:pt x="9558" y="13403"/>
                  </a:cubicBezTo>
                  <a:cubicBezTo>
                    <a:pt x="10029" y="13782"/>
                    <a:pt x="10315" y="14338"/>
                    <a:pt x="10502" y="14902"/>
                  </a:cubicBezTo>
                  <a:cubicBezTo>
                    <a:pt x="9800" y="14658"/>
                    <a:pt x="9068" y="14510"/>
                    <a:pt x="8328" y="14446"/>
                  </a:cubicBezTo>
                  <a:cubicBezTo>
                    <a:pt x="8118" y="14027"/>
                    <a:pt x="7974" y="13564"/>
                    <a:pt x="7988" y="13093"/>
                  </a:cubicBezTo>
                  <a:cubicBezTo>
                    <a:pt x="8141" y="13047"/>
                    <a:pt x="8299" y="13027"/>
                    <a:pt x="8458" y="13027"/>
                  </a:cubicBezTo>
                  <a:close/>
                  <a:moveTo>
                    <a:pt x="4001" y="13936"/>
                  </a:moveTo>
                  <a:cubicBezTo>
                    <a:pt x="4074" y="13963"/>
                    <a:pt x="4146" y="13994"/>
                    <a:pt x="4221" y="14016"/>
                  </a:cubicBezTo>
                  <a:cubicBezTo>
                    <a:pt x="4215" y="14555"/>
                    <a:pt x="4087" y="15106"/>
                    <a:pt x="3784" y="15557"/>
                  </a:cubicBezTo>
                  <a:lnTo>
                    <a:pt x="3784" y="15558"/>
                  </a:lnTo>
                  <a:cubicBezTo>
                    <a:pt x="3736" y="15235"/>
                    <a:pt x="3656" y="14917"/>
                    <a:pt x="3541" y="14612"/>
                  </a:cubicBezTo>
                  <a:cubicBezTo>
                    <a:pt x="3510" y="14567"/>
                    <a:pt x="3551" y="14531"/>
                    <a:pt x="3573" y="14492"/>
                  </a:cubicBezTo>
                  <a:cubicBezTo>
                    <a:pt x="3611" y="14432"/>
                    <a:pt x="3650" y="14373"/>
                    <a:pt x="3692" y="14316"/>
                  </a:cubicBezTo>
                  <a:cubicBezTo>
                    <a:pt x="3785" y="14182"/>
                    <a:pt x="3889" y="14055"/>
                    <a:pt x="4001" y="13936"/>
                  </a:cubicBezTo>
                  <a:close/>
                  <a:moveTo>
                    <a:pt x="10247" y="11043"/>
                  </a:moveTo>
                  <a:cubicBezTo>
                    <a:pt x="10813" y="11043"/>
                    <a:pt x="11375" y="11227"/>
                    <a:pt x="11857" y="11517"/>
                  </a:cubicBezTo>
                  <a:cubicBezTo>
                    <a:pt x="12073" y="11648"/>
                    <a:pt x="12276" y="11810"/>
                    <a:pt x="12452" y="11987"/>
                  </a:cubicBezTo>
                  <a:cubicBezTo>
                    <a:pt x="12489" y="12069"/>
                    <a:pt x="12525" y="12151"/>
                    <a:pt x="12558" y="12234"/>
                  </a:cubicBezTo>
                  <a:cubicBezTo>
                    <a:pt x="12846" y="12932"/>
                    <a:pt x="12907" y="13743"/>
                    <a:pt x="12637" y="14455"/>
                  </a:cubicBezTo>
                  <a:cubicBezTo>
                    <a:pt x="12458" y="14921"/>
                    <a:pt x="12111" y="15309"/>
                    <a:pt x="11697" y="15581"/>
                  </a:cubicBezTo>
                  <a:cubicBezTo>
                    <a:pt x="11671" y="15599"/>
                    <a:pt x="11643" y="15615"/>
                    <a:pt x="11615" y="15630"/>
                  </a:cubicBezTo>
                  <a:cubicBezTo>
                    <a:pt x="11336" y="15347"/>
                    <a:pt x="11008" y="15104"/>
                    <a:pt x="10639" y="14954"/>
                  </a:cubicBezTo>
                  <a:cubicBezTo>
                    <a:pt x="10428" y="14258"/>
                    <a:pt x="9991" y="13488"/>
                    <a:pt x="9340" y="13124"/>
                  </a:cubicBezTo>
                  <a:cubicBezTo>
                    <a:pt x="9059" y="12970"/>
                    <a:pt x="8732" y="12923"/>
                    <a:pt x="8417" y="12916"/>
                  </a:cubicBezTo>
                  <a:cubicBezTo>
                    <a:pt x="8387" y="12916"/>
                    <a:pt x="8357" y="12915"/>
                    <a:pt x="8327" y="12915"/>
                  </a:cubicBezTo>
                  <a:cubicBezTo>
                    <a:pt x="8216" y="12915"/>
                    <a:pt x="8104" y="12922"/>
                    <a:pt x="7997" y="12953"/>
                  </a:cubicBezTo>
                  <a:cubicBezTo>
                    <a:pt x="8026" y="12650"/>
                    <a:pt x="8120" y="12350"/>
                    <a:pt x="8277" y="12091"/>
                  </a:cubicBezTo>
                  <a:cubicBezTo>
                    <a:pt x="8449" y="12375"/>
                    <a:pt x="8692" y="12499"/>
                    <a:pt x="8940" y="12499"/>
                  </a:cubicBezTo>
                  <a:cubicBezTo>
                    <a:pt x="9252" y="12499"/>
                    <a:pt x="9572" y="12305"/>
                    <a:pt x="9776" y="11992"/>
                  </a:cubicBezTo>
                  <a:cubicBezTo>
                    <a:pt x="9951" y="11720"/>
                    <a:pt x="9967" y="11375"/>
                    <a:pt x="9894" y="11067"/>
                  </a:cubicBezTo>
                  <a:cubicBezTo>
                    <a:pt x="10012" y="11051"/>
                    <a:pt x="10130" y="11043"/>
                    <a:pt x="10247" y="11043"/>
                  </a:cubicBezTo>
                  <a:close/>
                  <a:moveTo>
                    <a:pt x="7064" y="14472"/>
                  </a:moveTo>
                  <a:cubicBezTo>
                    <a:pt x="7142" y="14477"/>
                    <a:pt x="7218" y="14482"/>
                    <a:pt x="7295" y="14486"/>
                  </a:cubicBezTo>
                  <a:cubicBezTo>
                    <a:pt x="7408" y="14493"/>
                    <a:pt x="7522" y="14499"/>
                    <a:pt x="7635" y="14507"/>
                  </a:cubicBezTo>
                  <a:cubicBezTo>
                    <a:pt x="7757" y="14962"/>
                    <a:pt x="7696" y="15453"/>
                    <a:pt x="7479" y="15867"/>
                  </a:cubicBezTo>
                  <a:cubicBezTo>
                    <a:pt x="7259" y="15433"/>
                    <a:pt x="7091" y="14961"/>
                    <a:pt x="7064" y="14472"/>
                  </a:cubicBezTo>
                  <a:close/>
                  <a:moveTo>
                    <a:pt x="10679" y="15091"/>
                  </a:moveTo>
                  <a:lnTo>
                    <a:pt x="10679" y="15091"/>
                  </a:lnTo>
                  <a:cubicBezTo>
                    <a:pt x="10989" y="15237"/>
                    <a:pt x="11279" y="15436"/>
                    <a:pt x="11516" y="15680"/>
                  </a:cubicBezTo>
                  <a:cubicBezTo>
                    <a:pt x="11311" y="15783"/>
                    <a:pt x="11089" y="15845"/>
                    <a:pt x="10861" y="15878"/>
                  </a:cubicBezTo>
                  <a:cubicBezTo>
                    <a:pt x="10849" y="15880"/>
                    <a:pt x="10835" y="15881"/>
                    <a:pt x="10822" y="15883"/>
                  </a:cubicBezTo>
                  <a:cubicBezTo>
                    <a:pt x="10798" y="15616"/>
                    <a:pt x="10751" y="15351"/>
                    <a:pt x="10679" y="15091"/>
                  </a:cubicBezTo>
                  <a:close/>
                  <a:moveTo>
                    <a:pt x="8392" y="14569"/>
                  </a:moveTo>
                  <a:lnTo>
                    <a:pt x="8392" y="14569"/>
                  </a:lnTo>
                  <a:cubicBezTo>
                    <a:pt x="9122" y="14646"/>
                    <a:pt x="9854" y="14776"/>
                    <a:pt x="10543" y="15034"/>
                  </a:cubicBezTo>
                  <a:cubicBezTo>
                    <a:pt x="10629" y="15314"/>
                    <a:pt x="10690" y="15601"/>
                    <a:pt x="10715" y="15893"/>
                  </a:cubicBezTo>
                  <a:cubicBezTo>
                    <a:pt x="10670" y="15897"/>
                    <a:pt x="10625" y="15898"/>
                    <a:pt x="10579" y="15899"/>
                  </a:cubicBezTo>
                  <a:cubicBezTo>
                    <a:pt x="10572" y="15900"/>
                    <a:pt x="10566" y="15900"/>
                    <a:pt x="10559" y="15900"/>
                  </a:cubicBezTo>
                  <a:cubicBezTo>
                    <a:pt x="9663" y="15900"/>
                    <a:pt x="8809" y="15360"/>
                    <a:pt x="8392" y="14569"/>
                  </a:cubicBezTo>
                  <a:close/>
                  <a:moveTo>
                    <a:pt x="3503" y="14789"/>
                  </a:moveTo>
                  <a:cubicBezTo>
                    <a:pt x="3597" y="15080"/>
                    <a:pt x="3657" y="15382"/>
                    <a:pt x="3689" y="15686"/>
                  </a:cubicBezTo>
                  <a:cubicBezTo>
                    <a:pt x="3566" y="15838"/>
                    <a:pt x="3422" y="15970"/>
                    <a:pt x="3247" y="16056"/>
                  </a:cubicBezTo>
                  <a:cubicBezTo>
                    <a:pt x="3224" y="16068"/>
                    <a:pt x="3201" y="16078"/>
                    <a:pt x="3176" y="16088"/>
                  </a:cubicBezTo>
                  <a:cubicBezTo>
                    <a:pt x="3326" y="15667"/>
                    <a:pt x="3443" y="15233"/>
                    <a:pt x="3503" y="14789"/>
                  </a:cubicBezTo>
                  <a:close/>
                  <a:moveTo>
                    <a:pt x="3385" y="14823"/>
                  </a:moveTo>
                  <a:cubicBezTo>
                    <a:pt x="3332" y="15268"/>
                    <a:pt x="3216" y="15706"/>
                    <a:pt x="3057" y="16125"/>
                  </a:cubicBezTo>
                  <a:lnTo>
                    <a:pt x="3051" y="16127"/>
                  </a:lnTo>
                  <a:cubicBezTo>
                    <a:pt x="3036" y="16130"/>
                    <a:pt x="3021" y="16133"/>
                    <a:pt x="3006" y="16136"/>
                  </a:cubicBezTo>
                  <a:cubicBezTo>
                    <a:pt x="3068" y="15679"/>
                    <a:pt x="3171" y="15232"/>
                    <a:pt x="3385" y="14823"/>
                  </a:cubicBezTo>
                  <a:close/>
                  <a:moveTo>
                    <a:pt x="2191" y="13488"/>
                  </a:moveTo>
                  <a:cubicBezTo>
                    <a:pt x="2303" y="13488"/>
                    <a:pt x="2416" y="13509"/>
                    <a:pt x="2523" y="13553"/>
                  </a:cubicBezTo>
                  <a:cubicBezTo>
                    <a:pt x="2928" y="13724"/>
                    <a:pt x="3235" y="14158"/>
                    <a:pt x="3409" y="14548"/>
                  </a:cubicBezTo>
                  <a:cubicBezTo>
                    <a:pt x="3121" y="15035"/>
                    <a:pt x="2977" y="15588"/>
                    <a:pt x="2899" y="16145"/>
                  </a:cubicBezTo>
                  <a:cubicBezTo>
                    <a:pt x="2870" y="16145"/>
                    <a:pt x="2842" y="16145"/>
                    <a:pt x="2813" y="16143"/>
                  </a:cubicBezTo>
                  <a:cubicBezTo>
                    <a:pt x="2579" y="16121"/>
                    <a:pt x="2367" y="16023"/>
                    <a:pt x="2170" y="15902"/>
                  </a:cubicBezTo>
                  <a:cubicBezTo>
                    <a:pt x="2095" y="15854"/>
                    <a:pt x="2013" y="15801"/>
                    <a:pt x="1950" y="15742"/>
                  </a:cubicBezTo>
                  <a:cubicBezTo>
                    <a:pt x="1880" y="15674"/>
                    <a:pt x="1834" y="15603"/>
                    <a:pt x="1779" y="15526"/>
                  </a:cubicBezTo>
                  <a:cubicBezTo>
                    <a:pt x="1627" y="15276"/>
                    <a:pt x="1495" y="15020"/>
                    <a:pt x="1438" y="14735"/>
                  </a:cubicBezTo>
                  <a:cubicBezTo>
                    <a:pt x="1384" y="14457"/>
                    <a:pt x="1383" y="14159"/>
                    <a:pt x="1506" y="13903"/>
                  </a:cubicBezTo>
                  <a:cubicBezTo>
                    <a:pt x="1638" y="13626"/>
                    <a:pt x="1909" y="13488"/>
                    <a:pt x="2191" y="13488"/>
                  </a:cubicBezTo>
                  <a:close/>
                  <a:moveTo>
                    <a:pt x="3008" y="16250"/>
                  </a:moveTo>
                  <a:lnTo>
                    <a:pt x="3008" y="16250"/>
                  </a:lnTo>
                  <a:cubicBezTo>
                    <a:pt x="3002" y="16264"/>
                    <a:pt x="2997" y="16276"/>
                    <a:pt x="2992" y="16289"/>
                  </a:cubicBezTo>
                  <a:lnTo>
                    <a:pt x="2991" y="16289"/>
                  </a:lnTo>
                  <a:cubicBezTo>
                    <a:pt x="2991" y="16291"/>
                    <a:pt x="2990" y="16294"/>
                    <a:pt x="2989" y="16296"/>
                  </a:cubicBezTo>
                  <a:cubicBezTo>
                    <a:pt x="2990" y="16281"/>
                    <a:pt x="2991" y="16266"/>
                    <a:pt x="2993" y="16252"/>
                  </a:cubicBezTo>
                  <a:cubicBezTo>
                    <a:pt x="2998" y="16251"/>
                    <a:pt x="3004" y="16251"/>
                    <a:pt x="3008" y="16250"/>
                  </a:cubicBezTo>
                  <a:close/>
                  <a:moveTo>
                    <a:pt x="12678" y="12237"/>
                  </a:moveTo>
                  <a:lnTo>
                    <a:pt x="12678" y="12237"/>
                  </a:lnTo>
                  <a:cubicBezTo>
                    <a:pt x="13007" y="12641"/>
                    <a:pt x="13259" y="13123"/>
                    <a:pt x="13319" y="13644"/>
                  </a:cubicBezTo>
                  <a:cubicBezTo>
                    <a:pt x="13431" y="14619"/>
                    <a:pt x="13052" y="15625"/>
                    <a:pt x="12386" y="16336"/>
                  </a:cubicBezTo>
                  <a:cubicBezTo>
                    <a:pt x="12323" y="16404"/>
                    <a:pt x="12256" y="16468"/>
                    <a:pt x="12189" y="16531"/>
                  </a:cubicBezTo>
                  <a:cubicBezTo>
                    <a:pt x="12088" y="16227"/>
                    <a:pt x="11907" y="15952"/>
                    <a:pt x="11693" y="15714"/>
                  </a:cubicBezTo>
                  <a:cubicBezTo>
                    <a:pt x="12937" y="14939"/>
                    <a:pt x="13181" y="13546"/>
                    <a:pt x="12678" y="12237"/>
                  </a:cubicBezTo>
                  <a:close/>
                  <a:moveTo>
                    <a:pt x="1182" y="16136"/>
                  </a:moveTo>
                  <a:cubicBezTo>
                    <a:pt x="1369" y="16136"/>
                    <a:pt x="1556" y="16203"/>
                    <a:pt x="1710" y="16303"/>
                  </a:cubicBezTo>
                  <a:cubicBezTo>
                    <a:pt x="1783" y="16352"/>
                    <a:pt x="1852" y="16416"/>
                    <a:pt x="1894" y="16486"/>
                  </a:cubicBezTo>
                  <a:cubicBezTo>
                    <a:pt x="1968" y="16608"/>
                    <a:pt x="1933" y="16732"/>
                    <a:pt x="1776" y="16734"/>
                  </a:cubicBezTo>
                  <a:cubicBezTo>
                    <a:pt x="1442" y="16725"/>
                    <a:pt x="1192" y="16408"/>
                    <a:pt x="1022" y="16153"/>
                  </a:cubicBezTo>
                  <a:cubicBezTo>
                    <a:pt x="1075" y="16141"/>
                    <a:pt x="1128" y="16136"/>
                    <a:pt x="1182" y="16136"/>
                  </a:cubicBezTo>
                  <a:close/>
                  <a:moveTo>
                    <a:pt x="4316" y="14048"/>
                  </a:moveTo>
                  <a:cubicBezTo>
                    <a:pt x="5169" y="14327"/>
                    <a:pt x="6070" y="14409"/>
                    <a:pt x="6960" y="14466"/>
                  </a:cubicBezTo>
                  <a:cubicBezTo>
                    <a:pt x="6988" y="14970"/>
                    <a:pt x="7156" y="15459"/>
                    <a:pt x="7379" y="15909"/>
                  </a:cubicBezTo>
                  <a:cubicBezTo>
                    <a:pt x="7175" y="15928"/>
                    <a:pt x="6975" y="15977"/>
                    <a:pt x="6777" y="16033"/>
                  </a:cubicBezTo>
                  <a:cubicBezTo>
                    <a:pt x="6339" y="16159"/>
                    <a:pt x="5946" y="16430"/>
                    <a:pt x="5667" y="16788"/>
                  </a:cubicBezTo>
                  <a:cubicBezTo>
                    <a:pt x="5357" y="16764"/>
                    <a:pt x="5053" y="16695"/>
                    <a:pt x="4752" y="16622"/>
                  </a:cubicBezTo>
                  <a:cubicBezTo>
                    <a:pt x="4486" y="16559"/>
                    <a:pt x="4217" y="16487"/>
                    <a:pt x="3942" y="16487"/>
                  </a:cubicBezTo>
                  <a:cubicBezTo>
                    <a:pt x="3902" y="16487"/>
                    <a:pt x="3863" y="16489"/>
                    <a:pt x="3823" y="16492"/>
                  </a:cubicBezTo>
                  <a:cubicBezTo>
                    <a:pt x="3840" y="16236"/>
                    <a:pt x="3834" y="15980"/>
                    <a:pt x="3805" y="15725"/>
                  </a:cubicBezTo>
                  <a:cubicBezTo>
                    <a:pt x="4160" y="15246"/>
                    <a:pt x="4299" y="14637"/>
                    <a:pt x="4316" y="14048"/>
                  </a:cubicBezTo>
                  <a:close/>
                  <a:moveTo>
                    <a:pt x="7392" y="16023"/>
                  </a:moveTo>
                  <a:lnTo>
                    <a:pt x="7392" y="16023"/>
                  </a:lnTo>
                  <a:cubicBezTo>
                    <a:pt x="7210" y="16314"/>
                    <a:pt x="6964" y="16585"/>
                    <a:pt x="6647" y="16722"/>
                  </a:cubicBezTo>
                  <a:cubicBezTo>
                    <a:pt x="6436" y="16794"/>
                    <a:pt x="6216" y="16796"/>
                    <a:pt x="5996" y="16796"/>
                  </a:cubicBezTo>
                  <a:cubicBezTo>
                    <a:pt x="5975" y="16797"/>
                    <a:pt x="5954" y="16797"/>
                    <a:pt x="5933" y="16797"/>
                  </a:cubicBezTo>
                  <a:cubicBezTo>
                    <a:pt x="5912" y="16797"/>
                    <a:pt x="5891" y="16797"/>
                    <a:pt x="5870" y="16796"/>
                  </a:cubicBezTo>
                  <a:cubicBezTo>
                    <a:pt x="5845" y="16796"/>
                    <a:pt x="5818" y="16796"/>
                    <a:pt x="5793" y="16795"/>
                  </a:cubicBezTo>
                  <a:cubicBezTo>
                    <a:pt x="6185" y="16320"/>
                    <a:pt x="6792" y="16091"/>
                    <a:pt x="7392" y="16023"/>
                  </a:cubicBezTo>
                  <a:close/>
                  <a:moveTo>
                    <a:pt x="3703" y="15851"/>
                  </a:moveTo>
                  <a:cubicBezTo>
                    <a:pt x="3719" y="16069"/>
                    <a:pt x="3717" y="16288"/>
                    <a:pt x="3704" y="16506"/>
                  </a:cubicBezTo>
                  <a:cubicBezTo>
                    <a:pt x="3624" y="16518"/>
                    <a:pt x="3544" y="16538"/>
                    <a:pt x="3466" y="16561"/>
                  </a:cubicBezTo>
                  <a:cubicBezTo>
                    <a:pt x="3284" y="16616"/>
                    <a:pt x="3112" y="16702"/>
                    <a:pt x="2954" y="16805"/>
                  </a:cubicBezTo>
                  <a:cubicBezTo>
                    <a:pt x="2955" y="16740"/>
                    <a:pt x="2957" y="16673"/>
                    <a:pt x="2961" y="16607"/>
                  </a:cubicBezTo>
                  <a:cubicBezTo>
                    <a:pt x="3019" y="16483"/>
                    <a:pt x="3074" y="16356"/>
                    <a:pt x="3123" y="16228"/>
                  </a:cubicBezTo>
                  <a:cubicBezTo>
                    <a:pt x="3351" y="16169"/>
                    <a:pt x="3548" y="16024"/>
                    <a:pt x="3703" y="15851"/>
                  </a:cubicBezTo>
                  <a:close/>
                  <a:moveTo>
                    <a:pt x="2846" y="16846"/>
                  </a:moveTo>
                  <a:cubicBezTo>
                    <a:pt x="2846" y="16858"/>
                    <a:pt x="2846" y="16871"/>
                    <a:pt x="2845" y="16885"/>
                  </a:cubicBezTo>
                  <a:cubicBezTo>
                    <a:pt x="2834" y="16893"/>
                    <a:pt x="2824" y="16901"/>
                    <a:pt x="2813" y="16910"/>
                  </a:cubicBezTo>
                  <a:cubicBezTo>
                    <a:pt x="2823" y="16892"/>
                    <a:pt x="2831" y="16875"/>
                    <a:pt x="2840" y="16857"/>
                  </a:cubicBezTo>
                  <a:cubicBezTo>
                    <a:pt x="2842" y="16853"/>
                    <a:pt x="2843" y="16849"/>
                    <a:pt x="2846" y="16846"/>
                  </a:cubicBezTo>
                  <a:close/>
                  <a:moveTo>
                    <a:pt x="11598" y="15767"/>
                  </a:moveTo>
                  <a:cubicBezTo>
                    <a:pt x="11822" y="16016"/>
                    <a:pt x="11993" y="16301"/>
                    <a:pt x="12094" y="16618"/>
                  </a:cubicBezTo>
                  <a:cubicBezTo>
                    <a:pt x="11709" y="16962"/>
                    <a:pt x="11250" y="17222"/>
                    <a:pt x="10755" y="17368"/>
                  </a:cubicBezTo>
                  <a:cubicBezTo>
                    <a:pt x="10830" y="16916"/>
                    <a:pt x="10858" y="16456"/>
                    <a:pt x="10830" y="16000"/>
                  </a:cubicBezTo>
                  <a:cubicBezTo>
                    <a:pt x="11098" y="15971"/>
                    <a:pt x="11361" y="15893"/>
                    <a:pt x="11598" y="15767"/>
                  </a:cubicBezTo>
                  <a:close/>
                  <a:moveTo>
                    <a:pt x="7652" y="16010"/>
                  </a:moveTo>
                  <a:cubicBezTo>
                    <a:pt x="8147" y="16010"/>
                    <a:pt x="8617" y="16217"/>
                    <a:pt x="8991" y="16535"/>
                  </a:cubicBezTo>
                  <a:cubicBezTo>
                    <a:pt x="9320" y="16812"/>
                    <a:pt x="9623" y="17143"/>
                    <a:pt x="9795" y="17543"/>
                  </a:cubicBezTo>
                  <a:cubicBezTo>
                    <a:pt x="9315" y="17533"/>
                    <a:pt x="8871" y="17311"/>
                    <a:pt x="8485" y="17038"/>
                  </a:cubicBezTo>
                  <a:cubicBezTo>
                    <a:pt x="8107" y="16767"/>
                    <a:pt x="7788" y="16417"/>
                    <a:pt x="7559" y="16012"/>
                  </a:cubicBezTo>
                  <a:cubicBezTo>
                    <a:pt x="7590" y="16011"/>
                    <a:pt x="7621" y="16010"/>
                    <a:pt x="7652" y="16010"/>
                  </a:cubicBezTo>
                  <a:close/>
                  <a:moveTo>
                    <a:pt x="7751" y="14515"/>
                  </a:moveTo>
                  <a:lnTo>
                    <a:pt x="7751" y="14515"/>
                  </a:lnTo>
                  <a:cubicBezTo>
                    <a:pt x="7922" y="14527"/>
                    <a:pt x="8093" y="14542"/>
                    <a:pt x="8262" y="14558"/>
                  </a:cubicBezTo>
                  <a:cubicBezTo>
                    <a:pt x="8450" y="14908"/>
                    <a:pt x="8704" y="15227"/>
                    <a:pt x="9016" y="15475"/>
                  </a:cubicBezTo>
                  <a:cubicBezTo>
                    <a:pt x="9466" y="15815"/>
                    <a:pt x="10031" y="16012"/>
                    <a:pt x="10597" y="16012"/>
                  </a:cubicBezTo>
                  <a:cubicBezTo>
                    <a:pt x="10639" y="16012"/>
                    <a:pt x="10682" y="16011"/>
                    <a:pt x="10724" y="16009"/>
                  </a:cubicBezTo>
                  <a:lnTo>
                    <a:pt x="10724" y="16009"/>
                  </a:lnTo>
                  <a:cubicBezTo>
                    <a:pt x="10752" y="16475"/>
                    <a:pt x="10720" y="16944"/>
                    <a:pt x="10640" y="17403"/>
                  </a:cubicBezTo>
                  <a:cubicBezTo>
                    <a:pt x="10399" y="17468"/>
                    <a:pt x="10158" y="17540"/>
                    <a:pt x="9909" y="17543"/>
                  </a:cubicBezTo>
                  <a:cubicBezTo>
                    <a:pt x="9547" y="16643"/>
                    <a:pt x="8604" y="15897"/>
                    <a:pt x="7614" y="15897"/>
                  </a:cubicBezTo>
                  <a:cubicBezTo>
                    <a:pt x="7602" y="15897"/>
                    <a:pt x="7591" y="15897"/>
                    <a:pt x="7580" y="15897"/>
                  </a:cubicBezTo>
                  <a:cubicBezTo>
                    <a:pt x="7800" y="15476"/>
                    <a:pt x="7877" y="14977"/>
                    <a:pt x="7751" y="14515"/>
                  </a:cubicBezTo>
                  <a:close/>
                  <a:moveTo>
                    <a:pt x="2292" y="17753"/>
                  </a:moveTo>
                  <a:lnTo>
                    <a:pt x="2292" y="17753"/>
                  </a:lnTo>
                  <a:cubicBezTo>
                    <a:pt x="2284" y="17769"/>
                    <a:pt x="2277" y="17786"/>
                    <a:pt x="2270" y="17803"/>
                  </a:cubicBezTo>
                  <a:cubicBezTo>
                    <a:pt x="2239" y="17880"/>
                    <a:pt x="2208" y="17956"/>
                    <a:pt x="2179" y="18034"/>
                  </a:cubicBezTo>
                  <a:cubicBezTo>
                    <a:pt x="2200" y="17934"/>
                    <a:pt x="2245" y="17843"/>
                    <a:pt x="2292" y="17753"/>
                  </a:cubicBezTo>
                  <a:close/>
                  <a:moveTo>
                    <a:pt x="3699" y="16621"/>
                  </a:moveTo>
                  <a:lnTo>
                    <a:pt x="3699" y="16621"/>
                  </a:lnTo>
                  <a:cubicBezTo>
                    <a:pt x="3647" y="17195"/>
                    <a:pt x="3518" y="17784"/>
                    <a:pt x="3186" y="18261"/>
                  </a:cubicBezTo>
                  <a:lnTo>
                    <a:pt x="3186" y="18262"/>
                  </a:lnTo>
                  <a:cubicBezTo>
                    <a:pt x="3173" y="18280"/>
                    <a:pt x="3160" y="18296"/>
                    <a:pt x="3148" y="18313"/>
                  </a:cubicBezTo>
                  <a:cubicBezTo>
                    <a:pt x="3040" y="17864"/>
                    <a:pt x="2956" y="17401"/>
                    <a:pt x="2954" y="16940"/>
                  </a:cubicBezTo>
                  <a:cubicBezTo>
                    <a:pt x="3172" y="16777"/>
                    <a:pt x="3430" y="16664"/>
                    <a:pt x="3699" y="16621"/>
                  </a:cubicBezTo>
                  <a:close/>
                  <a:moveTo>
                    <a:pt x="10616" y="17525"/>
                  </a:moveTo>
                  <a:cubicBezTo>
                    <a:pt x="10529" y="17933"/>
                    <a:pt x="10363" y="18324"/>
                    <a:pt x="10138" y="18673"/>
                  </a:cubicBezTo>
                  <a:cubicBezTo>
                    <a:pt x="10136" y="18322"/>
                    <a:pt x="10079" y="17971"/>
                    <a:pt x="9950" y="17645"/>
                  </a:cubicBezTo>
                  <a:cubicBezTo>
                    <a:pt x="10177" y="17635"/>
                    <a:pt x="10398" y="17582"/>
                    <a:pt x="10616" y="17525"/>
                  </a:cubicBezTo>
                  <a:close/>
                  <a:moveTo>
                    <a:pt x="2847" y="17027"/>
                  </a:moveTo>
                  <a:cubicBezTo>
                    <a:pt x="2857" y="17498"/>
                    <a:pt x="2946" y="17963"/>
                    <a:pt x="3065" y="18417"/>
                  </a:cubicBezTo>
                  <a:cubicBezTo>
                    <a:pt x="2857" y="18662"/>
                    <a:pt x="2575" y="18833"/>
                    <a:pt x="2269" y="18924"/>
                  </a:cubicBezTo>
                  <a:cubicBezTo>
                    <a:pt x="2214" y="18941"/>
                    <a:pt x="2158" y="18955"/>
                    <a:pt x="2101" y="18967"/>
                  </a:cubicBezTo>
                  <a:cubicBezTo>
                    <a:pt x="2098" y="18872"/>
                    <a:pt x="2100" y="18777"/>
                    <a:pt x="2105" y="18682"/>
                  </a:cubicBezTo>
                  <a:cubicBezTo>
                    <a:pt x="2121" y="18588"/>
                    <a:pt x="2143" y="18494"/>
                    <a:pt x="2167" y="18401"/>
                  </a:cubicBezTo>
                  <a:cubicBezTo>
                    <a:pt x="2236" y="18155"/>
                    <a:pt x="2329" y="17918"/>
                    <a:pt x="2434" y="17686"/>
                  </a:cubicBezTo>
                  <a:cubicBezTo>
                    <a:pt x="2508" y="17520"/>
                    <a:pt x="2583" y="17369"/>
                    <a:pt x="2662" y="17210"/>
                  </a:cubicBezTo>
                  <a:cubicBezTo>
                    <a:pt x="2721" y="17144"/>
                    <a:pt x="2785" y="17082"/>
                    <a:pt x="2847" y="17027"/>
                  </a:cubicBezTo>
                  <a:close/>
                  <a:moveTo>
                    <a:pt x="1583" y="11032"/>
                  </a:moveTo>
                  <a:cubicBezTo>
                    <a:pt x="1640" y="11032"/>
                    <a:pt x="1698" y="11039"/>
                    <a:pt x="1754" y="11045"/>
                  </a:cubicBezTo>
                  <a:cubicBezTo>
                    <a:pt x="1874" y="11056"/>
                    <a:pt x="1995" y="11078"/>
                    <a:pt x="2101" y="11139"/>
                  </a:cubicBezTo>
                  <a:cubicBezTo>
                    <a:pt x="1231" y="11964"/>
                    <a:pt x="2676" y="13260"/>
                    <a:pt x="3397" y="13657"/>
                  </a:cubicBezTo>
                  <a:cubicBezTo>
                    <a:pt x="3415" y="13882"/>
                    <a:pt x="3429" y="14108"/>
                    <a:pt x="3421" y="14333"/>
                  </a:cubicBezTo>
                  <a:cubicBezTo>
                    <a:pt x="3241" y="13978"/>
                    <a:pt x="2977" y="13642"/>
                    <a:pt x="2612" y="13467"/>
                  </a:cubicBezTo>
                  <a:cubicBezTo>
                    <a:pt x="2474" y="13403"/>
                    <a:pt x="2330" y="13371"/>
                    <a:pt x="2189" y="13371"/>
                  </a:cubicBezTo>
                  <a:cubicBezTo>
                    <a:pt x="1873" y="13371"/>
                    <a:pt x="1576" y="13533"/>
                    <a:pt x="1424" y="13852"/>
                  </a:cubicBezTo>
                  <a:cubicBezTo>
                    <a:pt x="1256" y="14199"/>
                    <a:pt x="1271" y="14608"/>
                    <a:pt x="1379" y="14972"/>
                  </a:cubicBezTo>
                  <a:cubicBezTo>
                    <a:pt x="1454" y="15210"/>
                    <a:pt x="1580" y="15433"/>
                    <a:pt x="1717" y="15641"/>
                  </a:cubicBezTo>
                  <a:cubicBezTo>
                    <a:pt x="1936" y="15962"/>
                    <a:pt x="2499" y="16256"/>
                    <a:pt x="2887" y="16258"/>
                  </a:cubicBezTo>
                  <a:cubicBezTo>
                    <a:pt x="2877" y="16367"/>
                    <a:pt x="2863" y="16478"/>
                    <a:pt x="2855" y="16589"/>
                  </a:cubicBezTo>
                  <a:cubicBezTo>
                    <a:pt x="2819" y="16659"/>
                    <a:pt x="2785" y="16731"/>
                    <a:pt x="2749" y="16801"/>
                  </a:cubicBezTo>
                  <a:cubicBezTo>
                    <a:pt x="2692" y="16913"/>
                    <a:pt x="2636" y="17024"/>
                    <a:pt x="2579" y="17136"/>
                  </a:cubicBezTo>
                  <a:cubicBezTo>
                    <a:pt x="2410" y="17328"/>
                    <a:pt x="2276" y="17547"/>
                    <a:pt x="2164" y="17776"/>
                  </a:cubicBezTo>
                  <a:cubicBezTo>
                    <a:pt x="2054" y="17996"/>
                    <a:pt x="2010" y="18243"/>
                    <a:pt x="1997" y="18487"/>
                  </a:cubicBezTo>
                  <a:cubicBezTo>
                    <a:pt x="1993" y="18569"/>
                    <a:pt x="1989" y="18652"/>
                    <a:pt x="1987" y="18734"/>
                  </a:cubicBezTo>
                  <a:cubicBezTo>
                    <a:pt x="1972" y="18819"/>
                    <a:pt x="1964" y="18904"/>
                    <a:pt x="1957" y="18990"/>
                  </a:cubicBezTo>
                  <a:cubicBezTo>
                    <a:pt x="1920" y="18993"/>
                    <a:pt x="1895" y="18993"/>
                    <a:pt x="1861" y="18994"/>
                  </a:cubicBezTo>
                  <a:cubicBezTo>
                    <a:pt x="1850" y="18995"/>
                    <a:pt x="1839" y="18995"/>
                    <a:pt x="1828" y="18995"/>
                  </a:cubicBezTo>
                  <a:cubicBezTo>
                    <a:pt x="1348" y="18995"/>
                    <a:pt x="919" y="18700"/>
                    <a:pt x="648" y="18319"/>
                  </a:cubicBezTo>
                  <a:cubicBezTo>
                    <a:pt x="510" y="18130"/>
                    <a:pt x="396" y="17934"/>
                    <a:pt x="329" y="17711"/>
                  </a:cubicBezTo>
                  <a:cubicBezTo>
                    <a:pt x="169" y="17156"/>
                    <a:pt x="389" y="16471"/>
                    <a:pt x="915" y="16196"/>
                  </a:cubicBezTo>
                  <a:cubicBezTo>
                    <a:pt x="1056" y="16431"/>
                    <a:pt x="1230" y="16665"/>
                    <a:pt x="1486" y="16782"/>
                  </a:cubicBezTo>
                  <a:cubicBezTo>
                    <a:pt x="1558" y="16819"/>
                    <a:pt x="1647" y="16840"/>
                    <a:pt x="1732" y="16840"/>
                  </a:cubicBezTo>
                  <a:cubicBezTo>
                    <a:pt x="1897" y="16840"/>
                    <a:pt x="2046" y="16761"/>
                    <a:pt x="2030" y="16556"/>
                  </a:cubicBezTo>
                  <a:cubicBezTo>
                    <a:pt x="1975" y="16226"/>
                    <a:pt x="1568" y="16020"/>
                    <a:pt x="1221" y="16020"/>
                  </a:cubicBezTo>
                  <a:cubicBezTo>
                    <a:pt x="1130" y="16020"/>
                    <a:pt x="1043" y="16035"/>
                    <a:pt x="968" y="16064"/>
                  </a:cubicBezTo>
                  <a:cubicBezTo>
                    <a:pt x="778" y="15751"/>
                    <a:pt x="674" y="15395"/>
                    <a:pt x="609" y="15036"/>
                  </a:cubicBezTo>
                  <a:cubicBezTo>
                    <a:pt x="495" y="14501"/>
                    <a:pt x="467" y="13944"/>
                    <a:pt x="585" y="13407"/>
                  </a:cubicBezTo>
                  <a:cubicBezTo>
                    <a:pt x="671" y="12984"/>
                    <a:pt x="853" y="12364"/>
                    <a:pt x="1267" y="12161"/>
                  </a:cubicBezTo>
                  <a:cubicBezTo>
                    <a:pt x="1346" y="12243"/>
                    <a:pt x="1472" y="12356"/>
                    <a:pt x="1595" y="12356"/>
                  </a:cubicBezTo>
                  <a:cubicBezTo>
                    <a:pt x="1626" y="12356"/>
                    <a:pt x="1657" y="12349"/>
                    <a:pt x="1686" y="12333"/>
                  </a:cubicBezTo>
                  <a:cubicBezTo>
                    <a:pt x="1744" y="12298"/>
                    <a:pt x="1784" y="12243"/>
                    <a:pt x="1781" y="12176"/>
                  </a:cubicBezTo>
                  <a:cubicBezTo>
                    <a:pt x="1754" y="12040"/>
                    <a:pt x="1626" y="11990"/>
                    <a:pt x="1495" y="11990"/>
                  </a:cubicBezTo>
                  <a:cubicBezTo>
                    <a:pt x="1425" y="11990"/>
                    <a:pt x="1355" y="12005"/>
                    <a:pt x="1299" y="12028"/>
                  </a:cubicBezTo>
                  <a:cubicBezTo>
                    <a:pt x="1257" y="11977"/>
                    <a:pt x="1223" y="11926"/>
                    <a:pt x="1192" y="11871"/>
                  </a:cubicBezTo>
                  <a:cubicBezTo>
                    <a:pt x="1437" y="11691"/>
                    <a:pt x="1428" y="11327"/>
                    <a:pt x="1434" y="11051"/>
                  </a:cubicBezTo>
                  <a:cubicBezTo>
                    <a:pt x="1482" y="11037"/>
                    <a:pt x="1532" y="11032"/>
                    <a:pt x="1583" y="11032"/>
                  </a:cubicBezTo>
                  <a:close/>
                  <a:moveTo>
                    <a:pt x="8242" y="17943"/>
                  </a:moveTo>
                  <a:cubicBezTo>
                    <a:pt x="8496" y="17943"/>
                    <a:pt x="8729" y="18190"/>
                    <a:pt x="8830" y="18433"/>
                  </a:cubicBezTo>
                  <a:cubicBezTo>
                    <a:pt x="9034" y="18895"/>
                    <a:pt x="8928" y="19409"/>
                    <a:pt x="8803" y="19876"/>
                  </a:cubicBezTo>
                  <a:cubicBezTo>
                    <a:pt x="8765" y="19897"/>
                    <a:pt x="8726" y="19917"/>
                    <a:pt x="8687" y="19935"/>
                  </a:cubicBezTo>
                  <a:cubicBezTo>
                    <a:pt x="8634" y="19962"/>
                    <a:pt x="8580" y="19986"/>
                    <a:pt x="8526" y="20009"/>
                  </a:cubicBezTo>
                  <a:cubicBezTo>
                    <a:pt x="8473" y="20032"/>
                    <a:pt x="8419" y="20054"/>
                    <a:pt x="8364" y="20076"/>
                  </a:cubicBezTo>
                  <a:cubicBezTo>
                    <a:pt x="8019" y="19874"/>
                    <a:pt x="7730" y="19542"/>
                    <a:pt x="7648" y="19144"/>
                  </a:cubicBezTo>
                  <a:cubicBezTo>
                    <a:pt x="7577" y="18758"/>
                    <a:pt x="7660" y="18309"/>
                    <a:pt x="7968" y="18047"/>
                  </a:cubicBezTo>
                  <a:cubicBezTo>
                    <a:pt x="8059" y="17974"/>
                    <a:pt x="8152" y="17943"/>
                    <a:pt x="8242" y="17943"/>
                  </a:cubicBezTo>
                  <a:close/>
                  <a:moveTo>
                    <a:pt x="8754" y="20025"/>
                  </a:moveTo>
                  <a:lnTo>
                    <a:pt x="8754" y="20025"/>
                  </a:lnTo>
                  <a:cubicBezTo>
                    <a:pt x="8749" y="20043"/>
                    <a:pt x="8742" y="20061"/>
                    <a:pt x="8735" y="20079"/>
                  </a:cubicBezTo>
                  <a:cubicBezTo>
                    <a:pt x="8720" y="20115"/>
                    <a:pt x="8706" y="20149"/>
                    <a:pt x="8690" y="20184"/>
                  </a:cubicBezTo>
                  <a:lnTo>
                    <a:pt x="8690" y="20184"/>
                  </a:lnTo>
                  <a:cubicBezTo>
                    <a:pt x="8691" y="20183"/>
                    <a:pt x="8691" y="20183"/>
                    <a:pt x="8691" y="20182"/>
                  </a:cubicBezTo>
                  <a:lnTo>
                    <a:pt x="8691" y="20182"/>
                  </a:lnTo>
                  <a:cubicBezTo>
                    <a:pt x="8686" y="20191"/>
                    <a:pt x="8682" y="20201"/>
                    <a:pt x="8677" y="20212"/>
                  </a:cubicBezTo>
                  <a:cubicBezTo>
                    <a:pt x="8614" y="20191"/>
                    <a:pt x="8551" y="20168"/>
                    <a:pt x="8492" y="20140"/>
                  </a:cubicBezTo>
                  <a:cubicBezTo>
                    <a:pt x="8534" y="20123"/>
                    <a:pt x="8578" y="20106"/>
                    <a:pt x="8621" y="20087"/>
                  </a:cubicBezTo>
                  <a:cubicBezTo>
                    <a:pt x="8666" y="20068"/>
                    <a:pt x="8711" y="20047"/>
                    <a:pt x="8754" y="20025"/>
                  </a:cubicBezTo>
                  <a:close/>
                  <a:moveTo>
                    <a:pt x="12129" y="16739"/>
                  </a:moveTo>
                  <a:cubicBezTo>
                    <a:pt x="12231" y="17131"/>
                    <a:pt x="12271" y="17549"/>
                    <a:pt x="12197" y="17948"/>
                  </a:cubicBezTo>
                  <a:cubicBezTo>
                    <a:pt x="12105" y="18362"/>
                    <a:pt x="11900" y="18745"/>
                    <a:pt x="11656" y="19089"/>
                  </a:cubicBezTo>
                  <a:cubicBezTo>
                    <a:pt x="11195" y="19702"/>
                    <a:pt x="10502" y="20142"/>
                    <a:pt x="9746" y="20277"/>
                  </a:cubicBezTo>
                  <a:cubicBezTo>
                    <a:pt x="9963" y="19842"/>
                    <a:pt x="10103" y="19362"/>
                    <a:pt x="10132" y="18875"/>
                  </a:cubicBezTo>
                  <a:cubicBezTo>
                    <a:pt x="10429" y="18464"/>
                    <a:pt x="10638" y="17989"/>
                    <a:pt x="10732" y="17490"/>
                  </a:cubicBezTo>
                  <a:cubicBezTo>
                    <a:pt x="10891" y="17443"/>
                    <a:pt x="11048" y="17390"/>
                    <a:pt x="11200" y="17328"/>
                  </a:cubicBezTo>
                  <a:cubicBezTo>
                    <a:pt x="11543" y="17188"/>
                    <a:pt x="11853" y="16981"/>
                    <a:pt x="12129" y="16739"/>
                  </a:cubicBezTo>
                  <a:close/>
                  <a:moveTo>
                    <a:pt x="7475" y="16086"/>
                  </a:moveTo>
                  <a:cubicBezTo>
                    <a:pt x="7720" y="16514"/>
                    <a:pt x="8066" y="16878"/>
                    <a:pt x="8464" y="17167"/>
                  </a:cubicBezTo>
                  <a:cubicBezTo>
                    <a:pt x="8858" y="17461"/>
                    <a:pt x="9317" y="17646"/>
                    <a:pt x="9812" y="17646"/>
                  </a:cubicBezTo>
                  <a:cubicBezTo>
                    <a:pt x="9821" y="17646"/>
                    <a:pt x="9830" y="17646"/>
                    <a:pt x="9839" y="17646"/>
                  </a:cubicBezTo>
                  <a:cubicBezTo>
                    <a:pt x="9991" y="18022"/>
                    <a:pt x="10040" y="18431"/>
                    <a:pt x="10028" y="18834"/>
                  </a:cubicBezTo>
                  <a:cubicBezTo>
                    <a:pt x="9742" y="19231"/>
                    <a:pt x="9362" y="19552"/>
                    <a:pt x="8941" y="19799"/>
                  </a:cubicBezTo>
                  <a:cubicBezTo>
                    <a:pt x="9049" y="19355"/>
                    <a:pt x="9117" y="18873"/>
                    <a:pt x="8950" y="18435"/>
                  </a:cubicBezTo>
                  <a:cubicBezTo>
                    <a:pt x="8848" y="18137"/>
                    <a:pt x="8550" y="17833"/>
                    <a:pt x="8235" y="17833"/>
                  </a:cubicBezTo>
                  <a:cubicBezTo>
                    <a:pt x="8141" y="17833"/>
                    <a:pt x="8046" y="17860"/>
                    <a:pt x="7953" y="17922"/>
                  </a:cubicBezTo>
                  <a:cubicBezTo>
                    <a:pt x="7549" y="18206"/>
                    <a:pt x="7444" y="18775"/>
                    <a:pt x="7561" y="19231"/>
                  </a:cubicBezTo>
                  <a:cubicBezTo>
                    <a:pt x="7660" y="19600"/>
                    <a:pt x="7915" y="19917"/>
                    <a:pt x="8231" y="20125"/>
                  </a:cubicBezTo>
                  <a:cubicBezTo>
                    <a:pt x="8005" y="20206"/>
                    <a:pt x="7769" y="20287"/>
                    <a:pt x="7528" y="20287"/>
                  </a:cubicBezTo>
                  <a:cubicBezTo>
                    <a:pt x="7523" y="20287"/>
                    <a:pt x="7518" y="20287"/>
                    <a:pt x="7513" y="20287"/>
                  </a:cubicBezTo>
                  <a:cubicBezTo>
                    <a:pt x="7224" y="20287"/>
                    <a:pt x="6947" y="20190"/>
                    <a:pt x="6696" y="20058"/>
                  </a:cubicBezTo>
                  <a:cubicBezTo>
                    <a:pt x="6142" y="19770"/>
                    <a:pt x="5722" y="19253"/>
                    <a:pt x="5537" y="18659"/>
                  </a:cubicBezTo>
                  <a:cubicBezTo>
                    <a:pt x="5460" y="18411"/>
                    <a:pt x="5387" y="18153"/>
                    <a:pt x="5386" y="17894"/>
                  </a:cubicBezTo>
                  <a:cubicBezTo>
                    <a:pt x="5386" y="17540"/>
                    <a:pt x="5510" y="17197"/>
                    <a:pt x="5708" y="16908"/>
                  </a:cubicBezTo>
                  <a:cubicBezTo>
                    <a:pt x="5822" y="16911"/>
                    <a:pt x="5938" y="16916"/>
                    <a:pt x="6054" y="16916"/>
                  </a:cubicBezTo>
                  <a:cubicBezTo>
                    <a:pt x="6269" y="16916"/>
                    <a:pt x="6483" y="16900"/>
                    <a:pt x="6686" y="16826"/>
                  </a:cubicBezTo>
                  <a:cubicBezTo>
                    <a:pt x="7028" y="16686"/>
                    <a:pt x="7282" y="16394"/>
                    <a:pt x="7475" y="16086"/>
                  </a:cubicBezTo>
                  <a:close/>
                  <a:moveTo>
                    <a:pt x="10019" y="19023"/>
                  </a:moveTo>
                  <a:lnTo>
                    <a:pt x="10019" y="19023"/>
                  </a:lnTo>
                  <a:cubicBezTo>
                    <a:pt x="9985" y="19473"/>
                    <a:pt x="9837" y="19905"/>
                    <a:pt x="9615" y="20296"/>
                  </a:cubicBezTo>
                  <a:cubicBezTo>
                    <a:pt x="9527" y="20306"/>
                    <a:pt x="9437" y="20310"/>
                    <a:pt x="9346" y="20311"/>
                  </a:cubicBezTo>
                  <a:cubicBezTo>
                    <a:pt x="9159" y="20311"/>
                    <a:pt x="8970" y="20289"/>
                    <a:pt x="8788" y="20243"/>
                  </a:cubicBezTo>
                  <a:cubicBezTo>
                    <a:pt x="8834" y="20148"/>
                    <a:pt x="8874" y="20050"/>
                    <a:pt x="8903" y="19948"/>
                  </a:cubicBezTo>
                  <a:cubicBezTo>
                    <a:pt x="9330" y="19716"/>
                    <a:pt x="9717" y="19405"/>
                    <a:pt x="10019" y="19023"/>
                  </a:cubicBezTo>
                  <a:close/>
                  <a:moveTo>
                    <a:pt x="4020" y="19669"/>
                  </a:moveTo>
                  <a:cubicBezTo>
                    <a:pt x="4147" y="19669"/>
                    <a:pt x="4273" y="19738"/>
                    <a:pt x="4348" y="19858"/>
                  </a:cubicBezTo>
                  <a:cubicBezTo>
                    <a:pt x="4467" y="20061"/>
                    <a:pt x="4450" y="20321"/>
                    <a:pt x="4340" y="20518"/>
                  </a:cubicBezTo>
                  <a:lnTo>
                    <a:pt x="4340" y="20517"/>
                  </a:lnTo>
                  <a:cubicBezTo>
                    <a:pt x="4125" y="20284"/>
                    <a:pt x="3935" y="20046"/>
                    <a:pt x="3766" y="19779"/>
                  </a:cubicBezTo>
                  <a:cubicBezTo>
                    <a:pt x="3840" y="19703"/>
                    <a:pt x="3930" y="19669"/>
                    <a:pt x="4020" y="19669"/>
                  </a:cubicBezTo>
                  <a:close/>
                  <a:moveTo>
                    <a:pt x="3103" y="18546"/>
                  </a:moveTo>
                  <a:cubicBezTo>
                    <a:pt x="3228" y="18969"/>
                    <a:pt x="3406" y="19377"/>
                    <a:pt x="3631" y="19756"/>
                  </a:cubicBezTo>
                  <a:cubicBezTo>
                    <a:pt x="3620" y="19769"/>
                    <a:pt x="3610" y="19782"/>
                    <a:pt x="3600" y="19794"/>
                  </a:cubicBezTo>
                  <a:cubicBezTo>
                    <a:pt x="3389" y="20092"/>
                    <a:pt x="3331" y="20496"/>
                    <a:pt x="3386" y="20851"/>
                  </a:cubicBezTo>
                  <a:cubicBezTo>
                    <a:pt x="3059" y="20787"/>
                    <a:pt x="2770" y="20587"/>
                    <a:pt x="2559" y="20336"/>
                  </a:cubicBezTo>
                  <a:cubicBezTo>
                    <a:pt x="2266" y="19980"/>
                    <a:pt x="2139" y="19517"/>
                    <a:pt x="2106" y="19065"/>
                  </a:cubicBezTo>
                  <a:cubicBezTo>
                    <a:pt x="2480" y="18997"/>
                    <a:pt x="2846" y="18833"/>
                    <a:pt x="3103" y="18546"/>
                  </a:cubicBezTo>
                  <a:close/>
                  <a:moveTo>
                    <a:pt x="3693" y="19858"/>
                  </a:moveTo>
                  <a:cubicBezTo>
                    <a:pt x="3748" y="19948"/>
                    <a:pt x="3807" y="20035"/>
                    <a:pt x="3868" y="20122"/>
                  </a:cubicBezTo>
                  <a:cubicBezTo>
                    <a:pt x="3990" y="20296"/>
                    <a:pt x="4125" y="20461"/>
                    <a:pt x="4268" y="20617"/>
                  </a:cubicBezTo>
                  <a:cubicBezTo>
                    <a:pt x="4111" y="20796"/>
                    <a:pt x="3876" y="20870"/>
                    <a:pt x="3648" y="20873"/>
                  </a:cubicBezTo>
                  <a:cubicBezTo>
                    <a:pt x="3638" y="20874"/>
                    <a:pt x="3628" y="20874"/>
                    <a:pt x="3618" y="20874"/>
                  </a:cubicBezTo>
                  <a:cubicBezTo>
                    <a:pt x="3588" y="20874"/>
                    <a:pt x="3558" y="20872"/>
                    <a:pt x="3528" y="20870"/>
                  </a:cubicBezTo>
                  <a:lnTo>
                    <a:pt x="3495" y="20866"/>
                  </a:lnTo>
                  <a:cubicBezTo>
                    <a:pt x="3425" y="20530"/>
                    <a:pt x="3488" y="20134"/>
                    <a:pt x="3693" y="19858"/>
                  </a:cubicBezTo>
                  <a:close/>
                  <a:moveTo>
                    <a:pt x="3957" y="16602"/>
                  </a:moveTo>
                  <a:cubicBezTo>
                    <a:pt x="4513" y="16602"/>
                    <a:pt x="5039" y="16842"/>
                    <a:pt x="5590" y="16897"/>
                  </a:cubicBezTo>
                  <a:cubicBezTo>
                    <a:pt x="5371" y="17224"/>
                    <a:pt x="5254" y="17620"/>
                    <a:pt x="5286" y="18013"/>
                  </a:cubicBezTo>
                  <a:cubicBezTo>
                    <a:pt x="5304" y="18226"/>
                    <a:pt x="5355" y="18433"/>
                    <a:pt x="5417" y="18636"/>
                  </a:cubicBezTo>
                  <a:cubicBezTo>
                    <a:pt x="5476" y="18840"/>
                    <a:pt x="5560" y="19037"/>
                    <a:pt x="5670" y="19219"/>
                  </a:cubicBezTo>
                  <a:cubicBezTo>
                    <a:pt x="6040" y="19829"/>
                    <a:pt x="6669" y="20344"/>
                    <a:pt x="7401" y="20395"/>
                  </a:cubicBezTo>
                  <a:cubicBezTo>
                    <a:pt x="7432" y="20397"/>
                    <a:pt x="7463" y="20398"/>
                    <a:pt x="7494" y="20398"/>
                  </a:cubicBezTo>
                  <a:cubicBezTo>
                    <a:pt x="7790" y="20398"/>
                    <a:pt x="8078" y="20299"/>
                    <a:pt x="8352" y="20194"/>
                  </a:cubicBezTo>
                  <a:cubicBezTo>
                    <a:pt x="8425" y="20231"/>
                    <a:pt x="8498" y="20265"/>
                    <a:pt x="8576" y="20291"/>
                  </a:cubicBezTo>
                  <a:cubicBezTo>
                    <a:pt x="8593" y="20297"/>
                    <a:pt x="8610" y="20303"/>
                    <a:pt x="8628" y="20308"/>
                  </a:cubicBezTo>
                  <a:cubicBezTo>
                    <a:pt x="8442" y="20617"/>
                    <a:pt x="8185" y="20881"/>
                    <a:pt x="7898" y="21095"/>
                  </a:cubicBezTo>
                  <a:cubicBezTo>
                    <a:pt x="7508" y="21378"/>
                    <a:pt x="7059" y="21551"/>
                    <a:pt x="6601" y="21691"/>
                  </a:cubicBezTo>
                  <a:cubicBezTo>
                    <a:pt x="6520" y="21712"/>
                    <a:pt x="6439" y="21734"/>
                    <a:pt x="6357" y="21755"/>
                  </a:cubicBezTo>
                  <a:cubicBezTo>
                    <a:pt x="6212" y="21731"/>
                    <a:pt x="6077" y="21702"/>
                    <a:pt x="5938" y="21663"/>
                  </a:cubicBezTo>
                  <a:cubicBezTo>
                    <a:pt x="5323" y="21498"/>
                    <a:pt x="4854" y="21040"/>
                    <a:pt x="4418" y="20600"/>
                  </a:cubicBezTo>
                  <a:cubicBezTo>
                    <a:pt x="4568" y="20348"/>
                    <a:pt x="4593" y="19990"/>
                    <a:pt x="4412" y="19747"/>
                  </a:cubicBezTo>
                  <a:cubicBezTo>
                    <a:pt x="4318" y="19622"/>
                    <a:pt x="4172" y="19556"/>
                    <a:pt x="4025" y="19556"/>
                  </a:cubicBezTo>
                  <a:cubicBezTo>
                    <a:pt x="3910" y="19556"/>
                    <a:pt x="3796" y="19596"/>
                    <a:pt x="3706" y="19683"/>
                  </a:cubicBezTo>
                  <a:cubicBezTo>
                    <a:pt x="3470" y="19298"/>
                    <a:pt x="3302" y="18881"/>
                    <a:pt x="3185" y="18448"/>
                  </a:cubicBezTo>
                  <a:cubicBezTo>
                    <a:pt x="3590" y="17926"/>
                    <a:pt x="3757" y="17256"/>
                    <a:pt x="3819" y="16607"/>
                  </a:cubicBezTo>
                  <a:cubicBezTo>
                    <a:pt x="3865" y="16604"/>
                    <a:pt x="3911" y="16602"/>
                    <a:pt x="3957" y="16602"/>
                  </a:cubicBezTo>
                  <a:close/>
                  <a:moveTo>
                    <a:pt x="8737" y="20341"/>
                  </a:moveTo>
                  <a:cubicBezTo>
                    <a:pt x="8945" y="20394"/>
                    <a:pt x="9159" y="20423"/>
                    <a:pt x="9374" y="20423"/>
                  </a:cubicBezTo>
                  <a:cubicBezTo>
                    <a:pt x="9431" y="20423"/>
                    <a:pt x="9488" y="20421"/>
                    <a:pt x="9545" y="20417"/>
                  </a:cubicBezTo>
                  <a:lnTo>
                    <a:pt x="9545" y="20417"/>
                  </a:lnTo>
                  <a:cubicBezTo>
                    <a:pt x="9346" y="20740"/>
                    <a:pt x="9093" y="21042"/>
                    <a:pt x="8785" y="21264"/>
                  </a:cubicBezTo>
                  <a:cubicBezTo>
                    <a:pt x="8268" y="21626"/>
                    <a:pt x="7630" y="21797"/>
                    <a:pt x="7001" y="21800"/>
                  </a:cubicBezTo>
                  <a:cubicBezTo>
                    <a:pt x="6988" y="21800"/>
                    <a:pt x="6974" y="21800"/>
                    <a:pt x="6961" y="21800"/>
                  </a:cubicBezTo>
                  <a:cubicBezTo>
                    <a:pt x="6871" y="21800"/>
                    <a:pt x="6780" y="21797"/>
                    <a:pt x="6690" y="21792"/>
                  </a:cubicBezTo>
                  <a:lnTo>
                    <a:pt x="6688" y="21792"/>
                  </a:lnTo>
                  <a:cubicBezTo>
                    <a:pt x="7055" y="21674"/>
                    <a:pt x="7417" y="21528"/>
                    <a:pt x="7747" y="21324"/>
                  </a:cubicBezTo>
                  <a:cubicBezTo>
                    <a:pt x="8142" y="21076"/>
                    <a:pt x="8497" y="20744"/>
                    <a:pt x="8737" y="20341"/>
                  </a:cubicBezTo>
                  <a:close/>
                  <a:moveTo>
                    <a:pt x="4345" y="20700"/>
                  </a:moveTo>
                  <a:cubicBezTo>
                    <a:pt x="4821" y="21203"/>
                    <a:pt x="5386" y="21667"/>
                    <a:pt x="6078" y="21817"/>
                  </a:cubicBezTo>
                  <a:cubicBezTo>
                    <a:pt x="5852" y="21866"/>
                    <a:pt x="5621" y="21890"/>
                    <a:pt x="5391" y="21899"/>
                  </a:cubicBezTo>
                  <a:lnTo>
                    <a:pt x="5390" y="21899"/>
                  </a:lnTo>
                  <a:cubicBezTo>
                    <a:pt x="4894" y="21895"/>
                    <a:pt x="4349" y="21850"/>
                    <a:pt x="3948" y="21533"/>
                  </a:cubicBezTo>
                  <a:cubicBezTo>
                    <a:pt x="3768" y="21384"/>
                    <a:pt x="3602" y="21199"/>
                    <a:pt x="3526" y="20978"/>
                  </a:cubicBezTo>
                  <a:lnTo>
                    <a:pt x="3526" y="20978"/>
                  </a:lnTo>
                  <a:cubicBezTo>
                    <a:pt x="3565" y="20982"/>
                    <a:pt x="3605" y="20984"/>
                    <a:pt x="3644" y="20984"/>
                  </a:cubicBezTo>
                  <a:cubicBezTo>
                    <a:pt x="3905" y="20984"/>
                    <a:pt x="4172" y="20902"/>
                    <a:pt x="4345" y="20700"/>
                  </a:cubicBezTo>
                  <a:close/>
                  <a:moveTo>
                    <a:pt x="2756" y="1"/>
                  </a:moveTo>
                  <a:cubicBezTo>
                    <a:pt x="2718" y="1"/>
                    <a:pt x="2679" y="2"/>
                    <a:pt x="2640" y="5"/>
                  </a:cubicBezTo>
                  <a:cubicBezTo>
                    <a:pt x="2294" y="62"/>
                    <a:pt x="1853" y="286"/>
                    <a:pt x="1618" y="550"/>
                  </a:cubicBezTo>
                  <a:cubicBezTo>
                    <a:pt x="1414" y="759"/>
                    <a:pt x="1364" y="1054"/>
                    <a:pt x="1322" y="1331"/>
                  </a:cubicBezTo>
                  <a:cubicBezTo>
                    <a:pt x="1290" y="1557"/>
                    <a:pt x="1276" y="1792"/>
                    <a:pt x="1329" y="2017"/>
                  </a:cubicBezTo>
                  <a:cubicBezTo>
                    <a:pt x="1381" y="2192"/>
                    <a:pt x="1437" y="2367"/>
                    <a:pt x="1517" y="2533"/>
                  </a:cubicBezTo>
                  <a:cubicBezTo>
                    <a:pt x="1507" y="2753"/>
                    <a:pt x="1554" y="2970"/>
                    <a:pt x="1615" y="3181"/>
                  </a:cubicBezTo>
                  <a:cubicBezTo>
                    <a:pt x="1700" y="3471"/>
                    <a:pt x="1826" y="3754"/>
                    <a:pt x="2026" y="3984"/>
                  </a:cubicBezTo>
                  <a:cubicBezTo>
                    <a:pt x="1740" y="4445"/>
                    <a:pt x="1542" y="4970"/>
                    <a:pt x="1520" y="5515"/>
                  </a:cubicBezTo>
                  <a:cubicBezTo>
                    <a:pt x="1166" y="5903"/>
                    <a:pt x="1067" y="6447"/>
                    <a:pt x="1001" y="6952"/>
                  </a:cubicBezTo>
                  <a:cubicBezTo>
                    <a:pt x="900" y="7789"/>
                    <a:pt x="1036" y="8626"/>
                    <a:pt x="1150" y="9455"/>
                  </a:cubicBezTo>
                  <a:cubicBezTo>
                    <a:pt x="709" y="9961"/>
                    <a:pt x="786" y="10764"/>
                    <a:pt x="893" y="11383"/>
                  </a:cubicBezTo>
                  <a:cubicBezTo>
                    <a:pt x="796" y="11560"/>
                    <a:pt x="828" y="11910"/>
                    <a:pt x="1080" y="11910"/>
                  </a:cubicBezTo>
                  <a:cubicBezTo>
                    <a:pt x="1083" y="11910"/>
                    <a:pt x="1086" y="11910"/>
                    <a:pt x="1089" y="11910"/>
                  </a:cubicBezTo>
                  <a:cubicBezTo>
                    <a:pt x="1120" y="11966"/>
                    <a:pt x="1156" y="12022"/>
                    <a:pt x="1194" y="12074"/>
                  </a:cubicBezTo>
                  <a:cubicBezTo>
                    <a:pt x="807" y="12285"/>
                    <a:pt x="637" y="12770"/>
                    <a:pt x="524" y="13172"/>
                  </a:cubicBezTo>
                  <a:cubicBezTo>
                    <a:pt x="367" y="13769"/>
                    <a:pt x="357" y="14274"/>
                    <a:pt x="485" y="14878"/>
                  </a:cubicBezTo>
                  <a:cubicBezTo>
                    <a:pt x="566" y="15301"/>
                    <a:pt x="659" y="15730"/>
                    <a:pt x="867" y="16112"/>
                  </a:cubicBezTo>
                  <a:cubicBezTo>
                    <a:pt x="160" y="16483"/>
                    <a:pt x="1" y="17403"/>
                    <a:pt x="359" y="18075"/>
                  </a:cubicBezTo>
                  <a:cubicBezTo>
                    <a:pt x="654" y="18674"/>
                    <a:pt x="1149" y="19089"/>
                    <a:pt x="1818" y="19089"/>
                  </a:cubicBezTo>
                  <a:cubicBezTo>
                    <a:pt x="1862" y="19089"/>
                    <a:pt x="1906" y="19087"/>
                    <a:pt x="1951" y="19083"/>
                  </a:cubicBezTo>
                  <a:lnTo>
                    <a:pt x="1951" y="19083"/>
                  </a:lnTo>
                  <a:cubicBezTo>
                    <a:pt x="1915" y="19649"/>
                    <a:pt x="2066" y="20238"/>
                    <a:pt x="2419" y="20689"/>
                  </a:cubicBezTo>
                  <a:cubicBezTo>
                    <a:pt x="2673" y="20968"/>
                    <a:pt x="2967" y="21220"/>
                    <a:pt x="3302" y="21397"/>
                  </a:cubicBezTo>
                  <a:cubicBezTo>
                    <a:pt x="3383" y="21438"/>
                    <a:pt x="3468" y="21469"/>
                    <a:pt x="3556" y="21492"/>
                  </a:cubicBezTo>
                  <a:cubicBezTo>
                    <a:pt x="3560" y="21493"/>
                    <a:pt x="3565" y="21494"/>
                    <a:pt x="3569" y="21494"/>
                  </a:cubicBezTo>
                  <a:cubicBezTo>
                    <a:pt x="3595" y="21494"/>
                    <a:pt x="3618" y="21476"/>
                    <a:pt x="3625" y="21450"/>
                  </a:cubicBezTo>
                  <a:cubicBezTo>
                    <a:pt x="3633" y="21421"/>
                    <a:pt x="3617" y="21385"/>
                    <a:pt x="3586" y="21377"/>
                  </a:cubicBezTo>
                  <a:cubicBezTo>
                    <a:pt x="3236" y="21285"/>
                    <a:pt x="2954" y="21040"/>
                    <a:pt x="2691" y="20804"/>
                  </a:cubicBezTo>
                  <a:cubicBezTo>
                    <a:pt x="2329" y="20486"/>
                    <a:pt x="2124" y="20021"/>
                    <a:pt x="2071" y="19549"/>
                  </a:cubicBezTo>
                  <a:lnTo>
                    <a:pt x="2071" y="19549"/>
                  </a:lnTo>
                  <a:cubicBezTo>
                    <a:pt x="2226" y="20237"/>
                    <a:pt x="2689" y="20838"/>
                    <a:pt x="3410" y="20963"/>
                  </a:cubicBezTo>
                  <a:cubicBezTo>
                    <a:pt x="3506" y="21311"/>
                    <a:pt x="3790" y="21576"/>
                    <a:pt x="4094" y="21750"/>
                  </a:cubicBezTo>
                  <a:cubicBezTo>
                    <a:pt x="4456" y="21944"/>
                    <a:pt x="4860" y="22013"/>
                    <a:pt x="5269" y="22013"/>
                  </a:cubicBezTo>
                  <a:cubicBezTo>
                    <a:pt x="5597" y="22013"/>
                    <a:pt x="5928" y="21968"/>
                    <a:pt x="6241" y="21908"/>
                  </a:cubicBezTo>
                  <a:cubicBezTo>
                    <a:pt x="6290" y="21899"/>
                    <a:pt x="6337" y="21890"/>
                    <a:pt x="6384" y="21875"/>
                  </a:cubicBezTo>
                  <a:cubicBezTo>
                    <a:pt x="6441" y="21884"/>
                    <a:pt x="6499" y="21890"/>
                    <a:pt x="6556" y="21897"/>
                  </a:cubicBezTo>
                  <a:cubicBezTo>
                    <a:pt x="6687" y="21909"/>
                    <a:pt x="6818" y="21915"/>
                    <a:pt x="6950" y="21915"/>
                  </a:cubicBezTo>
                  <a:cubicBezTo>
                    <a:pt x="7283" y="21915"/>
                    <a:pt x="7616" y="21875"/>
                    <a:pt x="7937" y="21789"/>
                  </a:cubicBezTo>
                  <a:cubicBezTo>
                    <a:pt x="8684" y="21587"/>
                    <a:pt x="9309" y="21082"/>
                    <a:pt x="9679" y="20403"/>
                  </a:cubicBezTo>
                  <a:cubicBezTo>
                    <a:pt x="10516" y="20298"/>
                    <a:pt x="11333" y="19757"/>
                    <a:pt x="11811" y="19068"/>
                  </a:cubicBezTo>
                  <a:cubicBezTo>
                    <a:pt x="12315" y="18296"/>
                    <a:pt x="12462" y="17549"/>
                    <a:pt x="12227" y="16650"/>
                  </a:cubicBezTo>
                  <a:cubicBezTo>
                    <a:pt x="13018" y="15940"/>
                    <a:pt x="13495" y="14876"/>
                    <a:pt x="13442" y="13808"/>
                  </a:cubicBezTo>
                  <a:cubicBezTo>
                    <a:pt x="13404" y="13198"/>
                    <a:pt x="13138" y="12618"/>
                    <a:pt x="12748" y="12151"/>
                  </a:cubicBezTo>
                  <a:cubicBezTo>
                    <a:pt x="12684" y="12075"/>
                    <a:pt x="12619" y="12000"/>
                    <a:pt x="12549" y="11930"/>
                  </a:cubicBezTo>
                  <a:cubicBezTo>
                    <a:pt x="12467" y="11753"/>
                    <a:pt x="12373" y="11583"/>
                    <a:pt x="12272" y="11417"/>
                  </a:cubicBezTo>
                  <a:cubicBezTo>
                    <a:pt x="11900" y="10795"/>
                    <a:pt x="11412" y="10249"/>
                    <a:pt x="10843" y="9803"/>
                  </a:cubicBezTo>
                  <a:cubicBezTo>
                    <a:pt x="11316" y="9781"/>
                    <a:pt x="11788" y="9730"/>
                    <a:pt x="12256" y="9651"/>
                  </a:cubicBezTo>
                  <a:cubicBezTo>
                    <a:pt x="12566" y="9597"/>
                    <a:pt x="12873" y="9523"/>
                    <a:pt x="13183" y="9470"/>
                  </a:cubicBezTo>
                  <a:cubicBezTo>
                    <a:pt x="13328" y="9446"/>
                    <a:pt x="13475" y="9422"/>
                    <a:pt x="13622" y="9422"/>
                  </a:cubicBezTo>
                  <a:cubicBezTo>
                    <a:pt x="13654" y="9422"/>
                    <a:pt x="13686" y="9424"/>
                    <a:pt x="13718" y="9426"/>
                  </a:cubicBezTo>
                  <a:cubicBezTo>
                    <a:pt x="14559" y="9509"/>
                    <a:pt x="15361" y="10278"/>
                    <a:pt x="15878" y="10904"/>
                  </a:cubicBezTo>
                  <a:cubicBezTo>
                    <a:pt x="16241" y="11339"/>
                    <a:pt x="16560" y="11818"/>
                    <a:pt x="16866" y="12293"/>
                  </a:cubicBezTo>
                  <a:cubicBezTo>
                    <a:pt x="17183" y="12787"/>
                    <a:pt x="17473" y="13300"/>
                    <a:pt x="17835" y="13765"/>
                  </a:cubicBezTo>
                  <a:cubicBezTo>
                    <a:pt x="18524" y="14614"/>
                    <a:pt x="19347" y="15361"/>
                    <a:pt x="20274" y="15944"/>
                  </a:cubicBezTo>
                  <a:cubicBezTo>
                    <a:pt x="20697" y="16219"/>
                    <a:pt x="21138" y="16465"/>
                    <a:pt x="21597" y="16672"/>
                  </a:cubicBezTo>
                  <a:cubicBezTo>
                    <a:pt x="22142" y="16902"/>
                    <a:pt x="22708" y="17080"/>
                    <a:pt x="23285" y="17210"/>
                  </a:cubicBezTo>
                  <a:cubicBezTo>
                    <a:pt x="23745" y="17318"/>
                    <a:pt x="24214" y="17400"/>
                    <a:pt x="24686" y="17430"/>
                  </a:cubicBezTo>
                  <a:cubicBezTo>
                    <a:pt x="24868" y="17442"/>
                    <a:pt x="25051" y="17447"/>
                    <a:pt x="25233" y="17447"/>
                  </a:cubicBezTo>
                  <a:cubicBezTo>
                    <a:pt x="25542" y="17447"/>
                    <a:pt x="25851" y="17433"/>
                    <a:pt x="26160" y="17414"/>
                  </a:cubicBezTo>
                  <a:cubicBezTo>
                    <a:pt x="26911" y="17365"/>
                    <a:pt x="27658" y="17260"/>
                    <a:pt x="28410" y="17220"/>
                  </a:cubicBezTo>
                  <a:cubicBezTo>
                    <a:pt x="28522" y="17217"/>
                    <a:pt x="28634" y="17216"/>
                    <a:pt x="28747" y="17216"/>
                  </a:cubicBezTo>
                  <a:cubicBezTo>
                    <a:pt x="29216" y="17216"/>
                    <a:pt x="29686" y="17246"/>
                    <a:pt x="30147" y="17333"/>
                  </a:cubicBezTo>
                  <a:cubicBezTo>
                    <a:pt x="30832" y="17465"/>
                    <a:pt x="31491" y="17785"/>
                    <a:pt x="31979" y="18289"/>
                  </a:cubicBezTo>
                  <a:cubicBezTo>
                    <a:pt x="32201" y="18523"/>
                    <a:pt x="32379" y="18795"/>
                    <a:pt x="32528" y="19081"/>
                  </a:cubicBezTo>
                  <a:cubicBezTo>
                    <a:pt x="32666" y="19333"/>
                    <a:pt x="32785" y="19595"/>
                    <a:pt x="32882" y="19866"/>
                  </a:cubicBezTo>
                  <a:cubicBezTo>
                    <a:pt x="33128" y="20506"/>
                    <a:pt x="33287" y="21174"/>
                    <a:pt x="33384" y="21853"/>
                  </a:cubicBezTo>
                  <a:cubicBezTo>
                    <a:pt x="33421" y="22150"/>
                    <a:pt x="33444" y="22449"/>
                    <a:pt x="33448" y="22749"/>
                  </a:cubicBezTo>
                  <a:cubicBezTo>
                    <a:pt x="33440" y="22886"/>
                    <a:pt x="33433" y="23023"/>
                    <a:pt x="33426" y="23160"/>
                  </a:cubicBezTo>
                  <a:cubicBezTo>
                    <a:pt x="33359" y="23982"/>
                    <a:pt x="33232" y="24810"/>
                    <a:pt x="32920" y="25576"/>
                  </a:cubicBezTo>
                  <a:cubicBezTo>
                    <a:pt x="32776" y="25908"/>
                    <a:pt x="32629" y="26253"/>
                    <a:pt x="32359" y="26502"/>
                  </a:cubicBezTo>
                  <a:cubicBezTo>
                    <a:pt x="32290" y="26564"/>
                    <a:pt x="32218" y="26636"/>
                    <a:pt x="32127" y="26666"/>
                  </a:cubicBezTo>
                  <a:cubicBezTo>
                    <a:pt x="32119" y="26660"/>
                    <a:pt x="32111" y="26658"/>
                    <a:pt x="32102" y="26658"/>
                  </a:cubicBezTo>
                  <a:cubicBezTo>
                    <a:pt x="32076" y="26658"/>
                    <a:pt x="32051" y="26679"/>
                    <a:pt x="32049" y="26707"/>
                  </a:cubicBezTo>
                  <a:cubicBezTo>
                    <a:pt x="32042" y="26752"/>
                    <a:pt x="32086" y="26783"/>
                    <a:pt x="32128" y="26783"/>
                  </a:cubicBezTo>
                  <a:cubicBezTo>
                    <a:pt x="32132" y="26783"/>
                    <a:pt x="32136" y="26783"/>
                    <a:pt x="32140" y="26782"/>
                  </a:cubicBezTo>
                  <a:cubicBezTo>
                    <a:pt x="32392" y="26704"/>
                    <a:pt x="32653" y="26337"/>
                    <a:pt x="32788" y="26117"/>
                  </a:cubicBezTo>
                  <a:cubicBezTo>
                    <a:pt x="32910" y="25908"/>
                    <a:pt x="33003" y="25685"/>
                    <a:pt x="33083" y="25458"/>
                  </a:cubicBezTo>
                  <a:cubicBezTo>
                    <a:pt x="33182" y="25190"/>
                    <a:pt x="33261" y="24916"/>
                    <a:pt x="33335" y="24640"/>
                  </a:cubicBezTo>
                  <a:cubicBezTo>
                    <a:pt x="33363" y="24492"/>
                    <a:pt x="33389" y="24342"/>
                    <a:pt x="33417" y="24193"/>
                  </a:cubicBezTo>
                  <a:cubicBezTo>
                    <a:pt x="33504" y="23591"/>
                    <a:pt x="33554" y="22980"/>
                    <a:pt x="33536" y="22373"/>
                  </a:cubicBezTo>
                  <a:cubicBezTo>
                    <a:pt x="33494" y="21657"/>
                    <a:pt x="33364" y="20944"/>
                    <a:pt x="33140" y="20262"/>
                  </a:cubicBezTo>
                  <a:cubicBezTo>
                    <a:pt x="32926" y="19609"/>
                    <a:pt x="32642" y="18967"/>
                    <a:pt x="32219" y="18418"/>
                  </a:cubicBezTo>
                  <a:cubicBezTo>
                    <a:pt x="31824" y="17904"/>
                    <a:pt x="31264" y="17527"/>
                    <a:pt x="30643" y="17343"/>
                  </a:cubicBezTo>
                  <a:cubicBezTo>
                    <a:pt x="30078" y="17163"/>
                    <a:pt x="29498" y="17106"/>
                    <a:pt x="28914" y="17106"/>
                  </a:cubicBezTo>
                  <a:cubicBezTo>
                    <a:pt x="28251" y="17106"/>
                    <a:pt x="27583" y="17179"/>
                    <a:pt x="26926" y="17231"/>
                  </a:cubicBezTo>
                  <a:cubicBezTo>
                    <a:pt x="26376" y="17275"/>
                    <a:pt x="25825" y="17333"/>
                    <a:pt x="25272" y="17333"/>
                  </a:cubicBezTo>
                  <a:cubicBezTo>
                    <a:pt x="25237" y="17333"/>
                    <a:pt x="25202" y="17333"/>
                    <a:pt x="25167" y="17332"/>
                  </a:cubicBezTo>
                  <a:cubicBezTo>
                    <a:pt x="24604" y="17325"/>
                    <a:pt x="24043" y="17254"/>
                    <a:pt x="23490" y="17152"/>
                  </a:cubicBezTo>
                  <a:cubicBezTo>
                    <a:pt x="23053" y="17065"/>
                    <a:pt x="22625" y="16941"/>
                    <a:pt x="22207" y="16785"/>
                  </a:cubicBezTo>
                  <a:cubicBezTo>
                    <a:pt x="21651" y="16586"/>
                    <a:pt x="21119" y="16337"/>
                    <a:pt x="20615" y="16027"/>
                  </a:cubicBezTo>
                  <a:cubicBezTo>
                    <a:pt x="20162" y="15743"/>
                    <a:pt x="19707" y="15453"/>
                    <a:pt x="19299" y="15105"/>
                  </a:cubicBezTo>
                  <a:cubicBezTo>
                    <a:pt x="18749" y="14637"/>
                    <a:pt x="18257" y="14102"/>
                    <a:pt x="17812" y="13535"/>
                  </a:cubicBezTo>
                  <a:cubicBezTo>
                    <a:pt x="17292" y="12845"/>
                    <a:pt x="16874" y="12084"/>
                    <a:pt x="16379" y="11375"/>
                  </a:cubicBezTo>
                  <a:cubicBezTo>
                    <a:pt x="16013" y="10848"/>
                    <a:pt x="15608" y="10337"/>
                    <a:pt x="15092" y="9948"/>
                  </a:cubicBezTo>
                  <a:cubicBezTo>
                    <a:pt x="14693" y="9642"/>
                    <a:pt x="14239" y="9372"/>
                    <a:pt x="13730" y="9319"/>
                  </a:cubicBezTo>
                  <a:cubicBezTo>
                    <a:pt x="13686" y="9315"/>
                    <a:pt x="13642" y="9314"/>
                    <a:pt x="13598" y="9314"/>
                  </a:cubicBezTo>
                  <a:cubicBezTo>
                    <a:pt x="13227" y="9314"/>
                    <a:pt x="12864" y="9430"/>
                    <a:pt x="12499" y="9491"/>
                  </a:cubicBezTo>
                  <a:cubicBezTo>
                    <a:pt x="11940" y="9596"/>
                    <a:pt x="11376" y="9693"/>
                    <a:pt x="10806" y="9693"/>
                  </a:cubicBezTo>
                  <a:cubicBezTo>
                    <a:pt x="10772" y="9693"/>
                    <a:pt x="10738" y="9693"/>
                    <a:pt x="10704" y="9692"/>
                  </a:cubicBezTo>
                  <a:cubicBezTo>
                    <a:pt x="10609" y="9617"/>
                    <a:pt x="10517" y="9541"/>
                    <a:pt x="10420" y="9470"/>
                  </a:cubicBezTo>
                  <a:cubicBezTo>
                    <a:pt x="10798" y="9367"/>
                    <a:pt x="11190" y="9299"/>
                    <a:pt x="11547" y="9133"/>
                  </a:cubicBezTo>
                  <a:cubicBezTo>
                    <a:pt x="11706" y="9058"/>
                    <a:pt x="11853" y="8958"/>
                    <a:pt x="11993" y="8852"/>
                  </a:cubicBezTo>
                  <a:cubicBezTo>
                    <a:pt x="12086" y="8784"/>
                    <a:pt x="12175" y="8712"/>
                    <a:pt x="12256" y="8629"/>
                  </a:cubicBezTo>
                  <a:cubicBezTo>
                    <a:pt x="12645" y="8234"/>
                    <a:pt x="12746" y="7878"/>
                    <a:pt x="12718" y="7333"/>
                  </a:cubicBezTo>
                  <a:cubicBezTo>
                    <a:pt x="12695" y="6743"/>
                    <a:pt x="12388" y="6211"/>
                    <a:pt x="11761" y="6136"/>
                  </a:cubicBezTo>
                  <a:cubicBezTo>
                    <a:pt x="11684" y="5566"/>
                    <a:pt x="11318" y="5079"/>
                    <a:pt x="10916" y="4688"/>
                  </a:cubicBezTo>
                  <a:cubicBezTo>
                    <a:pt x="11268" y="4350"/>
                    <a:pt x="11427" y="3927"/>
                    <a:pt x="11264" y="3450"/>
                  </a:cubicBezTo>
                  <a:cubicBezTo>
                    <a:pt x="11182" y="3225"/>
                    <a:pt x="11065" y="3006"/>
                    <a:pt x="10910" y="2822"/>
                  </a:cubicBezTo>
                  <a:cubicBezTo>
                    <a:pt x="10597" y="2496"/>
                    <a:pt x="10166" y="2286"/>
                    <a:pt x="9721" y="2221"/>
                  </a:cubicBezTo>
                  <a:cubicBezTo>
                    <a:pt x="9636" y="2209"/>
                    <a:pt x="9550" y="2203"/>
                    <a:pt x="9464" y="2203"/>
                  </a:cubicBezTo>
                  <a:cubicBezTo>
                    <a:pt x="8997" y="2203"/>
                    <a:pt x="8528" y="2372"/>
                    <a:pt x="8176" y="2678"/>
                  </a:cubicBezTo>
                  <a:cubicBezTo>
                    <a:pt x="8107" y="2668"/>
                    <a:pt x="8038" y="2663"/>
                    <a:pt x="7969" y="2663"/>
                  </a:cubicBezTo>
                  <a:cubicBezTo>
                    <a:pt x="7853" y="2663"/>
                    <a:pt x="7737" y="2677"/>
                    <a:pt x="7625" y="2707"/>
                  </a:cubicBezTo>
                  <a:cubicBezTo>
                    <a:pt x="7603" y="2282"/>
                    <a:pt x="7385" y="1902"/>
                    <a:pt x="7139" y="1566"/>
                  </a:cubicBezTo>
                  <a:cubicBezTo>
                    <a:pt x="6890" y="1221"/>
                    <a:pt x="6601" y="902"/>
                    <a:pt x="6259" y="647"/>
                  </a:cubicBezTo>
                  <a:cubicBezTo>
                    <a:pt x="6013" y="468"/>
                    <a:pt x="5711" y="379"/>
                    <a:pt x="5413" y="342"/>
                  </a:cubicBezTo>
                  <a:cubicBezTo>
                    <a:pt x="5346" y="335"/>
                    <a:pt x="5279" y="330"/>
                    <a:pt x="5212" y="330"/>
                  </a:cubicBezTo>
                  <a:cubicBezTo>
                    <a:pt x="5123" y="330"/>
                    <a:pt x="5035" y="339"/>
                    <a:pt x="4949" y="364"/>
                  </a:cubicBezTo>
                  <a:cubicBezTo>
                    <a:pt x="4768" y="414"/>
                    <a:pt x="4590" y="497"/>
                    <a:pt x="4467" y="644"/>
                  </a:cubicBezTo>
                  <a:cubicBezTo>
                    <a:pt x="4270" y="653"/>
                    <a:pt x="4076" y="691"/>
                    <a:pt x="3890" y="760"/>
                  </a:cubicBezTo>
                  <a:cubicBezTo>
                    <a:pt x="3809" y="536"/>
                    <a:pt x="3677" y="323"/>
                    <a:pt x="3474" y="193"/>
                  </a:cubicBezTo>
                  <a:cubicBezTo>
                    <a:pt x="3261" y="62"/>
                    <a:pt x="3007" y="1"/>
                    <a:pt x="2756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"/>
            <p:cNvSpPr/>
            <p:nvPr/>
          </p:nvSpPr>
          <p:spPr>
            <a:xfrm>
              <a:off x="4993950" y="2613288"/>
              <a:ext cx="441625" cy="927025"/>
            </a:xfrm>
            <a:custGeom>
              <a:rect b="b" l="l" r="r" t="t"/>
              <a:pathLst>
                <a:path extrusionOk="0" h="37081" w="17665">
                  <a:moveTo>
                    <a:pt x="12564" y="1"/>
                  </a:moveTo>
                  <a:cubicBezTo>
                    <a:pt x="12240" y="1"/>
                    <a:pt x="11845" y="350"/>
                    <a:pt x="11621" y="523"/>
                  </a:cubicBezTo>
                  <a:cubicBezTo>
                    <a:pt x="11122" y="953"/>
                    <a:pt x="10621" y="1382"/>
                    <a:pt x="10121" y="1809"/>
                  </a:cubicBezTo>
                  <a:cubicBezTo>
                    <a:pt x="10057" y="1865"/>
                    <a:pt x="9991" y="1920"/>
                    <a:pt x="9926" y="1976"/>
                  </a:cubicBezTo>
                  <a:cubicBezTo>
                    <a:pt x="9398" y="2427"/>
                    <a:pt x="8869" y="2876"/>
                    <a:pt x="8338" y="3322"/>
                  </a:cubicBezTo>
                  <a:cubicBezTo>
                    <a:pt x="7474" y="4049"/>
                    <a:pt x="6586" y="4749"/>
                    <a:pt x="5682" y="5425"/>
                  </a:cubicBezTo>
                  <a:cubicBezTo>
                    <a:pt x="5492" y="5569"/>
                    <a:pt x="5311" y="5724"/>
                    <a:pt x="5122" y="5868"/>
                  </a:cubicBezTo>
                  <a:cubicBezTo>
                    <a:pt x="5079" y="5899"/>
                    <a:pt x="5037" y="5931"/>
                    <a:pt x="4993" y="5959"/>
                  </a:cubicBezTo>
                  <a:cubicBezTo>
                    <a:pt x="4971" y="5973"/>
                    <a:pt x="4948" y="5991"/>
                    <a:pt x="4923" y="5991"/>
                  </a:cubicBezTo>
                  <a:cubicBezTo>
                    <a:pt x="4920" y="5991"/>
                    <a:pt x="4917" y="5991"/>
                    <a:pt x="4915" y="5990"/>
                  </a:cubicBezTo>
                  <a:cubicBezTo>
                    <a:pt x="4877" y="5985"/>
                    <a:pt x="4856" y="5938"/>
                    <a:pt x="4875" y="5906"/>
                  </a:cubicBezTo>
                  <a:cubicBezTo>
                    <a:pt x="4886" y="5886"/>
                    <a:pt x="4908" y="5877"/>
                    <a:pt x="4927" y="5866"/>
                  </a:cubicBezTo>
                  <a:cubicBezTo>
                    <a:pt x="5187" y="5694"/>
                    <a:pt x="5424" y="5490"/>
                    <a:pt x="5674" y="5303"/>
                  </a:cubicBezTo>
                  <a:cubicBezTo>
                    <a:pt x="6309" y="4797"/>
                    <a:pt x="6959" y="4307"/>
                    <a:pt x="7589" y="3793"/>
                  </a:cubicBezTo>
                  <a:cubicBezTo>
                    <a:pt x="8000" y="3446"/>
                    <a:pt x="8411" y="3098"/>
                    <a:pt x="8829" y="2760"/>
                  </a:cubicBezTo>
                  <a:cubicBezTo>
                    <a:pt x="9227" y="2438"/>
                    <a:pt x="9621" y="2111"/>
                    <a:pt x="10009" y="1777"/>
                  </a:cubicBezTo>
                  <a:cubicBezTo>
                    <a:pt x="10085" y="1572"/>
                    <a:pt x="10133" y="1357"/>
                    <a:pt x="10130" y="1136"/>
                  </a:cubicBezTo>
                  <a:cubicBezTo>
                    <a:pt x="10127" y="832"/>
                    <a:pt x="10050" y="503"/>
                    <a:pt x="9824" y="285"/>
                  </a:cubicBezTo>
                  <a:cubicBezTo>
                    <a:pt x="9700" y="172"/>
                    <a:pt x="9533" y="105"/>
                    <a:pt x="9366" y="105"/>
                  </a:cubicBezTo>
                  <a:cubicBezTo>
                    <a:pt x="9293" y="105"/>
                    <a:pt x="9220" y="117"/>
                    <a:pt x="9151" y="145"/>
                  </a:cubicBezTo>
                  <a:cubicBezTo>
                    <a:pt x="8952" y="212"/>
                    <a:pt x="8785" y="341"/>
                    <a:pt x="8633" y="481"/>
                  </a:cubicBezTo>
                  <a:cubicBezTo>
                    <a:pt x="8474" y="632"/>
                    <a:pt x="8327" y="795"/>
                    <a:pt x="8186" y="964"/>
                  </a:cubicBezTo>
                  <a:cubicBezTo>
                    <a:pt x="7897" y="1326"/>
                    <a:pt x="7599" y="1684"/>
                    <a:pt x="7304" y="2042"/>
                  </a:cubicBezTo>
                  <a:lnTo>
                    <a:pt x="7294" y="2054"/>
                  </a:lnTo>
                  <a:cubicBezTo>
                    <a:pt x="7260" y="2095"/>
                    <a:pt x="7226" y="2137"/>
                    <a:pt x="7192" y="2178"/>
                  </a:cubicBezTo>
                  <a:cubicBezTo>
                    <a:pt x="6943" y="2481"/>
                    <a:pt x="6697" y="2787"/>
                    <a:pt x="6459" y="3099"/>
                  </a:cubicBezTo>
                  <a:cubicBezTo>
                    <a:pt x="6176" y="3461"/>
                    <a:pt x="5882" y="3814"/>
                    <a:pt x="5580" y="4160"/>
                  </a:cubicBezTo>
                  <a:cubicBezTo>
                    <a:pt x="5132" y="4678"/>
                    <a:pt x="4678" y="5192"/>
                    <a:pt x="4187" y="5672"/>
                  </a:cubicBezTo>
                  <a:cubicBezTo>
                    <a:pt x="4066" y="5793"/>
                    <a:pt x="3944" y="5915"/>
                    <a:pt x="3822" y="6036"/>
                  </a:cubicBezTo>
                  <a:cubicBezTo>
                    <a:pt x="3821" y="6034"/>
                    <a:pt x="3820" y="6033"/>
                    <a:pt x="3818" y="6032"/>
                  </a:cubicBezTo>
                  <a:cubicBezTo>
                    <a:pt x="3798" y="6005"/>
                    <a:pt x="3772" y="5984"/>
                    <a:pt x="3745" y="5969"/>
                  </a:cubicBezTo>
                  <a:cubicBezTo>
                    <a:pt x="3773" y="5942"/>
                    <a:pt x="3801" y="5914"/>
                    <a:pt x="3830" y="5885"/>
                  </a:cubicBezTo>
                  <a:cubicBezTo>
                    <a:pt x="4440" y="5259"/>
                    <a:pt x="5044" y="4625"/>
                    <a:pt x="5606" y="3957"/>
                  </a:cubicBezTo>
                  <a:cubicBezTo>
                    <a:pt x="6134" y="3309"/>
                    <a:pt x="6664" y="2663"/>
                    <a:pt x="7195" y="2019"/>
                  </a:cubicBezTo>
                  <a:cubicBezTo>
                    <a:pt x="7195" y="1745"/>
                    <a:pt x="7166" y="1468"/>
                    <a:pt x="7056" y="1216"/>
                  </a:cubicBezTo>
                  <a:cubicBezTo>
                    <a:pt x="6962" y="1028"/>
                    <a:pt x="6840" y="843"/>
                    <a:pt x="6659" y="733"/>
                  </a:cubicBezTo>
                  <a:cubicBezTo>
                    <a:pt x="6560" y="683"/>
                    <a:pt x="6442" y="661"/>
                    <a:pt x="6325" y="661"/>
                  </a:cubicBezTo>
                  <a:cubicBezTo>
                    <a:pt x="6242" y="661"/>
                    <a:pt x="6160" y="672"/>
                    <a:pt x="6086" y="694"/>
                  </a:cubicBezTo>
                  <a:cubicBezTo>
                    <a:pt x="5834" y="803"/>
                    <a:pt x="5664" y="1039"/>
                    <a:pt x="5549" y="1279"/>
                  </a:cubicBezTo>
                  <a:cubicBezTo>
                    <a:pt x="5423" y="1536"/>
                    <a:pt x="5304" y="1794"/>
                    <a:pt x="5189" y="2055"/>
                  </a:cubicBezTo>
                  <a:cubicBezTo>
                    <a:pt x="4934" y="2639"/>
                    <a:pt x="4675" y="3221"/>
                    <a:pt x="4365" y="3778"/>
                  </a:cubicBezTo>
                  <a:cubicBezTo>
                    <a:pt x="4026" y="4368"/>
                    <a:pt x="3654" y="4939"/>
                    <a:pt x="3310" y="5527"/>
                  </a:cubicBezTo>
                  <a:cubicBezTo>
                    <a:pt x="2955" y="6121"/>
                    <a:pt x="2645" y="6744"/>
                    <a:pt x="2363" y="7377"/>
                  </a:cubicBezTo>
                  <a:cubicBezTo>
                    <a:pt x="2222" y="7694"/>
                    <a:pt x="2086" y="8013"/>
                    <a:pt x="1960" y="8337"/>
                  </a:cubicBezTo>
                  <a:cubicBezTo>
                    <a:pt x="1813" y="8732"/>
                    <a:pt x="1685" y="9135"/>
                    <a:pt x="1561" y="9538"/>
                  </a:cubicBezTo>
                  <a:cubicBezTo>
                    <a:pt x="1499" y="9756"/>
                    <a:pt x="1440" y="9976"/>
                    <a:pt x="1384" y="10196"/>
                  </a:cubicBezTo>
                  <a:cubicBezTo>
                    <a:pt x="1383" y="10211"/>
                    <a:pt x="1378" y="10226"/>
                    <a:pt x="1374" y="10240"/>
                  </a:cubicBezTo>
                  <a:cubicBezTo>
                    <a:pt x="1332" y="10407"/>
                    <a:pt x="1292" y="10574"/>
                    <a:pt x="1254" y="10743"/>
                  </a:cubicBezTo>
                  <a:cubicBezTo>
                    <a:pt x="1249" y="10738"/>
                    <a:pt x="1244" y="10733"/>
                    <a:pt x="1240" y="10729"/>
                  </a:cubicBezTo>
                  <a:cubicBezTo>
                    <a:pt x="1133" y="11159"/>
                    <a:pt x="1047" y="11593"/>
                    <a:pt x="962" y="12028"/>
                  </a:cubicBezTo>
                  <a:cubicBezTo>
                    <a:pt x="864" y="12565"/>
                    <a:pt x="756" y="13100"/>
                    <a:pt x="675" y="13639"/>
                  </a:cubicBezTo>
                  <a:cubicBezTo>
                    <a:pt x="670" y="13672"/>
                    <a:pt x="666" y="13704"/>
                    <a:pt x="661" y="13736"/>
                  </a:cubicBezTo>
                  <a:cubicBezTo>
                    <a:pt x="667" y="13737"/>
                    <a:pt x="673" y="13738"/>
                    <a:pt x="677" y="13740"/>
                  </a:cubicBezTo>
                  <a:cubicBezTo>
                    <a:pt x="646" y="13945"/>
                    <a:pt x="615" y="14150"/>
                    <a:pt x="589" y="14356"/>
                  </a:cubicBezTo>
                  <a:cubicBezTo>
                    <a:pt x="561" y="14624"/>
                    <a:pt x="539" y="14891"/>
                    <a:pt x="522" y="15154"/>
                  </a:cubicBezTo>
                  <a:cubicBezTo>
                    <a:pt x="523" y="15183"/>
                    <a:pt x="516" y="15218"/>
                    <a:pt x="492" y="15232"/>
                  </a:cubicBezTo>
                  <a:cubicBezTo>
                    <a:pt x="418" y="15923"/>
                    <a:pt x="341" y="16613"/>
                    <a:pt x="284" y="17305"/>
                  </a:cubicBezTo>
                  <a:cubicBezTo>
                    <a:pt x="169" y="18799"/>
                    <a:pt x="103" y="20295"/>
                    <a:pt x="59" y="21791"/>
                  </a:cubicBezTo>
                  <a:cubicBezTo>
                    <a:pt x="3" y="23347"/>
                    <a:pt x="1" y="24904"/>
                    <a:pt x="26" y="26461"/>
                  </a:cubicBezTo>
                  <a:cubicBezTo>
                    <a:pt x="42" y="27116"/>
                    <a:pt x="46" y="27774"/>
                    <a:pt x="91" y="28428"/>
                  </a:cubicBezTo>
                  <a:cubicBezTo>
                    <a:pt x="147" y="29405"/>
                    <a:pt x="202" y="30380"/>
                    <a:pt x="297" y="31353"/>
                  </a:cubicBezTo>
                  <a:cubicBezTo>
                    <a:pt x="462" y="32995"/>
                    <a:pt x="693" y="34645"/>
                    <a:pt x="1008" y="36264"/>
                  </a:cubicBezTo>
                  <a:cubicBezTo>
                    <a:pt x="1062" y="36537"/>
                    <a:pt x="1119" y="36808"/>
                    <a:pt x="1176" y="37080"/>
                  </a:cubicBezTo>
                  <a:lnTo>
                    <a:pt x="17664" y="37080"/>
                  </a:lnTo>
                  <a:cubicBezTo>
                    <a:pt x="17193" y="36408"/>
                    <a:pt x="16719" y="35737"/>
                    <a:pt x="16277" y="35046"/>
                  </a:cubicBezTo>
                  <a:cubicBezTo>
                    <a:pt x="15824" y="34324"/>
                    <a:pt x="15383" y="33593"/>
                    <a:pt x="14983" y="32842"/>
                  </a:cubicBezTo>
                  <a:cubicBezTo>
                    <a:pt x="14612" y="32141"/>
                    <a:pt x="14265" y="31429"/>
                    <a:pt x="13939" y="30707"/>
                  </a:cubicBezTo>
                  <a:cubicBezTo>
                    <a:pt x="13700" y="30156"/>
                    <a:pt x="13477" y="29597"/>
                    <a:pt x="13260" y="29037"/>
                  </a:cubicBezTo>
                  <a:cubicBezTo>
                    <a:pt x="12971" y="28246"/>
                    <a:pt x="12710" y="27445"/>
                    <a:pt x="12458" y="26642"/>
                  </a:cubicBezTo>
                  <a:cubicBezTo>
                    <a:pt x="12206" y="25835"/>
                    <a:pt x="12006" y="25014"/>
                    <a:pt x="11778" y="24200"/>
                  </a:cubicBezTo>
                  <a:cubicBezTo>
                    <a:pt x="11418" y="22760"/>
                    <a:pt x="11083" y="21312"/>
                    <a:pt x="10847" y="19845"/>
                  </a:cubicBezTo>
                  <a:cubicBezTo>
                    <a:pt x="10816" y="19668"/>
                    <a:pt x="10787" y="19489"/>
                    <a:pt x="10758" y="19312"/>
                  </a:cubicBezTo>
                  <a:cubicBezTo>
                    <a:pt x="10751" y="19304"/>
                    <a:pt x="10746" y="19293"/>
                    <a:pt x="10745" y="19283"/>
                  </a:cubicBezTo>
                  <a:cubicBezTo>
                    <a:pt x="10741" y="19247"/>
                    <a:pt x="10738" y="19211"/>
                    <a:pt x="10736" y="19176"/>
                  </a:cubicBezTo>
                  <a:cubicBezTo>
                    <a:pt x="10732" y="19160"/>
                    <a:pt x="10730" y="19143"/>
                    <a:pt x="10726" y="19127"/>
                  </a:cubicBezTo>
                  <a:cubicBezTo>
                    <a:pt x="10718" y="19073"/>
                    <a:pt x="10709" y="19020"/>
                    <a:pt x="10706" y="18965"/>
                  </a:cubicBezTo>
                  <a:cubicBezTo>
                    <a:pt x="10706" y="18946"/>
                    <a:pt x="10703" y="18926"/>
                    <a:pt x="10711" y="18907"/>
                  </a:cubicBezTo>
                  <a:cubicBezTo>
                    <a:pt x="10650" y="18241"/>
                    <a:pt x="10587" y="17572"/>
                    <a:pt x="10611" y="16904"/>
                  </a:cubicBezTo>
                  <a:cubicBezTo>
                    <a:pt x="10633" y="16435"/>
                    <a:pt x="10708" y="15969"/>
                    <a:pt x="10822" y="15515"/>
                  </a:cubicBezTo>
                  <a:cubicBezTo>
                    <a:pt x="11154" y="14218"/>
                    <a:pt x="11763" y="13008"/>
                    <a:pt x="12496" y="11893"/>
                  </a:cubicBezTo>
                  <a:cubicBezTo>
                    <a:pt x="12730" y="11549"/>
                    <a:pt x="12978" y="11215"/>
                    <a:pt x="13238" y="10891"/>
                  </a:cubicBezTo>
                  <a:cubicBezTo>
                    <a:pt x="13577" y="10472"/>
                    <a:pt x="13932" y="10064"/>
                    <a:pt x="14246" y="9623"/>
                  </a:cubicBezTo>
                  <a:cubicBezTo>
                    <a:pt x="14504" y="9243"/>
                    <a:pt x="14826" y="8911"/>
                    <a:pt x="14448" y="8476"/>
                  </a:cubicBezTo>
                  <a:cubicBezTo>
                    <a:pt x="14299" y="8298"/>
                    <a:pt x="14115" y="8213"/>
                    <a:pt x="13914" y="8213"/>
                  </a:cubicBezTo>
                  <a:cubicBezTo>
                    <a:pt x="13814" y="8213"/>
                    <a:pt x="13711" y="8234"/>
                    <a:pt x="13605" y="8275"/>
                  </a:cubicBezTo>
                  <a:cubicBezTo>
                    <a:pt x="13280" y="8393"/>
                    <a:pt x="12993" y="8589"/>
                    <a:pt x="12708" y="8783"/>
                  </a:cubicBezTo>
                  <a:cubicBezTo>
                    <a:pt x="12321" y="9057"/>
                    <a:pt x="11939" y="9328"/>
                    <a:pt x="11564" y="9618"/>
                  </a:cubicBezTo>
                  <a:cubicBezTo>
                    <a:pt x="11373" y="9766"/>
                    <a:pt x="11184" y="9923"/>
                    <a:pt x="10986" y="10063"/>
                  </a:cubicBezTo>
                  <a:cubicBezTo>
                    <a:pt x="10983" y="10071"/>
                    <a:pt x="10982" y="10078"/>
                    <a:pt x="10981" y="10086"/>
                  </a:cubicBezTo>
                  <a:cubicBezTo>
                    <a:pt x="10801" y="10210"/>
                    <a:pt x="10616" y="10325"/>
                    <a:pt x="10421" y="10428"/>
                  </a:cubicBezTo>
                  <a:cubicBezTo>
                    <a:pt x="10099" y="10592"/>
                    <a:pt x="9764" y="10791"/>
                    <a:pt x="9394" y="10791"/>
                  </a:cubicBezTo>
                  <a:cubicBezTo>
                    <a:pt x="9382" y="10791"/>
                    <a:pt x="9371" y="10790"/>
                    <a:pt x="9359" y="10790"/>
                  </a:cubicBezTo>
                  <a:cubicBezTo>
                    <a:pt x="8741" y="10746"/>
                    <a:pt x="8542" y="10127"/>
                    <a:pt x="8637" y="9592"/>
                  </a:cubicBezTo>
                  <a:cubicBezTo>
                    <a:pt x="8706" y="9214"/>
                    <a:pt x="8838" y="8848"/>
                    <a:pt x="9000" y="8499"/>
                  </a:cubicBezTo>
                  <a:cubicBezTo>
                    <a:pt x="9130" y="8206"/>
                    <a:pt x="9290" y="7928"/>
                    <a:pt x="9480" y="7670"/>
                  </a:cubicBezTo>
                  <a:cubicBezTo>
                    <a:pt x="9691" y="7378"/>
                    <a:pt x="9924" y="7086"/>
                    <a:pt x="10247" y="6912"/>
                  </a:cubicBezTo>
                  <a:cubicBezTo>
                    <a:pt x="10411" y="6818"/>
                    <a:pt x="10600" y="6758"/>
                    <a:pt x="10791" y="6758"/>
                  </a:cubicBezTo>
                  <a:cubicBezTo>
                    <a:pt x="10816" y="6758"/>
                    <a:pt x="10841" y="6759"/>
                    <a:pt x="10866" y="6761"/>
                  </a:cubicBezTo>
                  <a:cubicBezTo>
                    <a:pt x="11102" y="6789"/>
                    <a:pt x="11338" y="6841"/>
                    <a:pt x="11557" y="6939"/>
                  </a:cubicBezTo>
                  <a:cubicBezTo>
                    <a:pt x="12115" y="7190"/>
                    <a:pt x="12641" y="7528"/>
                    <a:pt x="13237" y="7685"/>
                  </a:cubicBezTo>
                  <a:cubicBezTo>
                    <a:pt x="13349" y="7710"/>
                    <a:pt x="13465" y="7726"/>
                    <a:pt x="13580" y="7726"/>
                  </a:cubicBezTo>
                  <a:cubicBezTo>
                    <a:pt x="13692" y="7726"/>
                    <a:pt x="13804" y="7711"/>
                    <a:pt x="13911" y="7676"/>
                  </a:cubicBezTo>
                  <a:cubicBezTo>
                    <a:pt x="14051" y="7629"/>
                    <a:pt x="14190" y="7573"/>
                    <a:pt x="14300" y="7471"/>
                  </a:cubicBezTo>
                  <a:cubicBezTo>
                    <a:pt x="14437" y="7333"/>
                    <a:pt x="14527" y="7149"/>
                    <a:pt x="14577" y="6961"/>
                  </a:cubicBezTo>
                  <a:cubicBezTo>
                    <a:pt x="14613" y="6721"/>
                    <a:pt x="14511" y="6480"/>
                    <a:pt x="14391" y="6276"/>
                  </a:cubicBezTo>
                  <a:cubicBezTo>
                    <a:pt x="14203" y="5999"/>
                    <a:pt x="13959" y="5758"/>
                    <a:pt x="13716" y="5530"/>
                  </a:cubicBezTo>
                  <a:cubicBezTo>
                    <a:pt x="13401" y="5232"/>
                    <a:pt x="13069" y="4949"/>
                    <a:pt x="12715" y="4696"/>
                  </a:cubicBezTo>
                  <a:cubicBezTo>
                    <a:pt x="12361" y="4442"/>
                    <a:pt x="11984" y="4180"/>
                    <a:pt x="11540" y="4132"/>
                  </a:cubicBezTo>
                  <a:cubicBezTo>
                    <a:pt x="11503" y="4129"/>
                    <a:pt x="11468" y="4127"/>
                    <a:pt x="11431" y="4127"/>
                  </a:cubicBezTo>
                  <a:cubicBezTo>
                    <a:pt x="11402" y="4127"/>
                    <a:pt x="11374" y="4127"/>
                    <a:pt x="11345" y="4130"/>
                  </a:cubicBezTo>
                  <a:lnTo>
                    <a:pt x="11326" y="4130"/>
                  </a:lnTo>
                  <a:cubicBezTo>
                    <a:pt x="11320" y="4131"/>
                    <a:pt x="11314" y="4131"/>
                    <a:pt x="11307" y="4131"/>
                  </a:cubicBezTo>
                  <a:cubicBezTo>
                    <a:pt x="11295" y="4132"/>
                    <a:pt x="11283" y="4133"/>
                    <a:pt x="11270" y="4134"/>
                  </a:cubicBezTo>
                  <a:cubicBezTo>
                    <a:pt x="11107" y="4147"/>
                    <a:pt x="10944" y="4178"/>
                    <a:pt x="10784" y="4208"/>
                  </a:cubicBezTo>
                  <a:cubicBezTo>
                    <a:pt x="10310" y="4307"/>
                    <a:pt x="9856" y="4477"/>
                    <a:pt x="9417" y="4677"/>
                  </a:cubicBezTo>
                  <a:cubicBezTo>
                    <a:pt x="9016" y="4854"/>
                    <a:pt x="8631" y="5067"/>
                    <a:pt x="8261" y="5301"/>
                  </a:cubicBezTo>
                  <a:cubicBezTo>
                    <a:pt x="7648" y="5689"/>
                    <a:pt x="7031" y="6075"/>
                    <a:pt x="6443" y="6502"/>
                  </a:cubicBezTo>
                  <a:cubicBezTo>
                    <a:pt x="6432" y="6511"/>
                    <a:pt x="6419" y="6515"/>
                    <a:pt x="6406" y="6515"/>
                  </a:cubicBezTo>
                  <a:cubicBezTo>
                    <a:pt x="6389" y="6515"/>
                    <a:pt x="6371" y="6506"/>
                    <a:pt x="6359" y="6490"/>
                  </a:cubicBezTo>
                  <a:cubicBezTo>
                    <a:pt x="6340" y="6464"/>
                    <a:pt x="6343" y="6422"/>
                    <a:pt x="6370" y="6402"/>
                  </a:cubicBezTo>
                  <a:cubicBezTo>
                    <a:pt x="6458" y="6334"/>
                    <a:pt x="6548" y="6271"/>
                    <a:pt x="6640" y="6209"/>
                  </a:cubicBezTo>
                  <a:cubicBezTo>
                    <a:pt x="7060" y="5924"/>
                    <a:pt x="7485" y="5650"/>
                    <a:pt x="7916" y="5383"/>
                  </a:cubicBezTo>
                  <a:cubicBezTo>
                    <a:pt x="8716" y="4879"/>
                    <a:pt x="9558" y="4420"/>
                    <a:pt x="10473" y="4162"/>
                  </a:cubicBezTo>
                  <a:cubicBezTo>
                    <a:pt x="10765" y="4086"/>
                    <a:pt x="11066" y="4021"/>
                    <a:pt x="11371" y="4021"/>
                  </a:cubicBezTo>
                  <a:cubicBezTo>
                    <a:pt x="11376" y="4021"/>
                    <a:pt x="11382" y="4021"/>
                    <a:pt x="11387" y="4021"/>
                  </a:cubicBezTo>
                  <a:cubicBezTo>
                    <a:pt x="11473" y="3936"/>
                    <a:pt x="11560" y="3848"/>
                    <a:pt x="11643" y="3760"/>
                  </a:cubicBezTo>
                  <a:cubicBezTo>
                    <a:pt x="12195" y="3168"/>
                    <a:pt x="12721" y="2530"/>
                    <a:pt x="13027" y="1774"/>
                  </a:cubicBezTo>
                  <a:cubicBezTo>
                    <a:pt x="13218" y="1356"/>
                    <a:pt x="13276" y="853"/>
                    <a:pt x="13126" y="413"/>
                  </a:cubicBezTo>
                  <a:cubicBezTo>
                    <a:pt x="13062" y="219"/>
                    <a:pt x="12893" y="101"/>
                    <a:pt x="12710" y="28"/>
                  </a:cubicBezTo>
                  <a:cubicBezTo>
                    <a:pt x="12664" y="9"/>
                    <a:pt x="12615" y="1"/>
                    <a:pt x="12564" y="1"/>
                  </a:cubicBezTo>
                  <a:close/>
                </a:path>
              </a:pathLst>
            </a:custGeom>
            <a:solidFill>
              <a:srgbClr val="BF7E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"/>
            <p:cNvSpPr/>
            <p:nvPr/>
          </p:nvSpPr>
          <p:spPr>
            <a:xfrm>
              <a:off x="5149175" y="2709413"/>
              <a:ext cx="136775" cy="66075"/>
            </a:xfrm>
            <a:custGeom>
              <a:rect b="b" l="l" r="r" t="t"/>
              <a:pathLst>
                <a:path extrusionOk="0" h="2643" w="5471">
                  <a:moveTo>
                    <a:pt x="4737" y="0"/>
                  </a:moveTo>
                  <a:cubicBezTo>
                    <a:pt x="3966" y="0"/>
                    <a:pt x="3161" y="378"/>
                    <a:pt x="2496" y="704"/>
                  </a:cubicBezTo>
                  <a:cubicBezTo>
                    <a:pt x="1670" y="1158"/>
                    <a:pt x="906" y="1712"/>
                    <a:pt x="163" y="2288"/>
                  </a:cubicBezTo>
                  <a:cubicBezTo>
                    <a:pt x="0" y="2412"/>
                    <a:pt x="126" y="2642"/>
                    <a:pt x="287" y="2642"/>
                  </a:cubicBezTo>
                  <a:cubicBezTo>
                    <a:pt x="325" y="2642"/>
                    <a:pt x="365" y="2629"/>
                    <a:pt x="403" y="2599"/>
                  </a:cubicBezTo>
                  <a:cubicBezTo>
                    <a:pt x="1728" y="1655"/>
                    <a:pt x="3102" y="667"/>
                    <a:pt x="4713" y="311"/>
                  </a:cubicBezTo>
                  <a:cubicBezTo>
                    <a:pt x="4913" y="269"/>
                    <a:pt x="5118" y="274"/>
                    <a:pt x="5319" y="270"/>
                  </a:cubicBezTo>
                  <a:cubicBezTo>
                    <a:pt x="5471" y="172"/>
                    <a:pt x="5305" y="68"/>
                    <a:pt x="5192" y="48"/>
                  </a:cubicBezTo>
                  <a:cubicBezTo>
                    <a:pt x="5042" y="15"/>
                    <a:pt x="4890" y="0"/>
                    <a:pt x="4737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"/>
            <p:cNvSpPr/>
            <p:nvPr/>
          </p:nvSpPr>
          <p:spPr>
            <a:xfrm>
              <a:off x="5112925" y="2653913"/>
              <a:ext cx="134825" cy="107975"/>
            </a:xfrm>
            <a:custGeom>
              <a:rect b="b" l="l" r="r" t="t"/>
              <a:pathLst>
                <a:path extrusionOk="0" h="4319" w="5393">
                  <a:moveTo>
                    <a:pt x="5302" y="1"/>
                  </a:moveTo>
                  <a:cubicBezTo>
                    <a:pt x="5286" y="1"/>
                    <a:pt x="5270" y="5"/>
                    <a:pt x="5257" y="14"/>
                  </a:cubicBezTo>
                  <a:cubicBezTo>
                    <a:pt x="5167" y="66"/>
                    <a:pt x="5082" y="123"/>
                    <a:pt x="4998" y="181"/>
                  </a:cubicBezTo>
                  <a:cubicBezTo>
                    <a:pt x="3600" y="1143"/>
                    <a:pt x="2226" y="2127"/>
                    <a:pt x="954" y="3252"/>
                  </a:cubicBezTo>
                  <a:cubicBezTo>
                    <a:pt x="685" y="3506"/>
                    <a:pt x="416" y="3763"/>
                    <a:pt x="130" y="4002"/>
                  </a:cubicBezTo>
                  <a:cubicBezTo>
                    <a:pt x="0" y="4124"/>
                    <a:pt x="123" y="4319"/>
                    <a:pt x="266" y="4319"/>
                  </a:cubicBezTo>
                  <a:cubicBezTo>
                    <a:pt x="302" y="4319"/>
                    <a:pt x="339" y="4307"/>
                    <a:pt x="373" y="4279"/>
                  </a:cubicBezTo>
                  <a:cubicBezTo>
                    <a:pt x="1049" y="3741"/>
                    <a:pt x="1667" y="3135"/>
                    <a:pt x="2348" y="2605"/>
                  </a:cubicBezTo>
                  <a:cubicBezTo>
                    <a:pt x="3313" y="1815"/>
                    <a:pt x="4332" y="1093"/>
                    <a:pt x="5245" y="242"/>
                  </a:cubicBezTo>
                  <a:cubicBezTo>
                    <a:pt x="5294" y="187"/>
                    <a:pt x="5392" y="144"/>
                    <a:pt x="5377" y="58"/>
                  </a:cubicBezTo>
                  <a:cubicBezTo>
                    <a:pt x="5369" y="20"/>
                    <a:pt x="5335" y="1"/>
                    <a:pt x="5302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"/>
            <p:cNvSpPr/>
            <p:nvPr/>
          </p:nvSpPr>
          <p:spPr>
            <a:xfrm>
              <a:off x="5082450" y="2659788"/>
              <a:ext cx="94500" cy="99475"/>
            </a:xfrm>
            <a:custGeom>
              <a:rect b="b" l="l" r="r" t="t"/>
              <a:pathLst>
                <a:path extrusionOk="0" h="3979" w="3780">
                  <a:moveTo>
                    <a:pt x="3640" y="0"/>
                  </a:moveTo>
                  <a:cubicBezTo>
                    <a:pt x="3520" y="20"/>
                    <a:pt x="3445" y="143"/>
                    <a:pt x="3350" y="211"/>
                  </a:cubicBezTo>
                  <a:cubicBezTo>
                    <a:pt x="2548" y="975"/>
                    <a:pt x="1858" y="1850"/>
                    <a:pt x="1085" y="2644"/>
                  </a:cubicBezTo>
                  <a:cubicBezTo>
                    <a:pt x="750" y="2977"/>
                    <a:pt x="391" y="3290"/>
                    <a:pt x="110" y="3674"/>
                  </a:cubicBezTo>
                  <a:cubicBezTo>
                    <a:pt x="1" y="3815"/>
                    <a:pt x="132" y="3979"/>
                    <a:pt x="269" y="3979"/>
                  </a:cubicBezTo>
                  <a:cubicBezTo>
                    <a:pt x="319" y="3979"/>
                    <a:pt x="370" y="3957"/>
                    <a:pt x="410" y="3905"/>
                  </a:cubicBezTo>
                  <a:cubicBezTo>
                    <a:pt x="832" y="3400"/>
                    <a:pt x="1373" y="2982"/>
                    <a:pt x="1791" y="2476"/>
                  </a:cubicBezTo>
                  <a:cubicBezTo>
                    <a:pt x="2447" y="1757"/>
                    <a:pt x="3051" y="966"/>
                    <a:pt x="3665" y="219"/>
                  </a:cubicBezTo>
                  <a:cubicBezTo>
                    <a:pt x="3759" y="160"/>
                    <a:pt x="3779" y="10"/>
                    <a:pt x="3640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"/>
            <p:cNvSpPr/>
            <p:nvPr/>
          </p:nvSpPr>
          <p:spPr>
            <a:xfrm>
              <a:off x="5197000" y="2791713"/>
              <a:ext cx="50650" cy="94575"/>
            </a:xfrm>
            <a:custGeom>
              <a:rect b="b" l="l" r="r" t="t"/>
              <a:pathLst>
                <a:path extrusionOk="0" h="3783" w="2026">
                  <a:moveTo>
                    <a:pt x="1651" y="1"/>
                  </a:moveTo>
                  <a:cubicBezTo>
                    <a:pt x="1631" y="1"/>
                    <a:pt x="1610" y="6"/>
                    <a:pt x="1591" y="18"/>
                  </a:cubicBezTo>
                  <a:cubicBezTo>
                    <a:pt x="1517" y="66"/>
                    <a:pt x="1446" y="115"/>
                    <a:pt x="1379" y="173"/>
                  </a:cubicBezTo>
                  <a:cubicBezTo>
                    <a:pt x="744" y="852"/>
                    <a:pt x="0" y="2098"/>
                    <a:pt x="320" y="3048"/>
                  </a:cubicBezTo>
                  <a:cubicBezTo>
                    <a:pt x="418" y="3410"/>
                    <a:pt x="702" y="3755"/>
                    <a:pt x="1098" y="3780"/>
                  </a:cubicBezTo>
                  <a:cubicBezTo>
                    <a:pt x="1110" y="3782"/>
                    <a:pt x="1122" y="3783"/>
                    <a:pt x="1134" y="3783"/>
                  </a:cubicBezTo>
                  <a:cubicBezTo>
                    <a:pt x="1169" y="3783"/>
                    <a:pt x="1204" y="3775"/>
                    <a:pt x="1228" y="3755"/>
                  </a:cubicBezTo>
                  <a:lnTo>
                    <a:pt x="1227" y="3755"/>
                  </a:lnTo>
                  <a:cubicBezTo>
                    <a:pt x="1248" y="3753"/>
                    <a:pt x="1266" y="3751"/>
                    <a:pt x="1285" y="3751"/>
                  </a:cubicBezTo>
                  <a:cubicBezTo>
                    <a:pt x="1534" y="3713"/>
                    <a:pt x="1848" y="3690"/>
                    <a:pt x="2018" y="3482"/>
                  </a:cubicBezTo>
                  <a:cubicBezTo>
                    <a:pt x="2026" y="3431"/>
                    <a:pt x="1996" y="3409"/>
                    <a:pt x="1960" y="3409"/>
                  </a:cubicBezTo>
                  <a:cubicBezTo>
                    <a:pt x="1934" y="3409"/>
                    <a:pt x="1904" y="3421"/>
                    <a:pt x="1884" y="3443"/>
                  </a:cubicBezTo>
                  <a:cubicBezTo>
                    <a:pt x="1787" y="3488"/>
                    <a:pt x="1685" y="3519"/>
                    <a:pt x="1580" y="3543"/>
                  </a:cubicBezTo>
                  <a:cubicBezTo>
                    <a:pt x="1446" y="3569"/>
                    <a:pt x="1308" y="3589"/>
                    <a:pt x="1172" y="3595"/>
                  </a:cubicBezTo>
                  <a:cubicBezTo>
                    <a:pt x="1159" y="3592"/>
                    <a:pt x="1146" y="3591"/>
                    <a:pt x="1134" y="3591"/>
                  </a:cubicBezTo>
                  <a:cubicBezTo>
                    <a:pt x="1070" y="3578"/>
                    <a:pt x="992" y="3543"/>
                    <a:pt x="939" y="3512"/>
                  </a:cubicBezTo>
                  <a:cubicBezTo>
                    <a:pt x="176" y="2886"/>
                    <a:pt x="613" y="1747"/>
                    <a:pt x="1060" y="1055"/>
                  </a:cubicBezTo>
                  <a:cubicBezTo>
                    <a:pt x="1192" y="848"/>
                    <a:pt x="1318" y="636"/>
                    <a:pt x="1476" y="447"/>
                  </a:cubicBezTo>
                  <a:cubicBezTo>
                    <a:pt x="1555" y="331"/>
                    <a:pt x="1709" y="280"/>
                    <a:pt x="1774" y="160"/>
                  </a:cubicBezTo>
                  <a:cubicBezTo>
                    <a:pt x="1800" y="79"/>
                    <a:pt x="1728" y="1"/>
                    <a:pt x="1651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"/>
            <p:cNvSpPr/>
            <p:nvPr/>
          </p:nvSpPr>
          <p:spPr>
            <a:xfrm>
              <a:off x="5257700" y="3251938"/>
              <a:ext cx="6100" cy="6075"/>
            </a:xfrm>
            <a:custGeom>
              <a:rect b="b" l="l" r="r" t="t"/>
              <a:pathLst>
                <a:path extrusionOk="0" h="243" w="244">
                  <a:moveTo>
                    <a:pt x="122" y="1"/>
                  </a:moveTo>
                  <a:cubicBezTo>
                    <a:pt x="55" y="1"/>
                    <a:pt x="0" y="55"/>
                    <a:pt x="0" y="122"/>
                  </a:cubicBezTo>
                  <a:cubicBezTo>
                    <a:pt x="0" y="188"/>
                    <a:pt x="55" y="243"/>
                    <a:pt x="122" y="243"/>
                  </a:cubicBezTo>
                  <a:cubicBezTo>
                    <a:pt x="189" y="243"/>
                    <a:pt x="243" y="188"/>
                    <a:pt x="243" y="122"/>
                  </a:cubicBezTo>
                  <a:cubicBezTo>
                    <a:pt x="243" y="55"/>
                    <a:pt x="189" y="1"/>
                    <a:pt x="122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"/>
            <p:cNvSpPr/>
            <p:nvPr/>
          </p:nvSpPr>
          <p:spPr>
            <a:xfrm>
              <a:off x="5242600" y="3281388"/>
              <a:ext cx="11025" cy="7725"/>
            </a:xfrm>
            <a:custGeom>
              <a:rect b="b" l="l" r="r" t="t"/>
              <a:pathLst>
                <a:path extrusionOk="0" h="309" w="441">
                  <a:moveTo>
                    <a:pt x="224" y="0"/>
                  </a:moveTo>
                  <a:cubicBezTo>
                    <a:pt x="204" y="0"/>
                    <a:pt x="183" y="5"/>
                    <a:pt x="161" y="14"/>
                  </a:cubicBezTo>
                  <a:cubicBezTo>
                    <a:pt x="0" y="79"/>
                    <a:pt x="75" y="309"/>
                    <a:pt x="218" y="309"/>
                  </a:cubicBezTo>
                  <a:cubicBezTo>
                    <a:pt x="237" y="309"/>
                    <a:pt x="258" y="304"/>
                    <a:pt x="280" y="295"/>
                  </a:cubicBezTo>
                  <a:cubicBezTo>
                    <a:pt x="440" y="229"/>
                    <a:pt x="365" y="0"/>
                    <a:pt x="224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"/>
            <p:cNvSpPr/>
            <p:nvPr/>
          </p:nvSpPr>
          <p:spPr>
            <a:xfrm>
              <a:off x="5206300" y="3293413"/>
              <a:ext cx="11425" cy="8725"/>
            </a:xfrm>
            <a:custGeom>
              <a:rect b="b" l="l" r="r" t="t"/>
              <a:pathLst>
                <a:path extrusionOk="0" h="349" w="457">
                  <a:moveTo>
                    <a:pt x="224" y="0"/>
                  </a:moveTo>
                  <a:lnTo>
                    <a:pt x="224" y="1"/>
                  </a:lnTo>
                  <a:cubicBezTo>
                    <a:pt x="220" y="1"/>
                    <a:pt x="216" y="1"/>
                    <a:pt x="213" y="1"/>
                  </a:cubicBezTo>
                  <a:cubicBezTo>
                    <a:pt x="1" y="1"/>
                    <a:pt x="2" y="348"/>
                    <a:pt x="213" y="348"/>
                  </a:cubicBezTo>
                  <a:cubicBezTo>
                    <a:pt x="223" y="348"/>
                    <a:pt x="233" y="348"/>
                    <a:pt x="244" y="346"/>
                  </a:cubicBezTo>
                  <a:lnTo>
                    <a:pt x="242" y="346"/>
                  </a:lnTo>
                  <a:cubicBezTo>
                    <a:pt x="456" y="322"/>
                    <a:pt x="426" y="0"/>
                    <a:pt x="224" y="0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"/>
            <p:cNvSpPr/>
            <p:nvPr/>
          </p:nvSpPr>
          <p:spPr>
            <a:xfrm>
              <a:off x="4991350" y="3285388"/>
              <a:ext cx="444600" cy="254925"/>
            </a:xfrm>
            <a:custGeom>
              <a:rect b="b" l="l" r="r" t="t"/>
              <a:pathLst>
                <a:path extrusionOk="0" h="10197" w="17784">
                  <a:moveTo>
                    <a:pt x="59" y="1"/>
                  </a:moveTo>
                  <a:cubicBezTo>
                    <a:pt x="52" y="3"/>
                    <a:pt x="45" y="4"/>
                    <a:pt x="39" y="8"/>
                  </a:cubicBezTo>
                  <a:cubicBezTo>
                    <a:pt x="34" y="46"/>
                    <a:pt x="31" y="84"/>
                    <a:pt x="26" y="122"/>
                  </a:cubicBezTo>
                  <a:cubicBezTo>
                    <a:pt x="18" y="211"/>
                    <a:pt x="10" y="298"/>
                    <a:pt x="1" y="386"/>
                  </a:cubicBezTo>
                  <a:cubicBezTo>
                    <a:pt x="14" y="590"/>
                    <a:pt x="26" y="792"/>
                    <a:pt x="39" y="993"/>
                  </a:cubicBezTo>
                  <a:cubicBezTo>
                    <a:pt x="30" y="2559"/>
                    <a:pt x="236" y="4115"/>
                    <a:pt x="498" y="5660"/>
                  </a:cubicBezTo>
                  <a:cubicBezTo>
                    <a:pt x="498" y="5660"/>
                    <a:pt x="498" y="5662"/>
                    <a:pt x="498" y="5662"/>
                  </a:cubicBezTo>
                  <a:cubicBezTo>
                    <a:pt x="621" y="6528"/>
                    <a:pt x="764" y="7392"/>
                    <a:pt x="923" y="8254"/>
                  </a:cubicBezTo>
                  <a:cubicBezTo>
                    <a:pt x="999" y="8906"/>
                    <a:pt x="1111" y="9554"/>
                    <a:pt x="1252" y="10196"/>
                  </a:cubicBezTo>
                  <a:lnTo>
                    <a:pt x="17783" y="10196"/>
                  </a:lnTo>
                  <a:cubicBezTo>
                    <a:pt x="17383" y="9695"/>
                    <a:pt x="17051" y="9144"/>
                    <a:pt x="16724" y="8592"/>
                  </a:cubicBezTo>
                  <a:lnTo>
                    <a:pt x="16724" y="8591"/>
                  </a:lnTo>
                  <a:cubicBezTo>
                    <a:pt x="16640" y="8588"/>
                    <a:pt x="16556" y="8583"/>
                    <a:pt x="16472" y="8578"/>
                  </a:cubicBezTo>
                  <a:cubicBezTo>
                    <a:pt x="16361" y="8572"/>
                    <a:pt x="16249" y="8568"/>
                    <a:pt x="16138" y="8562"/>
                  </a:cubicBezTo>
                  <a:cubicBezTo>
                    <a:pt x="16045" y="8558"/>
                    <a:pt x="15951" y="8547"/>
                    <a:pt x="15857" y="8539"/>
                  </a:cubicBezTo>
                  <a:lnTo>
                    <a:pt x="15441" y="8502"/>
                  </a:lnTo>
                  <a:cubicBezTo>
                    <a:pt x="15374" y="8496"/>
                    <a:pt x="15307" y="8487"/>
                    <a:pt x="15241" y="8478"/>
                  </a:cubicBezTo>
                  <a:cubicBezTo>
                    <a:pt x="15080" y="8456"/>
                    <a:pt x="14921" y="8435"/>
                    <a:pt x="14761" y="8413"/>
                  </a:cubicBezTo>
                  <a:cubicBezTo>
                    <a:pt x="14692" y="8404"/>
                    <a:pt x="14623" y="8397"/>
                    <a:pt x="14554" y="8384"/>
                  </a:cubicBezTo>
                  <a:cubicBezTo>
                    <a:pt x="14420" y="8360"/>
                    <a:pt x="14285" y="8335"/>
                    <a:pt x="14150" y="8311"/>
                  </a:cubicBezTo>
                  <a:cubicBezTo>
                    <a:pt x="14016" y="8286"/>
                    <a:pt x="13882" y="8261"/>
                    <a:pt x="13747" y="8237"/>
                  </a:cubicBezTo>
                  <a:cubicBezTo>
                    <a:pt x="13680" y="8224"/>
                    <a:pt x="13613" y="8208"/>
                    <a:pt x="13546" y="8193"/>
                  </a:cubicBezTo>
                  <a:cubicBezTo>
                    <a:pt x="13290" y="8134"/>
                    <a:pt x="13033" y="8075"/>
                    <a:pt x="12777" y="8017"/>
                  </a:cubicBezTo>
                  <a:cubicBezTo>
                    <a:pt x="12694" y="7997"/>
                    <a:pt x="12612" y="7972"/>
                    <a:pt x="12531" y="7950"/>
                  </a:cubicBezTo>
                  <a:cubicBezTo>
                    <a:pt x="12374" y="7907"/>
                    <a:pt x="12216" y="7864"/>
                    <a:pt x="12058" y="7822"/>
                  </a:cubicBezTo>
                  <a:cubicBezTo>
                    <a:pt x="11982" y="7801"/>
                    <a:pt x="11905" y="7783"/>
                    <a:pt x="11829" y="7760"/>
                  </a:cubicBezTo>
                  <a:cubicBezTo>
                    <a:pt x="11731" y="7731"/>
                    <a:pt x="11634" y="7701"/>
                    <a:pt x="11536" y="7671"/>
                  </a:cubicBezTo>
                  <a:cubicBezTo>
                    <a:pt x="11380" y="7624"/>
                    <a:pt x="11225" y="7577"/>
                    <a:pt x="11069" y="7530"/>
                  </a:cubicBezTo>
                  <a:cubicBezTo>
                    <a:pt x="10994" y="7507"/>
                    <a:pt x="10919" y="7486"/>
                    <a:pt x="10845" y="7461"/>
                  </a:cubicBezTo>
                  <a:cubicBezTo>
                    <a:pt x="10591" y="7376"/>
                    <a:pt x="10336" y="7290"/>
                    <a:pt x="10081" y="7205"/>
                  </a:cubicBezTo>
                  <a:cubicBezTo>
                    <a:pt x="10017" y="7183"/>
                    <a:pt x="9951" y="7164"/>
                    <a:pt x="9886" y="7139"/>
                  </a:cubicBezTo>
                  <a:cubicBezTo>
                    <a:pt x="9781" y="7100"/>
                    <a:pt x="9675" y="7060"/>
                    <a:pt x="9571" y="7021"/>
                  </a:cubicBezTo>
                  <a:cubicBezTo>
                    <a:pt x="9418" y="6963"/>
                    <a:pt x="9266" y="6905"/>
                    <a:pt x="9114" y="6849"/>
                  </a:cubicBezTo>
                  <a:cubicBezTo>
                    <a:pt x="9053" y="6826"/>
                    <a:pt x="8991" y="6805"/>
                    <a:pt x="8931" y="6779"/>
                  </a:cubicBezTo>
                  <a:lnTo>
                    <a:pt x="8164" y="6451"/>
                  </a:lnTo>
                  <a:cubicBezTo>
                    <a:pt x="8103" y="6425"/>
                    <a:pt x="8041" y="6399"/>
                    <a:pt x="7980" y="6371"/>
                  </a:cubicBezTo>
                  <a:cubicBezTo>
                    <a:pt x="7868" y="6316"/>
                    <a:pt x="7755" y="6261"/>
                    <a:pt x="7642" y="6207"/>
                  </a:cubicBezTo>
                  <a:cubicBezTo>
                    <a:pt x="7501" y="6139"/>
                    <a:pt x="7362" y="6071"/>
                    <a:pt x="7221" y="6002"/>
                  </a:cubicBezTo>
                  <a:cubicBezTo>
                    <a:pt x="7172" y="5979"/>
                    <a:pt x="7122" y="5954"/>
                    <a:pt x="7074" y="5928"/>
                  </a:cubicBezTo>
                  <a:cubicBezTo>
                    <a:pt x="6826" y="5793"/>
                    <a:pt x="6578" y="5659"/>
                    <a:pt x="6329" y="5524"/>
                  </a:cubicBezTo>
                  <a:cubicBezTo>
                    <a:pt x="6281" y="5498"/>
                    <a:pt x="6232" y="5468"/>
                    <a:pt x="6185" y="5439"/>
                  </a:cubicBezTo>
                  <a:cubicBezTo>
                    <a:pt x="6050" y="5357"/>
                    <a:pt x="5917" y="5275"/>
                    <a:pt x="5783" y="5195"/>
                  </a:cubicBezTo>
                  <a:cubicBezTo>
                    <a:pt x="5687" y="5136"/>
                    <a:pt x="5590" y="5077"/>
                    <a:pt x="5495" y="5018"/>
                  </a:cubicBezTo>
                  <a:cubicBezTo>
                    <a:pt x="5423" y="4976"/>
                    <a:pt x="5355" y="4925"/>
                    <a:pt x="5287" y="4878"/>
                  </a:cubicBezTo>
                  <a:lnTo>
                    <a:pt x="4884" y="4602"/>
                  </a:lnTo>
                  <a:cubicBezTo>
                    <a:pt x="4825" y="4562"/>
                    <a:pt x="4764" y="4524"/>
                    <a:pt x="4707" y="4481"/>
                  </a:cubicBezTo>
                  <a:cubicBezTo>
                    <a:pt x="4493" y="4319"/>
                    <a:pt x="4279" y="4157"/>
                    <a:pt x="4063" y="3995"/>
                  </a:cubicBezTo>
                  <a:cubicBezTo>
                    <a:pt x="4012" y="3957"/>
                    <a:pt x="3965" y="3916"/>
                    <a:pt x="3915" y="3877"/>
                  </a:cubicBezTo>
                  <a:cubicBezTo>
                    <a:pt x="3791" y="3775"/>
                    <a:pt x="3666" y="3673"/>
                    <a:pt x="3542" y="3571"/>
                  </a:cubicBezTo>
                  <a:cubicBezTo>
                    <a:pt x="3477" y="3518"/>
                    <a:pt x="3412" y="3467"/>
                    <a:pt x="3348" y="3410"/>
                  </a:cubicBezTo>
                  <a:cubicBezTo>
                    <a:pt x="3252" y="3325"/>
                    <a:pt x="3155" y="3239"/>
                    <a:pt x="3058" y="3153"/>
                  </a:cubicBezTo>
                  <a:cubicBezTo>
                    <a:pt x="2961" y="3067"/>
                    <a:pt x="2864" y="2982"/>
                    <a:pt x="2767" y="2896"/>
                  </a:cubicBezTo>
                  <a:cubicBezTo>
                    <a:pt x="2703" y="2839"/>
                    <a:pt x="2641" y="2776"/>
                    <a:pt x="2578" y="2717"/>
                  </a:cubicBezTo>
                  <a:cubicBezTo>
                    <a:pt x="2415" y="2562"/>
                    <a:pt x="2250" y="2409"/>
                    <a:pt x="2091" y="2249"/>
                  </a:cubicBezTo>
                  <a:cubicBezTo>
                    <a:pt x="1985" y="2141"/>
                    <a:pt x="1879" y="2034"/>
                    <a:pt x="1771" y="1928"/>
                  </a:cubicBezTo>
                  <a:cubicBezTo>
                    <a:pt x="1715" y="1870"/>
                    <a:pt x="1661" y="1812"/>
                    <a:pt x="1607" y="1753"/>
                  </a:cubicBezTo>
                  <a:cubicBezTo>
                    <a:pt x="1511" y="1651"/>
                    <a:pt x="1414" y="1549"/>
                    <a:pt x="1318" y="1447"/>
                  </a:cubicBezTo>
                  <a:cubicBezTo>
                    <a:pt x="1250" y="1374"/>
                    <a:pt x="1185" y="1296"/>
                    <a:pt x="1119" y="1222"/>
                  </a:cubicBezTo>
                  <a:cubicBezTo>
                    <a:pt x="1048" y="1141"/>
                    <a:pt x="974" y="1061"/>
                    <a:pt x="905" y="978"/>
                  </a:cubicBezTo>
                  <a:cubicBezTo>
                    <a:pt x="819" y="875"/>
                    <a:pt x="733" y="772"/>
                    <a:pt x="648" y="668"/>
                  </a:cubicBezTo>
                  <a:cubicBezTo>
                    <a:pt x="590" y="600"/>
                    <a:pt x="535" y="531"/>
                    <a:pt x="479" y="462"/>
                  </a:cubicBezTo>
                  <a:cubicBezTo>
                    <a:pt x="406" y="369"/>
                    <a:pt x="329" y="276"/>
                    <a:pt x="258" y="181"/>
                  </a:cubicBezTo>
                  <a:cubicBezTo>
                    <a:pt x="229" y="158"/>
                    <a:pt x="203" y="131"/>
                    <a:pt x="175" y="106"/>
                  </a:cubicBezTo>
                  <a:cubicBezTo>
                    <a:pt x="136" y="71"/>
                    <a:pt x="98" y="35"/>
                    <a:pt x="59" y="1"/>
                  </a:cubicBezTo>
                  <a:close/>
                </a:path>
              </a:pathLst>
            </a:custGeom>
            <a:solidFill>
              <a:srgbClr val="8C5B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"/>
            <p:cNvSpPr/>
            <p:nvPr/>
          </p:nvSpPr>
          <p:spPr>
            <a:xfrm>
              <a:off x="5152450" y="2713788"/>
              <a:ext cx="209050" cy="169300"/>
            </a:xfrm>
            <a:custGeom>
              <a:rect b="b" l="l" r="r" t="t"/>
              <a:pathLst>
                <a:path extrusionOk="0" h="6772" w="8362">
                  <a:moveTo>
                    <a:pt x="5034" y="0"/>
                  </a:moveTo>
                  <a:cubicBezTo>
                    <a:pt x="4729" y="0"/>
                    <a:pt x="4426" y="66"/>
                    <a:pt x="4133" y="142"/>
                  </a:cubicBezTo>
                  <a:cubicBezTo>
                    <a:pt x="3218" y="400"/>
                    <a:pt x="2376" y="859"/>
                    <a:pt x="1576" y="1363"/>
                  </a:cubicBezTo>
                  <a:cubicBezTo>
                    <a:pt x="1145" y="1629"/>
                    <a:pt x="720" y="1904"/>
                    <a:pt x="300" y="2189"/>
                  </a:cubicBezTo>
                  <a:cubicBezTo>
                    <a:pt x="208" y="2250"/>
                    <a:pt x="117" y="2314"/>
                    <a:pt x="30" y="2382"/>
                  </a:cubicBezTo>
                  <a:cubicBezTo>
                    <a:pt x="3" y="2402"/>
                    <a:pt x="0" y="2444"/>
                    <a:pt x="19" y="2470"/>
                  </a:cubicBezTo>
                  <a:cubicBezTo>
                    <a:pt x="31" y="2486"/>
                    <a:pt x="48" y="2494"/>
                    <a:pt x="65" y="2494"/>
                  </a:cubicBezTo>
                  <a:cubicBezTo>
                    <a:pt x="78" y="2494"/>
                    <a:pt x="91" y="2490"/>
                    <a:pt x="102" y="2482"/>
                  </a:cubicBezTo>
                  <a:cubicBezTo>
                    <a:pt x="690" y="2055"/>
                    <a:pt x="1308" y="1669"/>
                    <a:pt x="1921" y="1281"/>
                  </a:cubicBezTo>
                  <a:cubicBezTo>
                    <a:pt x="2291" y="1047"/>
                    <a:pt x="2676" y="834"/>
                    <a:pt x="3077" y="657"/>
                  </a:cubicBezTo>
                  <a:cubicBezTo>
                    <a:pt x="3516" y="457"/>
                    <a:pt x="3970" y="287"/>
                    <a:pt x="4444" y="188"/>
                  </a:cubicBezTo>
                  <a:cubicBezTo>
                    <a:pt x="4655" y="149"/>
                    <a:pt x="4868" y="108"/>
                    <a:pt x="5083" y="108"/>
                  </a:cubicBezTo>
                  <a:cubicBezTo>
                    <a:pt x="5122" y="108"/>
                    <a:pt x="5161" y="109"/>
                    <a:pt x="5200" y="112"/>
                  </a:cubicBezTo>
                  <a:cubicBezTo>
                    <a:pt x="5644" y="159"/>
                    <a:pt x="6021" y="422"/>
                    <a:pt x="6375" y="676"/>
                  </a:cubicBezTo>
                  <a:cubicBezTo>
                    <a:pt x="6729" y="929"/>
                    <a:pt x="7061" y="1212"/>
                    <a:pt x="7376" y="1510"/>
                  </a:cubicBezTo>
                  <a:cubicBezTo>
                    <a:pt x="7619" y="1738"/>
                    <a:pt x="7863" y="1978"/>
                    <a:pt x="8051" y="2256"/>
                  </a:cubicBezTo>
                  <a:cubicBezTo>
                    <a:pt x="8171" y="2459"/>
                    <a:pt x="8273" y="2701"/>
                    <a:pt x="8237" y="2941"/>
                  </a:cubicBezTo>
                  <a:cubicBezTo>
                    <a:pt x="8187" y="3127"/>
                    <a:pt x="8097" y="3313"/>
                    <a:pt x="7960" y="3451"/>
                  </a:cubicBezTo>
                  <a:cubicBezTo>
                    <a:pt x="7850" y="3553"/>
                    <a:pt x="7711" y="3609"/>
                    <a:pt x="7571" y="3655"/>
                  </a:cubicBezTo>
                  <a:cubicBezTo>
                    <a:pt x="7463" y="3691"/>
                    <a:pt x="7351" y="3706"/>
                    <a:pt x="7239" y="3706"/>
                  </a:cubicBezTo>
                  <a:cubicBezTo>
                    <a:pt x="7124" y="3706"/>
                    <a:pt x="7009" y="3690"/>
                    <a:pt x="6897" y="3665"/>
                  </a:cubicBezTo>
                  <a:cubicBezTo>
                    <a:pt x="6301" y="3508"/>
                    <a:pt x="5775" y="3169"/>
                    <a:pt x="5217" y="2919"/>
                  </a:cubicBezTo>
                  <a:cubicBezTo>
                    <a:pt x="4998" y="2821"/>
                    <a:pt x="4762" y="2769"/>
                    <a:pt x="4526" y="2741"/>
                  </a:cubicBezTo>
                  <a:cubicBezTo>
                    <a:pt x="4500" y="2739"/>
                    <a:pt x="4473" y="2738"/>
                    <a:pt x="4447" y="2738"/>
                  </a:cubicBezTo>
                  <a:cubicBezTo>
                    <a:pt x="4258" y="2738"/>
                    <a:pt x="4070" y="2798"/>
                    <a:pt x="3907" y="2891"/>
                  </a:cubicBezTo>
                  <a:cubicBezTo>
                    <a:pt x="3584" y="3066"/>
                    <a:pt x="3351" y="3357"/>
                    <a:pt x="3140" y="3650"/>
                  </a:cubicBezTo>
                  <a:cubicBezTo>
                    <a:pt x="2950" y="3908"/>
                    <a:pt x="2790" y="4186"/>
                    <a:pt x="2660" y="4478"/>
                  </a:cubicBezTo>
                  <a:cubicBezTo>
                    <a:pt x="2498" y="4828"/>
                    <a:pt x="2366" y="5194"/>
                    <a:pt x="2297" y="5572"/>
                  </a:cubicBezTo>
                  <a:cubicBezTo>
                    <a:pt x="2202" y="6107"/>
                    <a:pt x="2401" y="6726"/>
                    <a:pt x="3019" y="6770"/>
                  </a:cubicBezTo>
                  <a:lnTo>
                    <a:pt x="3018" y="6770"/>
                  </a:lnTo>
                  <a:cubicBezTo>
                    <a:pt x="3030" y="6771"/>
                    <a:pt x="3041" y="6771"/>
                    <a:pt x="3053" y="6771"/>
                  </a:cubicBezTo>
                  <a:cubicBezTo>
                    <a:pt x="3424" y="6771"/>
                    <a:pt x="3759" y="6572"/>
                    <a:pt x="4080" y="6408"/>
                  </a:cubicBezTo>
                  <a:cubicBezTo>
                    <a:pt x="4276" y="6305"/>
                    <a:pt x="4460" y="6190"/>
                    <a:pt x="4641" y="6066"/>
                  </a:cubicBezTo>
                  <a:cubicBezTo>
                    <a:pt x="4643" y="6052"/>
                    <a:pt x="4646" y="6038"/>
                    <a:pt x="4650" y="6024"/>
                  </a:cubicBezTo>
                  <a:cubicBezTo>
                    <a:pt x="4657" y="5994"/>
                    <a:pt x="4669" y="5966"/>
                    <a:pt x="4678" y="5938"/>
                  </a:cubicBezTo>
                  <a:cubicBezTo>
                    <a:pt x="4684" y="5918"/>
                    <a:pt x="4691" y="5898"/>
                    <a:pt x="4698" y="5880"/>
                  </a:cubicBezTo>
                  <a:lnTo>
                    <a:pt x="4698" y="5880"/>
                  </a:lnTo>
                  <a:cubicBezTo>
                    <a:pt x="4567" y="5972"/>
                    <a:pt x="4434" y="6063"/>
                    <a:pt x="4296" y="6149"/>
                  </a:cubicBezTo>
                  <a:cubicBezTo>
                    <a:pt x="3978" y="6336"/>
                    <a:pt x="3659" y="6532"/>
                    <a:pt x="3297" y="6622"/>
                  </a:cubicBezTo>
                  <a:cubicBezTo>
                    <a:pt x="3227" y="6639"/>
                    <a:pt x="3156" y="6648"/>
                    <a:pt x="3088" y="6648"/>
                  </a:cubicBezTo>
                  <a:cubicBezTo>
                    <a:pt x="2753" y="6648"/>
                    <a:pt x="2459" y="6448"/>
                    <a:pt x="2396" y="6083"/>
                  </a:cubicBezTo>
                  <a:cubicBezTo>
                    <a:pt x="2336" y="5760"/>
                    <a:pt x="2427" y="5433"/>
                    <a:pt x="2527" y="5126"/>
                  </a:cubicBezTo>
                  <a:cubicBezTo>
                    <a:pt x="2661" y="4730"/>
                    <a:pt x="2830" y="4342"/>
                    <a:pt x="3047" y="3983"/>
                  </a:cubicBezTo>
                  <a:cubicBezTo>
                    <a:pt x="3366" y="3508"/>
                    <a:pt x="3729" y="2920"/>
                    <a:pt x="4351" y="2851"/>
                  </a:cubicBezTo>
                  <a:cubicBezTo>
                    <a:pt x="4369" y="2849"/>
                    <a:pt x="4388" y="2848"/>
                    <a:pt x="4407" y="2848"/>
                  </a:cubicBezTo>
                  <a:cubicBezTo>
                    <a:pt x="4481" y="2848"/>
                    <a:pt x="4555" y="2860"/>
                    <a:pt x="4627" y="2874"/>
                  </a:cubicBezTo>
                  <a:cubicBezTo>
                    <a:pt x="4759" y="2897"/>
                    <a:pt x="4889" y="2926"/>
                    <a:pt x="5015" y="2971"/>
                  </a:cubicBezTo>
                  <a:cubicBezTo>
                    <a:pt x="5436" y="3129"/>
                    <a:pt x="5825" y="3360"/>
                    <a:pt x="6236" y="3542"/>
                  </a:cubicBezTo>
                  <a:cubicBezTo>
                    <a:pt x="6554" y="3685"/>
                    <a:pt x="6885" y="3825"/>
                    <a:pt x="7237" y="3825"/>
                  </a:cubicBezTo>
                  <a:cubicBezTo>
                    <a:pt x="7251" y="3825"/>
                    <a:pt x="7265" y="3825"/>
                    <a:pt x="7278" y="3825"/>
                  </a:cubicBezTo>
                  <a:cubicBezTo>
                    <a:pt x="7548" y="3806"/>
                    <a:pt x="7827" y="3712"/>
                    <a:pt x="8027" y="3524"/>
                  </a:cubicBezTo>
                  <a:cubicBezTo>
                    <a:pt x="8146" y="3402"/>
                    <a:pt x="8227" y="3246"/>
                    <a:pt x="8293" y="3088"/>
                  </a:cubicBezTo>
                  <a:cubicBezTo>
                    <a:pt x="8362" y="2931"/>
                    <a:pt x="8362" y="2754"/>
                    <a:pt x="8317" y="2590"/>
                  </a:cubicBezTo>
                  <a:cubicBezTo>
                    <a:pt x="8256" y="2350"/>
                    <a:pt x="8129" y="2135"/>
                    <a:pt x="7964" y="1953"/>
                  </a:cubicBezTo>
                  <a:cubicBezTo>
                    <a:pt x="7803" y="1766"/>
                    <a:pt x="7627" y="1593"/>
                    <a:pt x="7447" y="1425"/>
                  </a:cubicBezTo>
                  <a:cubicBezTo>
                    <a:pt x="7038" y="1035"/>
                    <a:pt x="6604" y="669"/>
                    <a:pt x="6126" y="366"/>
                  </a:cubicBezTo>
                  <a:cubicBezTo>
                    <a:pt x="5979" y="271"/>
                    <a:pt x="5825" y="188"/>
                    <a:pt x="5661" y="126"/>
                  </a:cubicBezTo>
                  <a:cubicBezTo>
                    <a:pt x="5480" y="62"/>
                    <a:pt x="5292" y="12"/>
                    <a:pt x="5100" y="1"/>
                  </a:cubicBezTo>
                  <a:cubicBezTo>
                    <a:pt x="5078" y="1"/>
                    <a:pt x="5056" y="0"/>
                    <a:pt x="5034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"/>
            <p:cNvSpPr/>
            <p:nvPr/>
          </p:nvSpPr>
          <p:spPr>
            <a:xfrm>
              <a:off x="5258500" y="2815563"/>
              <a:ext cx="109825" cy="280925"/>
            </a:xfrm>
            <a:custGeom>
              <a:rect b="b" l="l" r="r" t="t"/>
              <a:pathLst>
                <a:path extrusionOk="0" h="11237" w="4393">
                  <a:moveTo>
                    <a:pt x="3327" y="0"/>
                  </a:moveTo>
                  <a:cubicBezTo>
                    <a:pt x="3197" y="0"/>
                    <a:pt x="3063" y="31"/>
                    <a:pt x="2930" y="90"/>
                  </a:cubicBezTo>
                  <a:cubicBezTo>
                    <a:pt x="2426" y="304"/>
                    <a:pt x="2001" y="664"/>
                    <a:pt x="1555" y="974"/>
                  </a:cubicBezTo>
                  <a:cubicBezTo>
                    <a:pt x="1374" y="1104"/>
                    <a:pt x="1188" y="1228"/>
                    <a:pt x="1011" y="1364"/>
                  </a:cubicBezTo>
                  <a:cubicBezTo>
                    <a:pt x="828" y="1504"/>
                    <a:pt x="653" y="1652"/>
                    <a:pt x="466" y="1786"/>
                  </a:cubicBezTo>
                  <a:cubicBezTo>
                    <a:pt x="386" y="1844"/>
                    <a:pt x="306" y="1900"/>
                    <a:pt x="224" y="1955"/>
                  </a:cubicBezTo>
                  <a:cubicBezTo>
                    <a:pt x="181" y="1990"/>
                    <a:pt x="120" y="2012"/>
                    <a:pt x="91" y="2059"/>
                  </a:cubicBezTo>
                  <a:cubicBezTo>
                    <a:pt x="76" y="2095"/>
                    <a:pt x="102" y="2138"/>
                    <a:pt x="140" y="2138"/>
                  </a:cubicBezTo>
                  <a:cubicBezTo>
                    <a:pt x="142" y="2138"/>
                    <a:pt x="145" y="2138"/>
                    <a:pt x="148" y="2138"/>
                  </a:cubicBezTo>
                  <a:cubicBezTo>
                    <a:pt x="444" y="1963"/>
                    <a:pt x="712" y="1738"/>
                    <a:pt x="982" y="1525"/>
                  </a:cubicBezTo>
                  <a:cubicBezTo>
                    <a:pt x="1357" y="1237"/>
                    <a:pt x="1739" y="965"/>
                    <a:pt x="2126" y="692"/>
                  </a:cubicBezTo>
                  <a:cubicBezTo>
                    <a:pt x="2411" y="498"/>
                    <a:pt x="2698" y="302"/>
                    <a:pt x="3023" y="184"/>
                  </a:cubicBezTo>
                  <a:cubicBezTo>
                    <a:pt x="3129" y="143"/>
                    <a:pt x="3233" y="122"/>
                    <a:pt x="3333" y="122"/>
                  </a:cubicBezTo>
                  <a:cubicBezTo>
                    <a:pt x="3534" y="122"/>
                    <a:pt x="3717" y="207"/>
                    <a:pt x="3866" y="385"/>
                  </a:cubicBezTo>
                  <a:cubicBezTo>
                    <a:pt x="4244" y="820"/>
                    <a:pt x="3922" y="1152"/>
                    <a:pt x="3665" y="1532"/>
                  </a:cubicBezTo>
                  <a:cubicBezTo>
                    <a:pt x="3351" y="1973"/>
                    <a:pt x="2995" y="2380"/>
                    <a:pt x="2656" y="2800"/>
                  </a:cubicBezTo>
                  <a:cubicBezTo>
                    <a:pt x="2396" y="3124"/>
                    <a:pt x="2148" y="3458"/>
                    <a:pt x="1914" y="3802"/>
                  </a:cubicBezTo>
                  <a:cubicBezTo>
                    <a:pt x="1181" y="4917"/>
                    <a:pt x="572" y="6127"/>
                    <a:pt x="240" y="7424"/>
                  </a:cubicBezTo>
                  <a:cubicBezTo>
                    <a:pt x="126" y="7878"/>
                    <a:pt x="51" y="8344"/>
                    <a:pt x="30" y="8813"/>
                  </a:cubicBezTo>
                  <a:cubicBezTo>
                    <a:pt x="0" y="9607"/>
                    <a:pt x="96" y="10401"/>
                    <a:pt x="163" y="11192"/>
                  </a:cubicBezTo>
                  <a:cubicBezTo>
                    <a:pt x="165" y="11216"/>
                    <a:pt x="187" y="11236"/>
                    <a:pt x="211" y="11236"/>
                  </a:cubicBezTo>
                  <a:cubicBezTo>
                    <a:pt x="213" y="11236"/>
                    <a:pt x="215" y="11236"/>
                    <a:pt x="217" y="11236"/>
                  </a:cubicBezTo>
                  <a:cubicBezTo>
                    <a:pt x="245" y="11231"/>
                    <a:pt x="261" y="11205"/>
                    <a:pt x="257" y="11178"/>
                  </a:cubicBezTo>
                  <a:cubicBezTo>
                    <a:pt x="239" y="10998"/>
                    <a:pt x="224" y="10818"/>
                    <a:pt x="209" y="10637"/>
                  </a:cubicBezTo>
                  <a:cubicBezTo>
                    <a:pt x="154" y="9985"/>
                    <a:pt x="111" y="9328"/>
                    <a:pt x="149" y="8672"/>
                  </a:cubicBezTo>
                  <a:cubicBezTo>
                    <a:pt x="182" y="8051"/>
                    <a:pt x="331" y="7442"/>
                    <a:pt x="529" y="6854"/>
                  </a:cubicBezTo>
                  <a:cubicBezTo>
                    <a:pt x="712" y="6280"/>
                    <a:pt x="926" y="5714"/>
                    <a:pt x="1213" y="5183"/>
                  </a:cubicBezTo>
                  <a:cubicBezTo>
                    <a:pt x="1599" y="4466"/>
                    <a:pt x="2045" y="3781"/>
                    <a:pt x="2536" y="3132"/>
                  </a:cubicBezTo>
                  <a:cubicBezTo>
                    <a:pt x="2919" y="2622"/>
                    <a:pt x="3330" y="2140"/>
                    <a:pt x="3726" y="1640"/>
                  </a:cubicBezTo>
                  <a:cubicBezTo>
                    <a:pt x="4088" y="1152"/>
                    <a:pt x="4392" y="780"/>
                    <a:pt x="3887" y="245"/>
                  </a:cubicBezTo>
                  <a:cubicBezTo>
                    <a:pt x="3725" y="77"/>
                    <a:pt x="3531" y="0"/>
                    <a:pt x="3327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"/>
            <p:cNvSpPr/>
            <p:nvPr/>
          </p:nvSpPr>
          <p:spPr>
            <a:xfrm>
              <a:off x="5261525" y="3085113"/>
              <a:ext cx="177200" cy="455200"/>
            </a:xfrm>
            <a:custGeom>
              <a:rect b="b" l="l" r="r" t="t"/>
              <a:pathLst>
                <a:path extrusionOk="0" h="18208" w="7088">
                  <a:moveTo>
                    <a:pt x="57" y="1"/>
                  </a:moveTo>
                  <a:cubicBezTo>
                    <a:pt x="41" y="1"/>
                    <a:pt x="25" y="8"/>
                    <a:pt x="14" y="23"/>
                  </a:cubicBezTo>
                  <a:cubicBezTo>
                    <a:pt x="0" y="42"/>
                    <a:pt x="3" y="69"/>
                    <a:pt x="3" y="92"/>
                  </a:cubicBezTo>
                  <a:cubicBezTo>
                    <a:pt x="6" y="146"/>
                    <a:pt x="15" y="200"/>
                    <a:pt x="23" y="254"/>
                  </a:cubicBezTo>
                  <a:cubicBezTo>
                    <a:pt x="65" y="493"/>
                    <a:pt x="102" y="734"/>
                    <a:pt x="144" y="972"/>
                  </a:cubicBezTo>
                  <a:cubicBezTo>
                    <a:pt x="381" y="2439"/>
                    <a:pt x="715" y="3887"/>
                    <a:pt x="1075" y="5327"/>
                  </a:cubicBezTo>
                  <a:cubicBezTo>
                    <a:pt x="1303" y="6141"/>
                    <a:pt x="1503" y="6962"/>
                    <a:pt x="1755" y="7769"/>
                  </a:cubicBezTo>
                  <a:cubicBezTo>
                    <a:pt x="2007" y="8572"/>
                    <a:pt x="2268" y="9373"/>
                    <a:pt x="2556" y="10164"/>
                  </a:cubicBezTo>
                  <a:cubicBezTo>
                    <a:pt x="2774" y="10724"/>
                    <a:pt x="2997" y="11283"/>
                    <a:pt x="3236" y="11834"/>
                  </a:cubicBezTo>
                  <a:cubicBezTo>
                    <a:pt x="3562" y="12556"/>
                    <a:pt x="3909" y="13268"/>
                    <a:pt x="4279" y="13969"/>
                  </a:cubicBezTo>
                  <a:cubicBezTo>
                    <a:pt x="4680" y="14720"/>
                    <a:pt x="5121" y="15451"/>
                    <a:pt x="5574" y="16173"/>
                  </a:cubicBezTo>
                  <a:cubicBezTo>
                    <a:pt x="6016" y="16864"/>
                    <a:pt x="6490" y="17535"/>
                    <a:pt x="6961" y="18207"/>
                  </a:cubicBezTo>
                  <a:lnTo>
                    <a:pt x="7087" y="18207"/>
                  </a:lnTo>
                  <a:cubicBezTo>
                    <a:pt x="6997" y="18083"/>
                    <a:pt x="6907" y="17958"/>
                    <a:pt x="6816" y="17834"/>
                  </a:cubicBezTo>
                  <a:cubicBezTo>
                    <a:pt x="6269" y="17056"/>
                    <a:pt x="5755" y="16256"/>
                    <a:pt x="5254" y="15448"/>
                  </a:cubicBezTo>
                  <a:cubicBezTo>
                    <a:pt x="4759" y="14627"/>
                    <a:pt x="4298" y="13786"/>
                    <a:pt x="3860" y="12933"/>
                  </a:cubicBezTo>
                  <a:cubicBezTo>
                    <a:pt x="3576" y="12340"/>
                    <a:pt x="3313" y="11737"/>
                    <a:pt x="3060" y="11131"/>
                  </a:cubicBezTo>
                  <a:cubicBezTo>
                    <a:pt x="2854" y="10639"/>
                    <a:pt x="2670" y="10140"/>
                    <a:pt x="2487" y="9639"/>
                  </a:cubicBezTo>
                  <a:cubicBezTo>
                    <a:pt x="2235" y="8974"/>
                    <a:pt x="2018" y="8297"/>
                    <a:pt x="1824" y="7612"/>
                  </a:cubicBezTo>
                  <a:cubicBezTo>
                    <a:pt x="1608" y="6841"/>
                    <a:pt x="1358" y="6078"/>
                    <a:pt x="1184" y="5295"/>
                  </a:cubicBezTo>
                  <a:cubicBezTo>
                    <a:pt x="1054" y="4730"/>
                    <a:pt x="902" y="4169"/>
                    <a:pt x="774" y="3603"/>
                  </a:cubicBezTo>
                  <a:cubicBezTo>
                    <a:pt x="570" y="2632"/>
                    <a:pt x="350" y="1664"/>
                    <a:pt x="202" y="682"/>
                  </a:cubicBezTo>
                  <a:cubicBezTo>
                    <a:pt x="173" y="484"/>
                    <a:pt x="133" y="287"/>
                    <a:pt x="112" y="87"/>
                  </a:cubicBezTo>
                  <a:cubicBezTo>
                    <a:pt x="111" y="65"/>
                    <a:pt x="113" y="41"/>
                    <a:pt x="99" y="23"/>
                  </a:cubicBezTo>
                  <a:cubicBezTo>
                    <a:pt x="89" y="8"/>
                    <a:pt x="73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"/>
            <p:cNvSpPr/>
            <p:nvPr/>
          </p:nvSpPr>
          <p:spPr>
            <a:xfrm>
              <a:off x="5115325" y="2610488"/>
              <a:ext cx="211900" cy="152575"/>
            </a:xfrm>
            <a:custGeom>
              <a:rect b="b" l="l" r="r" t="t"/>
              <a:pathLst>
                <a:path extrusionOk="0" h="6103" w="8476">
                  <a:moveTo>
                    <a:pt x="7683" y="1"/>
                  </a:moveTo>
                  <a:cubicBezTo>
                    <a:pt x="7541" y="1"/>
                    <a:pt x="7395" y="56"/>
                    <a:pt x="7220" y="159"/>
                  </a:cubicBezTo>
                  <a:cubicBezTo>
                    <a:pt x="6692" y="485"/>
                    <a:pt x="6256" y="935"/>
                    <a:pt x="5786" y="1335"/>
                  </a:cubicBezTo>
                  <a:cubicBezTo>
                    <a:pt x="5196" y="1864"/>
                    <a:pt x="4588" y="2373"/>
                    <a:pt x="3973" y="2871"/>
                  </a:cubicBezTo>
                  <a:cubicBezTo>
                    <a:pt x="3556" y="3210"/>
                    <a:pt x="3145" y="3557"/>
                    <a:pt x="2734" y="3905"/>
                  </a:cubicBezTo>
                  <a:cubicBezTo>
                    <a:pt x="2104" y="4419"/>
                    <a:pt x="1454" y="4908"/>
                    <a:pt x="818" y="5415"/>
                  </a:cubicBezTo>
                  <a:cubicBezTo>
                    <a:pt x="569" y="5601"/>
                    <a:pt x="330" y="5805"/>
                    <a:pt x="71" y="5978"/>
                  </a:cubicBezTo>
                  <a:cubicBezTo>
                    <a:pt x="53" y="5988"/>
                    <a:pt x="31" y="5997"/>
                    <a:pt x="20" y="6018"/>
                  </a:cubicBezTo>
                  <a:cubicBezTo>
                    <a:pt x="1" y="6050"/>
                    <a:pt x="22" y="6096"/>
                    <a:pt x="60" y="6102"/>
                  </a:cubicBezTo>
                  <a:cubicBezTo>
                    <a:pt x="62" y="6102"/>
                    <a:pt x="64" y="6102"/>
                    <a:pt x="66" y="6102"/>
                  </a:cubicBezTo>
                  <a:cubicBezTo>
                    <a:pt x="92" y="6102"/>
                    <a:pt x="114" y="6084"/>
                    <a:pt x="137" y="6071"/>
                  </a:cubicBezTo>
                  <a:cubicBezTo>
                    <a:pt x="182" y="6042"/>
                    <a:pt x="224" y="6011"/>
                    <a:pt x="266" y="5979"/>
                  </a:cubicBezTo>
                  <a:cubicBezTo>
                    <a:pt x="456" y="5835"/>
                    <a:pt x="637" y="5680"/>
                    <a:pt x="826" y="5537"/>
                  </a:cubicBezTo>
                  <a:cubicBezTo>
                    <a:pt x="1731" y="4861"/>
                    <a:pt x="2617" y="4161"/>
                    <a:pt x="3483" y="3434"/>
                  </a:cubicBezTo>
                  <a:cubicBezTo>
                    <a:pt x="4584" y="2509"/>
                    <a:pt x="5675" y="1572"/>
                    <a:pt x="6765" y="635"/>
                  </a:cubicBezTo>
                  <a:cubicBezTo>
                    <a:pt x="6989" y="461"/>
                    <a:pt x="7384" y="112"/>
                    <a:pt x="7707" y="112"/>
                  </a:cubicBezTo>
                  <a:cubicBezTo>
                    <a:pt x="7758" y="112"/>
                    <a:pt x="7807" y="121"/>
                    <a:pt x="7854" y="140"/>
                  </a:cubicBezTo>
                  <a:cubicBezTo>
                    <a:pt x="8038" y="212"/>
                    <a:pt x="8207" y="331"/>
                    <a:pt x="8271" y="524"/>
                  </a:cubicBezTo>
                  <a:cubicBezTo>
                    <a:pt x="8421" y="965"/>
                    <a:pt x="8363" y="1467"/>
                    <a:pt x="8172" y="1886"/>
                  </a:cubicBezTo>
                  <a:cubicBezTo>
                    <a:pt x="7866" y="2641"/>
                    <a:pt x="7340" y="3280"/>
                    <a:pt x="6788" y="3870"/>
                  </a:cubicBezTo>
                  <a:cubicBezTo>
                    <a:pt x="6667" y="4001"/>
                    <a:pt x="6542" y="4124"/>
                    <a:pt x="6415" y="4245"/>
                  </a:cubicBezTo>
                  <a:cubicBezTo>
                    <a:pt x="6459" y="4241"/>
                    <a:pt x="6503" y="4239"/>
                    <a:pt x="6548" y="4239"/>
                  </a:cubicBezTo>
                  <a:cubicBezTo>
                    <a:pt x="6557" y="4239"/>
                    <a:pt x="6566" y="4239"/>
                    <a:pt x="6576" y="4239"/>
                  </a:cubicBezTo>
                  <a:cubicBezTo>
                    <a:pt x="6681" y="4139"/>
                    <a:pt x="6783" y="4038"/>
                    <a:pt x="6883" y="3933"/>
                  </a:cubicBezTo>
                  <a:cubicBezTo>
                    <a:pt x="7384" y="3409"/>
                    <a:pt x="7840" y="2835"/>
                    <a:pt x="8161" y="2183"/>
                  </a:cubicBezTo>
                  <a:cubicBezTo>
                    <a:pt x="8321" y="1856"/>
                    <a:pt x="8459" y="1540"/>
                    <a:pt x="8463" y="1167"/>
                  </a:cubicBezTo>
                  <a:cubicBezTo>
                    <a:pt x="8475" y="840"/>
                    <a:pt x="8421" y="422"/>
                    <a:pt x="8157" y="198"/>
                  </a:cubicBezTo>
                  <a:cubicBezTo>
                    <a:pt x="7981" y="63"/>
                    <a:pt x="7834" y="1"/>
                    <a:pt x="7683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"/>
            <p:cNvSpPr/>
            <p:nvPr/>
          </p:nvSpPr>
          <p:spPr>
            <a:xfrm>
              <a:off x="5087550" y="2612963"/>
              <a:ext cx="162850" cy="151225"/>
            </a:xfrm>
            <a:custGeom>
              <a:rect b="b" l="l" r="r" t="t"/>
              <a:pathLst>
                <a:path extrusionOk="0" h="6049" w="6514">
                  <a:moveTo>
                    <a:pt x="5616" y="1"/>
                  </a:moveTo>
                  <a:cubicBezTo>
                    <a:pt x="5260" y="1"/>
                    <a:pt x="4942" y="269"/>
                    <a:pt x="4704" y="517"/>
                  </a:cubicBezTo>
                  <a:cubicBezTo>
                    <a:pt x="4475" y="749"/>
                    <a:pt x="4281" y="1010"/>
                    <a:pt x="4081" y="1266"/>
                  </a:cubicBezTo>
                  <a:cubicBezTo>
                    <a:pt x="3341" y="2166"/>
                    <a:pt x="2599" y="3065"/>
                    <a:pt x="1863" y="3969"/>
                  </a:cubicBezTo>
                  <a:cubicBezTo>
                    <a:pt x="1300" y="4637"/>
                    <a:pt x="696" y="5272"/>
                    <a:pt x="86" y="5897"/>
                  </a:cubicBezTo>
                  <a:cubicBezTo>
                    <a:pt x="57" y="5926"/>
                    <a:pt x="29" y="5954"/>
                    <a:pt x="1" y="5982"/>
                  </a:cubicBezTo>
                  <a:cubicBezTo>
                    <a:pt x="28" y="5996"/>
                    <a:pt x="54" y="6017"/>
                    <a:pt x="74" y="6043"/>
                  </a:cubicBezTo>
                  <a:cubicBezTo>
                    <a:pt x="76" y="6045"/>
                    <a:pt x="77" y="6047"/>
                    <a:pt x="78" y="6048"/>
                  </a:cubicBezTo>
                  <a:cubicBezTo>
                    <a:pt x="200" y="5927"/>
                    <a:pt x="322" y="5806"/>
                    <a:pt x="443" y="5684"/>
                  </a:cubicBezTo>
                  <a:cubicBezTo>
                    <a:pt x="934" y="5204"/>
                    <a:pt x="1388" y="4691"/>
                    <a:pt x="1836" y="4171"/>
                  </a:cubicBezTo>
                  <a:cubicBezTo>
                    <a:pt x="2138" y="3827"/>
                    <a:pt x="2432" y="3473"/>
                    <a:pt x="2715" y="3112"/>
                  </a:cubicBezTo>
                  <a:cubicBezTo>
                    <a:pt x="3270" y="2384"/>
                    <a:pt x="3870" y="1692"/>
                    <a:pt x="4442" y="977"/>
                  </a:cubicBezTo>
                  <a:cubicBezTo>
                    <a:pt x="4583" y="808"/>
                    <a:pt x="4730" y="645"/>
                    <a:pt x="4889" y="493"/>
                  </a:cubicBezTo>
                  <a:cubicBezTo>
                    <a:pt x="5041" y="353"/>
                    <a:pt x="5208" y="225"/>
                    <a:pt x="5407" y="158"/>
                  </a:cubicBezTo>
                  <a:cubicBezTo>
                    <a:pt x="5476" y="130"/>
                    <a:pt x="5549" y="118"/>
                    <a:pt x="5622" y="118"/>
                  </a:cubicBezTo>
                  <a:cubicBezTo>
                    <a:pt x="5789" y="118"/>
                    <a:pt x="5956" y="185"/>
                    <a:pt x="6080" y="298"/>
                  </a:cubicBezTo>
                  <a:cubicBezTo>
                    <a:pt x="6306" y="516"/>
                    <a:pt x="6383" y="845"/>
                    <a:pt x="6386" y="1149"/>
                  </a:cubicBezTo>
                  <a:cubicBezTo>
                    <a:pt x="6390" y="1443"/>
                    <a:pt x="6305" y="1724"/>
                    <a:pt x="6182" y="1988"/>
                  </a:cubicBezTo>
                  <a:cubicBezTo>
                    <a:pt x="6247" y="1933"/>
                    <a:pt x="6313" y="1878"/>
                    <a:pt x="6377" y="1821"/>
                  </a:cubicBezTo>
                  <a:cubicBezTo>
                    <a:pt x="6443" y="1644"/>
                    <a:pt x="6487" y="1460"/>
                    <a:pt x="6492" y="1268"/>
                  </a:cubicBezTo>
                  <a:cubicBezTo>
                    <a:pt x="6513" y="777"/>
                    <a:pt x="6318" y="156"/>
                    <a:pt x="5787" y="22"/>
                  </a:cubicBezTo>
                  <a:cubicBezTo>
                    <a:pt x="5729" y="7"/>
                    <a:pt x="5672" y="1"/>
                    <a:pt x="5616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"/>
            <p:cNvSpPr/>
            <p:nvPr/>
          </p:nvSpPr>
          <p:spPr>
            <a:xfrm>
              <a:off x="5022750" y="2627338"/>
              <a:ext cx="153825" cy="254500"/>
            </a:xfrm>
            <a:custGeom>
              <a:rect b="b" l="l" r="r" t="t"/>
              <a:pathLst>
                <a:path extrusionOk="0" h="10180" w="6153">
                  <a:moveTo>
                    <a:pt x="5154" y="0"/>
                  </a:moveTo>
                  <a:cubicBezTo>
                    <a:pt x="5060" y="0"/>
                    <a:pt x="4965" y="10"/>
                    <a:pt x="4876" y="45"/>
                  </a:cubicBezTo>
                  <a:cubicBezTo>
                    <a:pt x="4598" y="168"/>
                    <a:pt x="4407" y="427"/>
                    <a:pt x="4281" y="695"/>
                  </a:cubicBezTo>
                  <a:cubicBezTo>
                    <a:pt x="4098" y="1065"/>
                    <a:pt x="3933" y="1442"/>
                    <a:pt x="3771" y="1820"/>
                  </a:cubicBezTo>
                  <a:cubicBezTo>
                    <a:pt x="3416" y="2688"/>
                    <a:pt x="2922" y="3480"/>
                    <a:pt x="2444" y="4283"/>
                  </a:cubicBezTo>
                  <a:cubicBezTo>
                    <a:pt x="1951" y="5117"/>
                    <a:pt x="1458" y="5954"/>
                    <a:pt x="1071" y="6844"/>
                  </a:cubicBezTo>
                  <a:cubicBezTo>
                    <a:pt x="723" y="7609"/>
                    <a:pt x="476" y="8414"/>
                    <a:pt x="239" y="9218"/>
                  </a:cubicBezTo>
                  <a:cubicBezTo>
                    <a:pt x="155" y="9516"/>
                    <a:pt x="74" y="9814"/>
                    <a:pt x="0" y="10115"/>
                  </a:cubicBezTo>
                  <a:cubicBezTo>
                    <a:pt x="39" y="10128"/>
                    <a:pt x="74" y="10151"/>
                    <a:pt x="102" y="10179"/>
                  </a:cubicBezTo>
                  <a:cubicBezTo>
                    <a:pt x="194" y="9776"/>
                    <a:pt x="295" y="9374"/>
                    <a:pt x="409" y="8976"/>
                  </a:cubicBezTo>
                  <a:cubicBezTo>
                    <a:pt x="533" y="8573"/>
                    <a:pt x="661" y="8170"/>
                    <a:pt x="809" y="7775"/>
                  </a:cubicBezTo>
                  <a:cubicBezTo>
                    <a:pt x="934" y="7451"/>
                    <a:pt x="1070" y="7132"/>
                    <a:pt x="1211" y="6815"/>
                  </a:cubicBezTo>
                  <a:cubicBezTo>
                    <a:pt x="1493" y="6182"/>
                    <a:pt x="1803" y="5559"/>
                    <a:pt x="2158" y="4964"/>
                  </a:cubicBezTo>
                  <a:cubicBezTo>
                    <a:pt x="2502" y="4377"/>
                    <a:pt x="2874" y="3806"/>
                    <a:pt x="3213" y="3215"/>
                  </a:cubicBezTo>
                  <a:cubicBezTo>
                    <a:pt x="3523" y="2659"/>
                    <a:pt x="3782" y="2076"/>
                    <a:pt x="4037" y="1493"/>
                  </a:cubicBezTo>
                  <a:cubicBezTo>
                    <a:pt x="4152" y="1232"/>
                    <a:pt x="4271" y="974"/>
                    <a:pt x="4397" y="717"/>
                  </a:cubicBezTo>
                  <a:cubicBezTo>
                    <a:pt x="4512" y="476"/>
                    <a:pt x="4682" y="241"/>
                    <a:pt x="4934" y="132"/>
                  </a:cubicBezTo>
                  <a:cubicBezTo>
                    <a:pt x="5008" y="109"/>
                    <a:pt x="5091" y="98"/>
                    <a:pt x="5174" y="98"/>
                  </a:cubicBezTo>
                  <a:cubicBezTo>
                    <a:pt x="5291" y="98"/>
                    <a:pt x="5408" y="121"/>
                    <a:pt x="5507" y="170"/>
                  </a:cubicBezTo>
                  <a:cubicBezTo>
                    <a:pt x="5688" y="280"/>
                    <a:pt x="5810" y="466"/>
                    <a:pt x="5904" y="654"/>
                  </a:cubicBezTo>
                  <a:cubicBezTo>
                    <a:pt x="6036" y="955"/>
                    <a:pt x="6051" y="1290"/>
                    <a:pt x="6040" y="1615"/>
                  </a:cubicBezTo>
                  <a:cubicBezTo>
                    <a:pt x="6077" y="1570"/>
                    <a:pt x="6114" y="1525"/>
                    <a:pt x="6152" y="1480"/>
                  </a:cubicBezTo>
                  <a:lnTo>
                    <a:pt x="6152" y="1472"/>
                  </a:lnTo>
                  <a:lnTo>
                    <a:pt x="6151" y="1472"/>
                  </a:lnTo>
                  <a:cubicBezTo>
                    <a:pt x="6151" y="1111"/>
                    <a:pt x="6117" y="730"/>
                    <a:pt x="5905" y="427"/>
                  </a:cubicBezTo>
                  <a:cubicBezTo>
                    <a:pt x="5758" y="204"/>
                    <a:pt x="5572" y="24"/>
                    <a:pt x="5293" y="6"/>
                  </a:cubicBezTo>
                  <a:cubicBezTo>
                    <a:pt x="5248" y="3"/>
                    <a:pt x="5201" y="0"/>
                    <a:pt x="5154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"/>
            <p:cNvSpPr/>
            <p:nvPr/>
          </p:nvSpPr>
          <p:spPr>
            <a:xfrm>
              <a:off x="4991200" y="2955488"/>
              <a:ext cx="32175" cy="584825"/>
            </a:xfrm>
            <a:custGeom>
              <a:rect b="b" l="l" r="r" t="t"/>
              <a:pathLst>
                <a:path extrusionOk="0" h="23393" w="1287">
                  <a:moveTo>
                    <a:pt x="681" y="1"/>
                  </a:moveTo>
                  <a:cubicBezTo>
                    <a:pt x="654" y="215"/>
                    <a:pt x="629" y="430"/>
                    <a:pt x="604" y="643"/>
                  </a:cubicBezTo>
                  <a:cubicBezTo>
                    <a:pt x="460" y="1664"/>
                    <a:pt x="373" y="2690"/>
                    <a:pt x="292" y="3717"/>
                  </a:cubicBezTo>
                  <a:cubicBezTo>
                    <a:pt x="144" y="5348"/>
                    <a:pt x="85" y="6984"/>
                    <a:pt x="47" y="8621"/>
                  </a:cubicBezTo>
                  <a:cubicBezTo>
                    <a:pt x="22" y="10081"/>
                    <a:pt x="0" y="11542"/>
                    <a:pt x="30" y="13002"/>
                  </a:cubicBezTo>
                  <a:cubicBezTo>
                    <a:pt x="50" y="13694"/>
                    <a:pt x="85" y="14385"/>
                    <a:pt x="110" y="15078"/>
                  </a:cubicBezTo>
                  <a:lnTo>
                    <a:pt x="108" y="15078"/>
                  </a:lnTo>
                  <a:cubicBezTo>
                    <a:pt x="150" y="15793"/>
                    <a:pt x="201" y="16508"/>
                    <a:pt x="262" y="17222"/>
                  </a:cubicBezTo>
                  <a:cubicBezTo>
                    <a:pt x="354" y="18181"/>
                    <a:pt x="430" y="19142"/>
                    <a:pt x="586" y="20093"/>
                  </a:cubicBezTo>
                  <a:cubicBezTo>
                    <a:pt x="755" y="21199"/>
                    <a:pt x="959" y="22297"/>
                    <a:pt x="1184" y="23392"/>
                  </a:cubicBezTo>
                  <a:lnTo>
                    <a:pt x="1286" y="23392"/>
                  </a:lnTo>
                  <a:cubicBezTo>
                    <a:pt x="1229" y="23120"/>
                    <a:pt x="1172" y="22848"/>
                    <a:pt x="1118" y="22576"/>
                  </a:cubicBezTo>
                  <a:cubicBezTo>
                    <a:pt x="803" y="20956"/>
                    <a:pt x="572" y="19307"/>
                    <a:pt x="407" y="17665"/>
                  </a:cubicBezTo>
                  <a:cubicBezTo>
                    <a:pt x="312" y="16692"/>
                    <a:pt x="257" y="15717"/>
                    <a:pt x="201" y="14740"/>
                  </a:cubicBezTo>
                  <a:cubicBezTo>
                    <a:pt x="157" y="14086"/>
                    <a:pt x="152" y="13428"/>
                    <a:pt x="137" y="12771"/>
                  </a:cubicBezTo>
                  <a:cubicBezTo>
                    <a:pt x="111" y="11215"/>
                    <a:pt x="113" y="9659"/>
                    <a:pt x="169" y="8103"/>
                  </a:cubicBezTo>
                  <a:cubicBezTo>
                    <a:pt x="214" y="6607"/>
                    <a:pt x="279" y="5111"/>
                    <a:pt x="394" y="3617"/>
                  </a:cubicBezTo>
                  <a:cubicBezTo>
                    <a:pt x="467" y="2748"/>
                    <a:pt x="569" y="1881"/>
                    <a:pt x="658" y="1014"/>
                  </a:cubicBezTo>
                  <a:cubicBezTo>
                    <a:pt x="690" y="691"/>
                    <a:pt x="739" y="371"/>
                    <a:pt x="788" y="50"/>
                  </a:cubicBezTo>
                  <a:cubicBezTo>
                    <a:pt x="748" y="44"/>
                    <a:pt x="711" y="26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"/>
            <p:cNvSpPr/>
            <p:nvPr/>
          </p:nvSpPr>
          <p:spPr>
            <a:xfrm>
              <a:off x="5004175" y="2866313"/>
              <a:ext cx="25125" cy="127975"/>
            </a:xfrm>
            <a:custGeom>
              <a:rect b="b" l="l" r="r" t="t"/>
              <a:pathLst>
                <a:path extrusionOk="0" h="5119" w="1005">
                  <a:moveTo>
                    <a:pt x="921" y="0"/>
                  </a:moveTo>
                  <a:cubicBezTo>
                    <a:pt x="873" y="0"/>
                    <a:pt x="860" y="74"/>
                    <a:pt x="852" y="118"/>
                  </a:cubicBezTo>
                  <a:cubicBezTo>
                    <a:pt x="732" y="533"/>
                    <a:pt x="648" y="957"/>
                    <a:pt x="556" y="1379"/>
                  </a:cubicBezTo>
                  <a:cubicBezTo>
                    <a:pt x="286" y="2592"/>
                    <a:pt x="74" y="3819"/>
                    <a:pt x="3" y="5061"/>
                  </a:cubicBezTo>
                  <a:lnTo>
                    <a:pt x="2" y="5061"/>
                  </a:lnTo>
                  <a:cubicBezTo>
                    <a:pt x="1" y="5091"/>
                    <a:pt x="27" y="5118"/>
                    <a:pt x="56" y="5118"/>
                  </a:cubicBezTo>
                  <a:cubicBezTo>
                    <a:pt x="102" y="5118"/>
                    <a:pt x="114" y="5070"/>
                    <a:pt x="113" y="5033"/>
                  </a:cubicBezTo>
                  <a:cubicBezTo>
                    <a:pt x="146" y="4534"/>
                    <a:pt x="195" y="4017"/>
                    <a:pt x="266" y="3518"/>
                  </a:cubicBezTo>
                  <a:cubicBezTo>
                    <a:pt x="347" y="2979"/>
                    <a:pt x="456" y="2444"/>
                    <a:pt x="554" y="1907"/>
                  </a:cubicBezTo>
                  <a:cubicBezTo>
                    <a:pt x="668" y="1324"/>
                    <a:pt x="782" y="738"/>
                    <a:pt x="951" y="167"/>
                  </a:cubicBezTo>
                  <a:cubicBezTo>
                    <a:pt x="960" y="117"/>
                    <a:pt x="1005" y="46"/>
                    <a:pt x="951" y="8"/>
                  </a:cubicBezTo>
                  <a:cubicBezTo>
                    <a:pt x="939" y="3"/>
                    <a:pt x="929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"/>
            <p:cNvSpPr/>
            <p:nvPr/>
          </p:nvSpPr>
          <p:spPr>
            <a:xfrm>
              <a:off x="4844250" y="2574363"/>
              <a:ext cx="838850" cy="669575"/>
            </a:xfrm>
            <a:custGeom>
              <a:rect b="b" l="l" r="r" t="t"/>
              <a:pathLst>
                <a:path extrusionOk="0" h="26783" w="33554">
                  <a:moveTo>
                    <a:pt x="29735" y="933"/>
                  </a:moveTo>
                  <a:lnTo>
                    <a:pt x="29735" y="933"/>
                  </a:lnTo>
                  <a:cubicBezTo>
                    <a:pt x="29735" y="934"/>
                    <a:pt x="29735" y="935"/>
                    <a:pt x="29735" y="935"/>
                  </a:cubicBezTo>
                  <a:lnTo>
                    <a:pt x="29735" y="935"/>
                  </a:lnTo>
                  <a:cubicBezTo>
                    <a:pt x="29735" y="935"/>
                    <a:pt x="29735" y="934"/>
                    <a:pt x="29735" y="933"/>
                  </a:cubicBezTo>
                  <a:close/>
                  <a:moveTo>
                    <a:pt x="29739" y="912"/>
                  </a:moveTo>
                  <a:cubicBezTo>
                    <a:pt x="29828" y="951"/>
                    <a:pt x="29916" y="995"/>
                    <a:pt x="29999" y="1046"/>
                  </a:cubicBezTo>
                  <a:cubicBezTo>
                    <a:pt x="29924" y="1040"/>
                    <a:pt x="29849" y="1037"/>
                    <a:pt x="29773" y="1037"/>
                  </a:cubicBezTo>
                  <a:cubicBezTo>
                    <a:pt x="29757" y="1037"/>
                    <a:pt x="29740" y="1037"/>
                    <a:pt x="29722" y="1038"/>
                  </a:cubicBezTo>
                  <a:cubicBezTo>
                    <a:pt x="29726" y="1003"/>
                    <a:pt x="29730" y="969"/>
                    <a:pt x="29735" y="935"/>
                  </a:cubicBezTo>
                  <a:lnTo>
                    <a:pt x="29735" y="935"/>
                  </a:lnTo>
                  <a:cubicBezTo>
                    <a:pt x="29735" y="936"/>
                    <a:pt x="29734" y="937"/>
                    <a:pt x="29734" y="937"/>
                  </a:cubicBezTo>
                  <a:lnTo>
                    <a:pt x="29734" y="937"/>
                  </a:lnTo>
                  <a:cubicBezTo>
                    <a:pt x="29735" y="929"/>
                    <a:pt x="29737" y="921"/>
                    <a:pt x="29739" y="912"/>
                  </a:cubicBezTo>
                  <a:close/>
                  <a:moveTo>
                    <a:pt x="29174" y="766"/>
                  </a:moveTo>
                  <a:lnTo>
                    <a:pt x="29174" y="766"/>
                  </a:lnTo>
                  <a:cubicBezTo>
                    <a:pt x="29332" y="782"/>
                    <a:pt x="29487" y="818"/>
                    <a:pt x="29636" y="872"/>
                  </a:cubicBezTo>
                  <a:cubicBezTo>
                    <a:pt x="29632" y="887"/>
                    <a:pt x="29630" y="902"/>
                    <a:pt x="29629" y="918"/>
                  </a:cubicBezTo>
                  <a:cubicBezTo>
                    <a:pt x="29623" y="958"/>
                    <a:pt x="29619" y="1000"/>
                    <a:pt x="29615" y="1041"/>
                  </a:cubicBezTo>
                  <a:cubicBezTo>
                    <a:pt x="29511" y="1048"/>
                    <a:pt x="29409" y="1063"/>
                    <a:pt x="29309" y="1089"/>
                  </a:cubicBezTo>
                  <a:cubicBezTo>
                    <a:pt x="29307" y="1084"/>
                    <a:pt x="29305" y="1078"/>
                    <a:pt x="29304" y="1074"/>
                  </a:cubicBezTo>
                  <a:cubicBezTo>
                    <a:pt x="29282" y="1000"/>
                    <a:pt x="29253" y="927"/>
                    <a:pt x="29221" y="857"/>
                  </a:cubicBezTo>
                  <a:cubicBezTo>
                    <a:pt x="29207" y="827"/>
                    <a:pt x="29191" y="795"/>
                    <a:pt x="29174" y="766"/>
                  </a:cubicBezTo>
                  <a:close/>
                  <a:moveTo>
                    <a:pt x="30784" y="105"/>
                  </a:moveTo>
                  <a:cubicBezTo>
                    <a:pt x="30836" y="105"/>
                    <a:pt x="30887" y="108"/>
                    <a:pt x="30937" y="116"/>
                  </a:cubicBezTo>
                  <a:cubicBezTo>
                    <a:pt x="31269" y="190"/>
                    <a:pt x="31668" y="397"/>
                    <a:pt x="31888" y="661"/>
                  </a:cubicBezTo>
                  <a:cubicBezTo>
                    <a:pt x="32043" y="838"/>
                    <a:pt x="32078" y="1074"/>
                    <a:pt x="32118" y="1300"/>
                  </a:cubicBezTo>
                  <a:cubicBezTo>
                    <a:pt x="32152" y="1510"/>
                    <a:pt x="32170" y="1726"/>
                    <a:pt x="32136" y="1938"/>
                  </a:cubicBezTo>
                  <a:cubicBezTo>
                    <a:pt x="32108" y="2070"/>
                    <a:pt x="32058" y="2196"/>
                    <a:pt x="32013" y="2323"/>
                  </a:cubicBezTo>
                  <a:cubicBezTo>
                    <a:pt x="31836" y="1603"/>
                    <a:pt x="31050" y="1230"/>
                    <a:pt x="30379" y="1098"/>
                  </a:cubicBezTo>
                  <a:cubicBezTo>
                    <a:pt x="30334" y="1089"/>
                    <a:pt x="30288" y="1081"/>
                    <a:pt x="30242" y="1074"/>
                  </a:cubicBezTo>
                  <a:cubicBezTo>
                    <a:pt x="30187" y="1033"/>
                    <a:pt x="30130" y="994"/>
                    <a:pt x="30072" y="958"/>
                  </a:cubicBezTo>
                  <a:cubicBezTo>
                    <a:pt x="29975" y="901"/>
                    <a:pt x="29876" y="847"/>
                    <a:pt x="29772" y="803"/>
                  </a:cubicBezTo>
                  <a:cubicBezTo>
                    <a:pt x="29861" y="570"/>
                    <a:pt x="30001" y="354"/>
                    <a:pt x="30231" y="237"/>
                  </a:cubicBezTo>
                  <a:cubicBezTo>
                    <a:pt x="30399" y="155"/>
                    <a:pt x="30592" y="105"/>
                    <a:pt x="30784" y="105"/>
                  </a:cubicBezTo>
                  <a:close/>
                  <a:moveTo>
                    <a:pt x="28308" y="444"/>
                  </a:moveTo>
                  <a:cubicBezTo>
                    <a:pt x="28529" y="444"/>
                    <a:pt x="28746" y="500"/>
                    <a:pt x="28928" y="640"/>
                  </a:cubicBezTo>
                  <a:cubicBezTo>
                    <a:pt x="28502" y="651"/>
                    <a:pt x="28069" y="732"/>
                    <a:pt x="27696" y="945"/>
                  </a:cubicBezTo>
                  <a:cubicBezTo>
                    <a:pt x="27434" y="1096"/>
                    <a:pt x="27188" y="1280"/>
                    <a:pt x="26993" y="1510"/>
                  </a:cubicBezTo>
                  <a:cubicBezTo>
                    <a:pt x="26665" y="1914"/>
                    <a:pt x="26509" y="2525"/>
                    <a:pt x="26488" y="3037"/>
                  </a:cubicBezTo>
                  <a:cubicBezTo>
                    <a:pt x="26367" y="2912"/>
                    <a:pt x="26221" y="2812"/>
                    <a:pt x="26059" y="2750"/>
                  </a:cubicBezTo>
                  <a:cubicBezTo>
                    <a:pt x="26050" y="2746"/>
                    <a:pt x="26041" y="2743"/>
                    <a:pt x="26033" y="2739"/>
                  </a:cubicBezTo>
                  <a:cubicBezTo>
                    <a:pt x="26041" y="2443"/>
                    <a:pt x="26143" y="2156"/>
                    <a:pt x="26307" y="1910"/>
                  </a:cubicBezTo>
                  <a:cubicBezTo>
                    <a:pt x="26458" y="1678"/>
                    <a:pt x="26626" y="1455"/>
                    <a:pt x="26815" y="1251"/>
                  </a:cubicBezTo>
                  <a:cubicBezTo>
                    <a:pt x="27055" y="1008"/>
                    <a:pt x="27297" y="752"/>
                    <a:pt x="27611" y="604"/>
                  </a:cubicBezTo>
                  <a:cubicBezTo>
                    <a:pt x="27824" y="509"/>
                    <a:pt x="28069" y="444"/>
                    <a:pt x="28308" y="444"/>
                  </a:cubicBezTo>
                  <a:close/>
                  <a:moveTo>
                    <a:pt x="30419" y="1213"/>
                  </a:moveTo>
                  <a:cubicBezTo>
                    <a:pt x="31017" y="1333"/>
                    <a:pt x="31879" y="1824"/>
                    <a:pt x="31936" y="2495"/>
                  </a:cubicBezTo>
                  <a:cubicBezTo>
                    <a:pt x="31831" y="2652"/>
                    <a:pt x="31698" y="2796"/>
                    <a:pt x="31571" y="2936"/>
                  </a:cubicBezTo>
                  <a:cubicBezTo>
                    <a:pt x="31447" y="3071"/>
                    <a:pt x="31318" y="3203"/>
                    <a:pt x="31177" y="3320"/>
                  </a:cubicBezTo>
                  <a:cubicBezTo>
                    <a:pt x="31201" y="2819"/>
                    <a:pt x="31115" y="2309"/>
                    <a:pt x="30890" y="1857"/>
                  </a:cubicBezTo>
                  <a:cubicBezTo>
                    <a:pt x="30787" y="1635"/>
                    <a:pt x="30648" y="1430"/>
                    <a:pt x="30470" y="1260"/>
                  </a:cubicBezTo>
                  <a:cubicBezTo>
                    <a:pt x="30453" y="1244"/>
                    <a:pt x="30436" y="1229"/>
                    <a:pt x="30419" y="1213"/>
                  </a:cubicBezTo>
                  <a:close/>
                  <a:moveTo>
                    <a:pt x="29801" y="1146"/>
                  </a:moveTo>
                  <a:cubicBezTo>
                    <a:pt x="29931" y="1146"/>
                    <a:pt x="30059" y="1156"/>
                    <a:pt x="30188" y="1173"/>
                  </a:cubicBezTo>
                  <a:cubicBezTo>
                    <a:pt x="30352" y="1293"/>
                    <a:pt x="30498" y="1438"/>
                    <a:pt x="30615" y="1605"/>
                  </a:cubicBezTo>
                  <a:cubicBezTo>
                    <a:pt x="30816" y="1900"/>
                    <a:pt x="30960" y="2237"/>
                    <a:pt x="31032" y="2588"/>
                  </a:cubicBezTo>
                  <a:cubicBezTo>
                    <a:pt x="31083" y="2857"/>
                    <a:pt x="31085" y="3132"/>
                    <a:pt x="31065" y="3405"/>
                  </a:cubicBezTo>
                  <a:cubicBezTo>
                    <a:pt x="30927" y="3265"/>
                    <a:pt x="30778" y="3135"/>
                    <a:pt x="30631" y="3004"/>
                  </a:cubicBezTo>
                  <a:cubicBezTo>
                    <a:pt x="30292" y="2716"/>
                    <a:pt x="29975" y="2413"/>
                    <a:pt x="29809" y="1991"/>
                  </a:cubicBezTo>
                  <a:cubicBezTo>
                    <a:pt x="29711" y="1726"/>
                    <a:pt x="29697" y="1429"/>
                    <a:pt x="29713" y="1147"/>
                  </a:cubicBezTo>
                  <a:cubicBezTo>
                    <a:pt x="29743" y="1146"/>
                    <a:pt x="29772" y="1146"/>
                    <a:pt x="29801" y="1146"/>
                  </a:cubicBezTo>
                  <a:close/>
                  <a:moveTo>
                    <a:pt x="26607" y="3366"/>
                  </a:moveTo>
                  <a:lnTo>
                    <a:pt x="26607" y="3366"/>
                  </a:lnTo>
                  <a:cubicBezTo>
                    <a:pt x="26693" y="3492"/>
                    <a:pt x="26752" y="3638"/>
                    <a:pt x="26768" y="3793"/>
                  </a:cubicBezTo>
                  <a:cubicBezTo>
                    <a:pt x="26739" y="3810"/>
                    <a:pt x="26712" y="3829"/>
                    <a:pt x="26683" y="3846"/>
                  </a:cubicBezTo>
                  <a:cubicBezTo>
                    <a:pt x="26683" y="3845"/>
                    <a:pt x="26683" y="3844"/>
                    <a:pt x="26682" y="3842"/>
                  </a:cubicBezTo>
                  <a:cubicBezTo>
                    <a:pt x="26648" y="3687"/>
                    <a:pt x="26619" y="3529"/>
                    <a:pt x="26607" y="3366"/>
                  </a:cubicBezTo>
                  <a:close/>
                  <a:moveTo>
                    <a:pt x="29606" y="1153"/>
                  </a:moveTo>
                  <a:cubicBezTo>
                    <a:pt x="29578" y="1558"/>
                    <a:pt x="29614" y="1988"/>
                    <a:pt x="29849" y="2330"/>
                  </a:cubicBezTo>
                  <a:cubicBezTo>
                    <a:pt x="30009" y="2599"/>
                    <a:pt x="30254" y="2798"/>
                    <a:pt x="30483" y="3004"/>
                  </a:cubicBezTo>
                  <a:cubicBezTo>
                    <a:pt x="30654" y="3158"/>
                    <a:pt x="30821" y="3313"/>
                    <a:pt x="30981" y="3477"/>
                  </a:cubicBezTo>
                  <a:cubicBezTo>
                    <a:pt x="30770" y="3630"/>
                    <a:pt x="30544" y="3764"/>
                    <a:pt x="30296" y="3850"/>
                  </a:cubicBezTo>
                  <a:cubicBezTo>
                    <a:pt x="30276" y="3830"/>
                    <a:pt x="30256" y="3809"/>
                    <a:pt x="30236" y="3788"/>
                  </a:cubicBezTo>
                  <a:cubicBezTo>
                    <a:pt x="29571" y="3083"/>
                    <a:pt x="29541" y="2093"/>
                    <a:pt x="29340" y="1198"/>
                  </a:cubicBezTo>
                  <a:cubicBezTo>
                    <a:pt x="29426" y="1175"/>
                    <a:pt x="29516" y="1161"/>
                    <a:pt x="29606" y="1153"/>
                  </a:cubicBezTo>
                  <a:close/>
                  <a:moveTo>
                    <a:pt x="31939" y="2677"/>
                  </a:moveTo>
                  <a:lnTo>
                    <a:pt x="31939" y="2677"/>
                  </a:lnTo>
                  <a:cubicBezTo>
                    <a:pt x="31930" y="2861"/>
                    <a:pt x="31887" y="3044"/>
                    <a:pt x="31831" y="3218"/>
                  </a:cubicBezTo>
                  <a:cubicBezTo>
                    <a:pt x="31756" y="3463"/>
                    <a:pt x="31639" y="3699"/>
                    <a:pt x="31469" y="3894"/>
                  </a:cubicBezTo>
                  <a:cubicBezTo>
                    <a:pt x="31394" y="3779"/>
                    <a:pt x="31308" y="3671"/>
                    <a:pt x="31217" y="3568"/>
                  </a:cubicBezTo>
                  <a:cubicBezTo>
                    <a:pt x="31199" y="3548"/>
                    <a:pt x="31182" y="3530"/>
                    <a:pt x="31164" y="3510"/>
                  </a:cubicBezTo>
                  <a:cubicBezTo>
                    <a:pt x="31166" y="3495"/>
                    <a:pt x="31167" y="3480"/>
                    <a:pt x="31168" y="3467"/>
                  </a:cubicBezTo>
                  <a:cubicBezTo>
                    <a:pt x="31457" y="3237"/>
                    <a:pt x="31710" y="2966"/>
                    <a:pt x="31939" y="2677"/>
                  </a:cubicBezTo>
                  <a:close/>
                  <a:moveTo>
                    <a:pt x="25351" y="2800"/>
                  </a:moveTo>
                  <a:cubicBezTo>
                    <a:pt x="25619" y="3068"/>
                    <a:pt x="25822" y="3478"/>
                    <a:pt x="25653" y="3853"/>
                  </a:cubicBezTo>
                  <a:cubicBezTo>
                    <a:pt x="25491" y="3768"/>
                    <a:pt x="25314" y="3725"/>
                    <a:pt x="25138" y="3725"/>
                  </a:cubicBezTo>
                  <a:cubicBezTo>
                    <a:pt x="24915" y="3725"/>
                    <a:pt x="24695" y="3795"/>
                    <a:pt x="24512" y="3943"/>
                  </a:cubicBezTo>
                  <a:cubicBezTo>
                    <a:pt x="24392" y="3379"/>
                    <a:pt x="24796" y="2888"/>
                    <a:pt x="25351" y="2800"/>
                  </a:cubicBezTo>
                  <a:close/>
                  <a:moveTo>
                    <a:pt x="29241" y="1227"/>
                  </a:moveTo>
                  <a:cubicBezTo>
                    <a:pt x="29301" y="1498"/>
                    <a:pt x="29324" y="1777"/>
                    <a:pt x="29382" y="2049"/>
                  </a:cubicBezTo>
                  <a:cubicBezTo>
                    <a:pt x="29506" y="2709"/>
                    <a:pt x="29710" y="3387"/>
                    <a:pt x="30183" y="3885"/>
                  </a:cubicBezTo>
                  <a:cubicBezTo>
                    <a:pt x="30053" y="3923"/>
                    <a:pt x="29917" y="3946"/>
                    <a:pt x="29781" y="3947"/>
                  </a:cubicBezTo>
                  <a:lnTo>
                    <a:pt x="29781" y="3948"/>
                  </a:lnTo>
                  <a:cubicBezTo>
                    <a:pt x="29776" y="3948"/>
                    <a:pt x="29770" y="3949"/>
                    <a:pt x="29765" y="3949"/>
                  </a:cubicBezTo>
                  <a:cubicBezTo>
                    <a:pt x="28952" y="3949"/>
                    <a:pt x="28391" y="3088"/>
                    <a:pt x="28418" y="2330"/>
                  </a:cubicBezTo>
                  <a:cubicBezTo>
                    <a:pt x="28433" y="2116"/>
                    <a:pt x="28528" y="1914"/>
                    <a:pt x="28635" y="1727"/>
                  </a:cubicBezTo>
                  <a:cubicBezTo>
                    <a:pt x="28759" y="1475"/>
                    <a:pt x="28974" y="1313"/>
                    <a:pt x="29241" y="1227"/>
                  </a:cubicBezTo>
                  <a:close/>
                  <a:moveTo>
                    <a:pt x="26030" y="2859"/>
                  </a:moveTo>
                  <a:lnTo>
                    <a:pt x="26030" y="2859"/>
                  </a:lnTo>
                  <a:cubicBezTo>
                    <a:pt x="26210" y="2932"/>
                    <a:pt x="26363" y="3054"/>
                    <a:pt x="26487" y="3205"/>
                  </a:cubicBezTo>
                  <a:cubicBezTo>
                    <a:pt x="26491" y="3442"/>
                    <a:pt x="26529" y="3679"/>
                    <a:pt x="26588" y="3909"/>
                  </a:cubicBezTo>
                  <a:cubicBezTo>
                    <a:pt x="26549" y="3936"/>
                    <a:pt x="26510" y="3963"/>
                    <a:pt x="26472" y="3992"/>
                  </a:cubicBezTo>
                  <a:cubicBezTo>
                    <a:pt x="26463" y="4000"/>
                    <a:pt x="26452" y="4008"/>
                    <a:pt x="26442" y="4015"/>
                  </a:cubicBezTo>
                  <a:cubicBezTo>
                    <a:pt x="26324" y="3895"/>
                    <a:pt x="26264" y="3718"/>
                    <a:pt x="26197" y="3565"/>
                  </a:cubicBezTo>
                  <a:cubicBezTo>
                    <a:pt x="26102" y="3340"/>
                    <a:pt x="26036" y="3103"/>
                    <a:pt x="26030" y="2859"/>
                  </a:cubicBezTo>
                  <a:close/>
                  <a:moveTo>
                    <a:pt x="26765" y="3928"/>
                  </a:moveTo>
                  <a:cubicBezTo>
                    <a:pt x="26759" y="3960"/>
                    <a:pt x="26747" y="3992"/>
                    <a:pt x="26725" y="4018"/>
                  </a:cubicBezTo>
                  <a:cubicBezTo>
                    <a:pt x="26721" y="3999"/>
                    <a:pt x="26717" y="3982"/>
                    <a:pt x="26713" y="3965"/>
                  </a:cubicBezTo>
                  <a:cubicBezTo>
                    <a:pt x="26730" y="3952"/>
                    <a:pt x="26747" y="3940"/>
                    <a:pt x="26765" y="3928"/>
                  </a:cubicBezTo>
                  <a:close/>
                  <a:moveTo>
                    <a:pt x="26621" y="4031"/>
                  </a:moveTo>
                  <a:cubicBezTo>
                    <a:pt x="26624" y="4045"/>
                    <a:pt x="26627" y="4059"/>
                    <a:pt x="26631" y="4072"/>
                  </a:cubicBezTo>
                  <a:cubicBezTo>
                    <a:pt x="26625" y="4074"/>
                    <a:pt x="26619" y="4075"/>
                    <a:pt x="26614" y="4078"/>
                  </a:cubicBezTo>
                  <a:cubicBezTo>
                    <a:pt x="26603" y="4079"/>
                    <a:pt x="26594" y="4080"/>
                    <a:pt x="26584" y="4081"/>
                  </a:cubicBezTo>
                  <a:cubicBezTo>
                    <a:pt x="26574" y="4080"/>
                    <a:pt x="26565" y="4080"/>
                    <a:pt x="26556" y="4080"/>
                  </a:cubicBezTo>
                  <a:cubicBezTo>
                    <a:pt x="26578" y="4064"/>
                    <a:pt x="26599" y="4048"/>
                    <a:pt x="26621" y="4031"/>
                  </a:cubicBezTo>
                  <a:close/>
                  <a:moveTo>
                    <a:pt x="31148" y="3661"/>
                  </a:moveTo>
                  <a:cubicBezTo>
                    <a:pt x="31232" y="3762"/>
                    <a:pt x="31311" y="3865"/>
                    <a:pt x="31382" y="3974"/>
                  </a:cubicBezTo>
                  <a:cubicBezTo>
                    <a:pt x="31295" y="4045"/>
                    <a:pt x="31182" y="4097"/>
                    <a:pt x="31068" y="4118"/>
                  </a:cubicBezTo>
                  <a:cubicBezTo>
                    <a:pt x="31088" y="4026"/>
                    <a:pt x="31109" y="3932"/>
                    <a:pt x="31123" y="3838"/>
                  </a:cubicBezTo>
                  <a:cubicBezTo>
                    <a:pt x="31132" y="3779"/>
                    <a:pt x="31141" y="3720"/>
                    <a:pt x="31148" y="3661"/>
                  </a:cubicBezTo>
                  <a:close/>
                  <a:moveTo>
                    <a:pt x="31053" y="3552"/>
                  </a:moveTo>
                  <a:cubicBezTo>
                    <a:pt x="31053" y="3553"/>
                    <a:pt x="31054" y="3553"/>
                    <a:pt x="31054" y="3554"/>
                  </a:cubicBezTo>
                  <a:cubicBezTo>
                    <a:pt x="31035" y="3748"/>
                    <a:pt x="31004" y="3940"/>
                    <a:pt x="30962" y="4131"/>
                  </a:cubicBezTo>
                  <a:cubicBezTo>
                    <a:pt x="30947" y="4132"/>
                    <a:pt x="30933" y="4132"/>
                    <a:pt x="30919" y="4132"/>
                  </a:cubicBezTo>
                  <a:cubicBezTo>
                    <a:pt x="30909" y="4132"/>
                    <a:pt x="30898" y="4132"/>
                    <a:pt x="30888" y="4132"/>
                  </a:cubicBezTo>
                  <a:lnTo>
                    <a:pt x="30889" y="4132"/>
                  </a:lnTo>
                  <a:cubicBezTo>
                    <a:pt x="30700" y="4129"/>
                    <a:pt x="30529" y="4056"/>
                    <a:pt x="30385" y="3931"/>
                  </a:cubicBezTo>
                  <a:cubicBezTo>
                    <a:pt x="30624" y="3835"/>
                    <a:pt x="30845" y="3702"/>
                    <a:pt x="31053" y="3552"/>
                  </a:cubicBezTo>
                  <a:close/>
                  <a:moveTo>
                    <a:pt x="25139" y="3841"/>
                  </a:moveTo>
                  <a:cubicBezTo>
                    <a:pt x="25298" y="3841"/>
                    <a:pt x="25458" y="3878"/>
                    <a:pt x="25600" y="3950"/>
                  </a:cubicBezTo>
                  <a:cubicBezTo>
                    <a:pt x="25487" y="4122"/>
                    <a:pt x="25294" y="4245"/>
                    <a:pt x="25081" y="4260"/>
                  </a:cubicBezTo>
                  <a:cubicBezTo>
                    <a:pt x="25067" y="4261"/>
                    <a:pt x="25054" y="4261"/>
                    <a:pt x="25040" y="4261"/>
                  </a:cubicBezTo>
                  <a:cubicBezTo>
                    <a:pt x="24871" y="4261"/>
                    <a:pt x="24645" y="4185"/>
                    <a:pt x="24551" y="4048"/>
                  </a:cubicBezTo>
                  <a:cubicBezTo>
                    <a:pt x="24715" y="3907"/>
                    <a:pt x="24926" y="3841"/>
                    <a:pt x="25139" y="3841"/>
                  </a:cubicBezTo>
                  <a:close/>
                  <a:moveTo>
                    <a:pt x="25596" y="2779"/>
                  </a:moveTo>
                  <a:cubicBezTo>
                    <a:pt x="25707" y="2779"/>
                    <a:pt x="25819" y="2792"/>
                    <a:pt x="25925" y="2822"/>
                  </a:cubicBezTo>
                  <a:cubicBezTo>
                    <a:pt x="25922" y="3094"/>
                    <a:pt x="25990" y="3361"/>
                    <a:pt x="26094" y="3611"/>
                  </a:cubicBezTo>
                  <a:cubicBezTo>
                    <a:pt x="26164" y="3776"/>
                    <a:pt x="26225" y="3955"/>
                    <a:pt x="26351" y="4088"/>
                  </a:cubicBezTo>
                  <a:cubicBezTo>
                    <a:pt x="26260" y="4162"/>
                    <a:pt x="26174" y="4241"/>
                    <a:pt x="26091" y="4323"/>
                  </a:cubicBezTo>
                  <a:cubicBezTo>
                    <a:pt x="26027" y="4192"/>
                    <a:pt x="25937" y="4072"/>
                    <a:pt x="25827" y="3974"/>
                  </a:cubicBezTo>
                  <a:cubicBezTo>
                    <a:pt x="25801" y="3953"/>
                    <a:pt x="25774" y="3931"/>
                    <a:pt x="25748" y="3912"/>
                  </a:cubicBezTo>
                  <a:cubicBezTo>
                    <a:pt x="25915" y="3525"/>
                    <a:pt x="25771" y="3075"/>
                    <a:pt x="25486" y="2783"/>
                  </a:cubicBezTo>
                  <a:cubicBezTo>
                    <a:pt x="25523" y="2780"/>
                    <a:pt x="25559" y="2779"/>
                    <a:pt x="25596" y="2779"/>
                  </a:cubicBezTo>
                  <a:close/>
                  <a:moveTo>
                    <a:pt x="24061" y="2316"/>
                  </a:moveTo>
                  <a:cubicBezTo>
                    <a:pt x="24069" y="2316"/>
                    <a:pt x="24077" y="2316"/>
                    <a:pt x="24086" y="2316"/>
                  </a:cubicBezTo>
                  <a:cubicBezTo>
                    <a:pt x="24498" y="2317"/>
                    <a:pt x="24924" y="2438"/>
                    <a:pt x="25247" y="2705"/>
                  </a:cubicBezTo>
                  <a:cubicBezTo>
                    <a:pt x="24676" y="2828"/>
                    <a:pt x="24218" y="3435"/>
                    <a:pt x="24426" y="4016"/>
                  </a:cubicBezTo>
                  <a:cubicBezTo>
                    <a:pt x="24349" y="4090"/>
                    <a:pt x="24285" y="4175"/>
                    <a:pt x="24228" y="4265"/>
                  </a:cubicBezTo>
                  <a:cubicBezTo>
                    <a:pt x="24131" y="4241"/>
                    <a:pt x="24031" y="4233"/>
                    <a:pt x="23931" y="4233"/>
                  </a:cubicBezTo>
                  <a:cubicBezTo>
                    <a:pt x="23829" y="4233"/>
                    <a:pt x="23727" y="4241"/>
                    <a:pt x="23626" y="4247"/>
                  </a:cubicBezTo>
                  <a:cubicBezTo>
                    <a:pt x="23294" y="4261"/>
                    <a:pt x="22978" y="4407"/>
                    <a:pt x="22723" y="4617"/>
                  </a:cubicBezTo>
                  <a:lnTo>
                    <a:pt x="22671" y="4565"/>
                  </a:lnTo>
                  <a:cubicBezTo>
                    <a:pt x="22390" y="4290"/>
                    <a:pt x="22254" y="3976"/>
                    <a:pt x="22368" y="3581"/>
                  </a:cubicBezTo>
                  <a:cubicBezTo>
                    <a:pt x="22418" y="3402"/>
                    <a:pt x="22510" y="3240"/>
                    <a:pt x="22605" y="3080"/>
                  </a:cubicBezTo>
                  <a:cubicBezTo>
                    <a:pt x="22699" y="2920"/>
                    <a:pt x="22841" y="2780"/>
                    <a:pt x="22994" y="2670"/>
                  </a:cubicBezTo>
                  <a:cubicBezTo>
                    <a:pt x="23302" y="2446"/>
                    <a:pt x="23678" y="2316"/>
                    <a:pt x="24061" y="2316"/>
                  </a:cubicBezTo>
                  <a:close/>
                  <a:moveTo>
                    <a:pt x="23879" y="4344"/>
                  </a:moveTo>
                  <a:cubicBezTo>
                    <a:pt x="23975" y="4344"/>
                    <a:pt x="24071" y="4351"/>
                    <a:pt x="24165" y="4373"/>
                  </a:cubicBezTo>
                  <a:cubicBezTo>
                    <a:pt x="24074" y="4536"/>
                    <a:pt x="24014" y="4717"/>
                    <a:pt x="23991" y="4902"/>
                  </a:cubicBezTo>
                  <a:cubicBezTo>
                    <a:pt x="23851" y="4851"/>
                    <a:pt x="23705" y="4819"/>
                    <a:pt x="23557" y="4812"/>
                  </a:cubicBezTo>
                  <a:cubicBezTo>
                    <a:pt x="23526" y="4810"/>
                    <a:pt x="23496" y="4809"/>
                    <a:pt x="23465" y="4809"/>
                  </a:cubicBezTo>
                  <a:cubicBezTo>
                    <a:pt x="23314" y="4809"/>
                    <a:pt x="23163" y="4832"/>
                    <a:pt x="23020" y="4877"/>
                  </a:cubicBezTo>
                  <a:cubicBezTo>
                    <a:pt x="22941" y="4823"/>
                    <a:pt x="22871" y="4762"/>
                    <a:pt x="22802" y="4695"/>
                  </a:cubicBezTo>
                  <a:cubicBezTo>
                    <a:pt x="23007" y="4528"/>
                    <a:pt x="23245" y="4397"/>
                    <a:pt x="23514" y="4366"/>
                  </a:cubicBezTo>
                  <a:cubicBezTo>
                    <a:pt x="23634" y="4356"/>
                    <a:pt x="23757" y="4344"/>
                    <a:pt x="23879" y="4344"/>
                  </a:cubicBezTo>
                  <a:close/>
                  <a:moveTo>
                    <a:pt x="24269" y="4406"/>
                  </a:moveTo>
                  <a:cubicBezTo>
                    <a:pt x="24374" y="4444"/>
                    <a:pt x="24468" y="4512"/>
                    <a:pt x="24510" y="4620"/>
                  </a:cubicBezTo>
                  <a:cubicBezTo>
                    <a:pt x="24570" y="4783"/>
                    <a:pt x="24336" y="4933"/>
                    <a:pt x="24209" y="4997"/>
                  </a:cubicBezTo>
                  <a:cubicBezTo>
                    <a:pt x="24199" y="4993"/>
                    <a:pt x="24188" y="4987"/>
                    <a:pt x="24178" y="4981"/>
                  </a:cubicBezTo>
                  <a:lnTo>
                    <a:pt x="24177" y="4981"/>
                  </a:lnTo>
                  <a:cubicBezTo>
                    <a:pt x="24149" y="4967"/>
                    <a:pt x="24119" y="4955"/>
                    <a:pt x="24090" y="4942"/>
                  </a:cubicBezTo>
                  <a:cubicBezTo>
                    <a:pt x="24111" y="4755"/>
                    <a:pt x="24178" y="4572"/>
                    <a:pt x="24269" y="4406"/>
                  </a:cubicBezTo>
                  <a:close/>
                  <a:moveTo>
                    <a:pt x="23454" y="4927"/>
                  </a:moveTo>
                  <a:cubicBezTo>
                    <a:pt x="23634" y="4927"/>
                    <a:pt x="23813" y="4958"/>
                    <a:pt x="23982" y="5020"/>
                  </a:cubicBezTo>
                  <a:cubicBezTo>
                    <a:pt x="23981" y="5041"/>
                    <a:pt x="23981" y="5061"/>
                    <a:pt x="23981" y="5080"/>
                  </a:cubicBezTo>
                  <a:cubicBezTo>
                    <a:pt x="23901" y="5099"/>
                    <a:pt x="23821" y="5108"/>
                    <a:pt x="23735" y="5108"/>
                  </a:cubicBezTo>
                  <a:cubicBezTo>
                    <a:pt x="23731" y="5108"/>
                    <a:pt x="23727" y="5108"/>
                    <a:pt x="23723" y="5108"/>
                  </a:cubicBezTo>
                  <a:cubicBezTo>
                    <a:pt x="23524" y="5108"/>
                    <a:pt x="23323" y="5053"/>
                    <a:pt x="23148" y="4957"/>
                  </a:cubicBezTo>
                  <a:cubicBezTo>
                    <a:pt x="23248" y="4937"/>
                    <a:pt x="23351" y="4927"/>
                    <a:pt x="23454" y="4927"/>
                  </a:cubicBezTo>
                  <a:close/>
                  <a:moveTo>
                    <a:pt x="31446" y="4067"/>
                  </a:moveTo>
                  <a:cubicBezTo>
                    <a:pt x="31696" y="4479"/>
                    <a:pt x="31895" y="4935"/>
                    <a:pt x="31934" y="5419"/>
                  </a:cubicBezTo>
                  <a:cubicBezTo>
                    <a:pt x="31751" y="5260"/>
                    <a:pt x="31521" y="5158"/>
                    <a:pt x="31280" y="5131"/>
                  </a:cubicBezTo>
                  <a:cubicBezTo>
                    <a:pt x="31226" y="5125"/>
                    <a:pt x="31172" y="5122"/>
                    <a:pt x="31118" y="5122"/>
                  </a:cubicBezTo>
                  <a:cubicBezTo>
                    <a:pt x="30970" y="5122"/>
                    <a:pt x="30823" y="5144"/>
                    <a:pt x="30679" y="5179"/>
                  </a:cubicBezTo>
                  <a:cubicBezTo>
                    <a:pt x="30839" y="4884"/>
                    <a:pt x="30952" y="4566"/>
                    <a:pt x="31038" y="4242"/>
                  </a:cubicBezTo>
                  <a:cubicBezTo>
                    <a:pt x="31186" y="4224"/>
                    <a:pt x="31328" y="4161"/>
                    <a:pt x="31446" y="4067"/>
                  </a:cubicBezTo>
                  <a:close/>
                  <a:moveTo>
                    <a:pt x="22718" y="4767"/>
                  </a:moveTo>
                  <a:cubicBezTo>
                    <a:pt x="22748" y="4797"/>
                    <a:pt x="22779" y="4827"/>
                    <a:pt x="22809" y="4856"/>
                  </a:cubicBezTo>
                  <a:cubicBezTo>
                    <a:pt x="22835" y="4880"/>
                    <a:pt x="22863" y="4904"/>
                    <a:pt x="22890" y="4926"/>
                  </a:cubicBezTo>
                  <a:cubicBezTo>
                    <a:pt x="22515" y="5079"/>
                    <a:pt x="22188" y="5362"/>
                    <a:pt x="22012" y="5729"/>
                  </a:cubicBezTo>
                  <a:cubicBezTo>
                    <a:pt x="22168" y="5363"/>
                    <a:pt x="22431" y="5042"/>
                    <a:pt x="22718" y="4767"/>
                  </a:cubicBezTo>
                  <a:close/>
                  <a:moveTo>
                    <a:pt x="27807" y="3574"/>
                  </a:moveTo>
                  <a:cubicBezTo>
                    <a:pt x="28089" y="3574"/>
                    <a:pt x="28364" y="3658"/>
                    <a:pt x="28581" y="3861"/>
                  </a:cubicBezTo>
                  <a:cubicBezTo>
                    <a:pt x="28720" y="3996"/>
                    <a:pt x="28797" y="4174"/>
                    <a:pt x="28873" y="4348"/>
                  </a:cubicBezTo>
                  <a:cubicBezTo>
                    <a:pt x="28986" y="4608"/>
                    <a:pt x="28995" y="4899"/>
                    <a:pt x="28956" y="5178"/>
                  </a:cubicBezTo>
                  <a:cubicBezTo>
                    <a:pt x="28935" y="5380"/>
                    <a:pt x="28895" y="5581"/>
                    <a:pt x="28846" y="5778"/>
                  </a:cubicBezTo>
                  <a:cubicBezTo>
                    <a:pt x="28794" y="5776"/>
                    <a:pt x="28742" y="5775"/>
                    <a:pt x="28690" y="5775"/>
                  </a:cubicBezTo>
                  <a:cubicBezTo>
                    <a:pt x="28327" y="5775"/>
                    <a:pt x="27964" y="5815"/>
                    <a:pt x="27615" y="5914"/>
                  </a:cubicBezTo>
                  <a:cubicBezTo>
                    <a:pt x="27258" y="5358"/>
                    <a:pt x="26916" y="4776"/>
                    <a:pt x="26753" y="4128"/>
                  </a:cubicBezTo>
                  <a:cubicBezTo>
                    <a:pt x="26836" y="4065"/>
                    <a:pt x="26873" y="3960"/>
                    <a:pt x="26875" y="3857"/>
                  </a:cubicBezTo>
                  <a:cubicBezTo>
                    <a:pt x="27144" y="3687"/>
                    <a:pt x="27480" y="3574"/>
                    <a:pt x="27807" y="3574"/>
                  </a:cubicBezTo>
                  <a:close/>
                  <a:moveTo>
                    <a:pt x="28931" y="755"/>
                  </a:moveTo>
                  <a:cubicBezTo>
                    <a:pt x="28968" y="755"/>
                    <a:pt x="29006" y="756"/>
                    <a:pt x="29043" y="758"/>
                  </a:cubicBezTo>
                  <a:cubicBezTo>
                    <a:pt x="29124" y="863"/>
                    <a:pt x="29173" y="987"/>
                    <a:pt x="29212" y="1117"/>
                  </a:cubicBezTo>
                  <a:cubicBezTo>
                    <a:pt x="28739" y="1280"/>
                    <a:pt x="28579" y="1549"/>
                    <a:pt x="28386" y="1984"/>
                  </a:cubicBezTo>
                  <a:cubicBezTo>
                    <a:pt x="28179" y="2539"/>
                    <a:pt x="28412" y="3206"/>
                    <a:pt x="28804" y="3623"/>
                  </a:cubicBezTo>
                  <a:cubicBezTo>
                    <a:pt x="29075" y="3913"/>
                    <a:pt x="29417" y="4062"/>
                    <a:pt x="29781" y="4062"/>
                  </a:cubicBezTo>
                  <a:cubicBezTo>
                    <a:pt x="29942" y="4062"/>
                    <a:pt x="30106" y="4033"/>
                    <a:pt x="30271" y="3974"/>
                  </a:cubicBezTo>
                  <a:cubicBezTo>
                    <a:pt x="30439" y="4138"/>
                    <a:pt x="30661" y="4250"/>
                    <a:pt x="30898" y="4250"/>
                  </a:cubicBezTo>
                  <a:cubicBezTo>
                    <a:pt x="30910" y="4250"/>
                    <a:pt x="30921" y="4250"/>
                    <a:pt x="30933" y="4249"/>
                  </a:cubicBezTo>
                  <a:lnTo>
                    <a:pt x="30933" y="4249"/>
                  </a:lnTo>
                  <a:cubicBezTo>
                    <a:pt x="30843" y="4590"/>
                    <a:pt x="30708" y="4919"/>
                    <a:pt x="30525" y="5220"/>
                  </a:cubicBezTo>
                  <a:cubicBezTo>
                    <a:pt x="30400" y="5256"/>
                    <a:pt x="30279" y="5310"/>
                    <a:pt x="30178" y="5390"/>
                  </a:cubicBezTo>
                  <a:cubicBezTo>
                    <a:pt x="30016" y="5537"/>
                    <a:pt x="29907" y="5733"/>
                    <a:pt x="29812" y="5928"/>
                  </a:cubicBezTo>
                  <a:cubicBezTo>
                    <a:pt x="29715" y="5902"/>
                    <a:pt x="29620" y="5878"/>
                    <a:pt x="29522" y="5860"/>
                  </a:cubicBezTo>
                  <a:cubicBezTo>
                    <a:pt x="29336" y="5823"/>
                    <a:pt x="29148" y="5796"/>
                    <a:pt x="28958" y="5783"/>
                  </a:cubicBezTo>
                  <a:cubicBezTo>
                    <a:pt x="29001" y="5608"/>
                    <a:pt x="29034" y="5431"/>
                    <a:pt x="29055" y="5251"/>
                  </a:cubicBezTo>
                  <a:cubicBezTo>
                    <a:pt x="29080" y="5046"/>
                    <a:pt x="29100" y="4837"/>
                    <a:pt x="29062" y="4632"/>
                  </a:cubicBezTo>
                  <a:cubicBezTo>
                    <a:pt x="29008" y="4348"/>
                    <a:pt x="28827" y="3940"/>
                    <a:pt x="28615" y="3743"/>
                  </a:cubicBezTo>
                  <a:cubicBezTo>
                    <a:pt x="28397" y="3539"/>
                    <a:pt x="28126" y="3458"/>
                    <a:pt x="27845" y="3458"/>
                  </a:cubicBezTo>
                  <a:cubicBezTo>
                    <a:pt x="27507" y="3458"/>
                    <a:pt x="27155" y="3576"/>
                    <a:pt x="26868" y="3736"/>
                  </a:cubicBezTo>
                  <a:cubicBezTo>
                    <a:pt x="26841" y="3521"/>
                    <a:pt x="26732" y="3328"/>
                    <a:pt x="26596" y="3162"/>
                  </a:cubicBezTo>
                  <a:cubicBezTo>
                    <a:pt x="26595" y="2846"/>
                    <a:pt x="26639" y="2531"/>
                    <a:pt x="26742" y="2232"/>
                  </a:cubicBezTo>
                  <a:cubicBezTo>
                    <a:pt x="26820" y="1998"/>
                    <a:pt x="26916" y="1773"/>
                    <a:pt x="27075" y="1578"/>
                  </a:cubicBezTo>
                  <a:cubicBezTo>
                    <a:pt x="27531" y="1048"/>
                    <a:pt x="28234" y="755"/>
                    <a:pt x="28931" y="755"/>
                  </a:cubicBezTo>
                  <a:close/>
                  <a:moveTo>
                    <a:pt x="25697" y="4014"/>
                  </a:moveTo>
                  <a:cubicBezTo>
                    <a:pt x="25833" y="4116"/>
                    <a:pt x="25938" y="4253"/>
                    <a:pt x="26012" y="4404"/>
                  </a:cubicBezTo>
                  <a:cubicBezTo>
                    <a:pt x="25597" y="4845"/>
                    <a:pt x="25280" y="5380"/>
                    <a:pt x="25074" y="5949"/>
                  </a:cubicBezTo>
                  <a:cubicBezTo>
                    <a:pt x="24926" y="5613"/>
                    <a:pt x="24691" y="5309"/>
                    <a:pt x="24385" y="5101"/>
                  </a:cubicBezTo>
                  <a:lnTo>
                    <a:pt x="24385" y="5102"/>
                  </a:lnTo>
                  <a:cubicBezTo>
                    <a:pt x="24360" y="5085"/>
                    <a:pt x="24335" y="5069"/>
                    <a:pt x="24308" y="5053"/>
                  </a:cubicBezTo>
                  <a:cubicBezTo>
                    <a:pt x="24456" y="4963"/>
                    <a:pt x="24634" y="4843"/>
                    <a:pt x="24639" y="4652"/>
                  </a:cubicBezTo>
                  <a:cubicBezTo>
                    <a:pt x="24624" y="4484"/>
                    <a:pt x="24488" y="4351"/>
                    <a:pt x="24334" y="4299"/>
                  </a:cubicBezTo>
                  <a:cubicBezTo>
                    <a:pt x="24379" y="4232"/>
                    <a:pt x="24421" y="4172"/>
                    <a:pt x="24479" y="4113"/>
                  </a:cubicBezTo>
                  <a:cubicBezTo>
                    <a:pt x="24549" y="4207"/>
                    <a:pt x="24655" y="4260"/>
                    <a:pt x="24759" y="4305"/>
                  </a:cubicBezTo>
                  <a:cubicBezTo>
                    <a:pt x="24858" y="4352"/>
                    <a:pt x="24964" y="4374"/>
                    <a:pt x="25070" y="4374"/>
                  </a:cubicBezTo>
                  <a:cubicBezTo>
                    <a:pt x="25323" y="4374"/>
                    <a:pt x="25571" y="4246"/>
                    <a:pt x="25697" y="4014"/>
                  </a:cubicBezTo>
                  <a:close/>
                  <a:moveTo>
                    <a:pt x="30428" y="5378"/>
                  </a:moveTo>
                  <a:lnTo>
                    <a:pt x="30428" y="5378"/>
                  </a:lnTo>
                  <a:cubicBezTo>
                    <a:pt x="30292" y="5589"/>
                    <a:pt x="30139" y="5789"/>
                    <a:pt x="29968" y="5973"/>
                  </a:cubicBezTo>
                  <a:cubicBezTo>
                    <a:pt x="29953" y="5969"/>
                    <a:pt x="29938" y="5964"/>
                    <a:pt x="29924" y="5960"/>
                  </a:cubicBezTo>
                  <a:cubicBezTo>
                    <a:pt x="29996" y="5810"/>
                    <a:pt x="30081" y="5666"/>
                    <a:pt x="30187" y="5539"/>
                  </a:cubicBezTo>
                  <a:cubicBezTo>
                    <a:pt x="30248" y="5463"/>
                    <a:pt x="30334" y="5418"/>
                    <a:pt x="30428" y="5378"/>
                  </a:cubicBezTo>
                  <a:close/>
                  <a:moveTo>
                    <a:pt x="29878" y="6062"/>
                  </a:moveTo>
                  <a:cubicBezTo>
                    <a:pt x="29878" y="6064"/>
                    <a:pt x="29879" y="6064"/>
                    <a:pt x="29880" y="6064"/>
                  </a:cubicBezTo>
                  <a:lnTo>
                    <a:pt x="29876" y="6068"/>
                  </a:lnTo>
                  <a:cubicBezTo>
                    <a:pt x="29876" y="6066"/>
                    <a:pt x="29877" y="6065"/>
                    <a:pt x="29878" y="6062"/>
                  </a:cubicBezTo>
                  <a:close/>
                  <a:moveTo>
                    <a:pt x="24187" y="5113"/>
                  </a:moveTo>
                  <a:cubicBezTo>
                    <a:pt x="24579" y="5321"/>
                    <a:pt x="24872" y="5692"/>
                    <a:pt x="25019" y="6110"/>
                  </a:cubicBezTo>
                  <a:cubicBezTo>
                    <a:pt x="24965" y="6284"/>
                    <a:pt x="24924" y="6462"/>
                    <a:pt x="24892" y="6642"/>
                  </a:cubicBezTo>
                  <a:cubicBezTo>
                    <a:pt x="24883" y="6635"/>
                    <a:pt x="24874" y="6628"/>
                    <a:pt x="24865" y="6620"/>
                  </a:cubicBezTo>
                  <a:cubicBezTo>
                    <a:pt x="24411" y="6273"/>
                    <a:pt x="24143" y="5719"/>
                    <a:pt x="24086" y="5154"/>
                  </a:cubicBezTo>
                  <a:cubicBezTo>
                    <a:pt x="24104" y="5147"/>
                    <a:pt x="24123" y="5140"/>
                    <a:pt x="24140" y="5133"/>
                  </a:cubicBezTo>
                  <a:cubicBezTo>
                    <a:pt x="24156" y="5126"/>
                    <a:pt x="24171" y="5120"/>
                    <a:pt x="24187" y="5113"/>
                  </a:cubicBezTo>
                  <a:close/>
                  <a:moveTo>
                    <a:pt x="25075" y="6301"/>
                  </a:moveTo>
                  <a:cubicBezTo>
                    <a:pt x="25126" y="6529"/>
                    <a:pt x="25134" y="6606"/>
                    <a:pt x="25142" y="6817"/>
                  </a:cubicBezTo>
                  <a:cubicBezTo>
                    <a:pt x="25135" y="6813"/>
                    <a:pt x="25128" y="6808"/>
                    <a:pt x="25120" y="6804"/>
                  </a:cubicBezTo>
                  <a:cubicBezTo>
                    <a:pt x="25075" y="6775"/>
                    <a:pt x="25031" y="6745"/>
                    <a:pt x="24987" y="6714"/>
                  </a:cubicBezTo>
                  <a:cubicBezTo>
                    <a:pt x="24993" y="6675"/>
                    <a:pt x="25000" y="6635"/>
                    <a:pt x="25007" y="6596"/>
                  </a:cubicBezTo>
                  <a:cubicBezTo>
                    <a:pt x="25026" y="6497"/>
                    <a:pt x="25047" y="6398"/>
                    <a:pt x="25075" y="6301"/>
                  </a:cubicBezTo>
                  <a:close/>
                  <a:moveTo>
                    <a:pt x="28571" y="5877"/>
                  </a:moveTo>
                  <a:cubicBezTo>
                    <a:pt x="28653" y="5877"/>
                    <a:pt x="28735" y="5880"/>
                    <a:pt x="28816" y="5886"/>
                  </a:cubicBezTo>
                  <a:cubicBezTo>
                    <a:pt x="28711" y="6249"/>
                    <a:pt x="28540" y="6589"/>
                    <a:pt x="28337" y="6906"/>
                  </a:cubicBezTo>
                  <a:cubicBezTo>
                    <a:pt x="28133" y="6638"/>
                    <a:pt x="27928" y="6369"/>
                    <a:pt x="27736" y="6090"/>
                  </a:cubicBezTo>
                  <a:cubicBezTo>
                    <a:pt x="27718" y="6062"/>
                    <a:pt x="27698" y="6035"/>
                    <a:pt x="27679" y="6007"/>
                  </a:cubicBezTo>
                  <a:cubicBezTo>
                    <a:pt x="27968" y="5917"/>
                    <a:pt x="28269" y="5877"/>
                    <a:pt x="28571" y="5877"/>
                  </a:cubicBezTo>
                  <a:close/>
                  <a:moveTo>
                    <a:pt x="26063" y="4524"/>
                  </a:moveTo>
                  <a:cubicBezTo>
                    <a:pt x="26172" y="4811"/>
                    <a:pt x="26154" y="5135"/>
                    <a:pt x="26095" y="5432"/>
                  </a:cubicBezTo>
                  <a:cubicBezTo>
                    <a:pt x="25984" y="5985"/>
                    <a:pt x="25709" y="6510"/>
                    <a:pt x="25324" y="6921"/>
                  </a:cubicBezTo>
                  <a:cubicBezTo>
                    <a:pt x="25318" y="6918"/>
                    <a:pt x="25312" y="6915"/>
                    <a:pt x="25306" y="6912"/>
                  </a:cubicBezTo>
                  <a:cubicBezTo>
                    <a:pt x="25290" y="6904"/>
                    <a:pt x="25274" y="6895"/>
                    <a:pt x="25259" y="6887"/>
                  </a:cubicBezTo>
                  <a:cubicBezTo>
                    <a:pt x="25264" y="6619"/>
                    <a:pt x="25222" y="6353"/>
                    <a:pt x="25135" y="6102"/>
                  </a:cubicBezTo>
                  <a:cubicBezTo>
                    <a:pt x="25326" y="5521"/>
                    <a:pt x="25635" y="4965"/>
                    <a:pt x="26063" y="4524"/>
                  </a:cubicBezTo>
                  <a:close/>
                  <a:moveTo>
                    <a:pt x="28931" y="5895"/>
                  </a:moveTo>
                  <a:cubicBezTo>
                    <a:pt x="29214" y="5918"/>
                    <a:pt x="29490" y="5964"/>
                    <a:pt x="29767" y="6032"/>
                  </a:cubicBezTo>
                  <a:cubicBezTo>
                    <a:pt x="29742" y="6098"/>
                    <a:pt x="29718" y="6167"/>
                    <a:pt x="29703" y="6236"/>
                  </a:cubicBezTo>
                  <a:cubicBezTo>
                    <a:pt x="29516" y="6409"/>
                    <a:pt x="29335" y="6589"/>
                    <a:pt x="29129" y="6737"/>
                  </a:cubicBezTo>
                  <a:cubicBezTo>
                    <a:pt x="28929" y="6879"/>
                    <a:pt x="28703" y="7000"/>
                    <a:pt x="28475" y="7089"/>
                  </a:cubicBezTo>
                  <a:cubicBezTo>
                    <a:pt x="28452" y="7058"/>
                    <a:pt x="28428" y="7027"/>
                    <a:pt x="28405" y="6996"/>
                  </a:cubicBezTo>
                  <a:cubicBezTo>
                    <a:pt x="28633" y="6657"/>
                    <a:pt x="28823" y="6291"/>
                    <a:pt x="28931" y="5895"/>
                  </a:cubicBezTo>
                  <a:close/>
                  <a:moveTo>
                    <a:pt x="26450" y="4164"/>
                  </a:moveTo>
                  <a:cubicBezTo>
                    <a:pt x="26484" y="4182"/>
                    <a:pt x="26522" y="4190"/>
                    <a:pt x="26559" y="4190"/>
                  </a:cubicBezTo>
                  <a:cubicBezTo>
                    <a:pt x="26593" y="4190"/>
                    <a:pt x="26627" y="4184"/>
                    <a:pt x="26659" y="4173"/>
                  </a:cubicBezTo>
                  <a:cubicBezTo>
                    <a:pt x="26831" y="4811"/>
                    <a:pt x="27146" y="5400"/>
                    <a:pt x="27514" y="5945"/>
                  </a:cubicBezTo>
                  <a:cubicBezTo>
                    <a:pt x="26846" y="6168"/>
                    <a:pt x="26236" y="6580"/>
                    <a:pt x="25779" y="7116"/>
                  </a:cubicBezTo>
                  <a:cubicBezTo>
                    <a:pt x="25659" y="7077"/>
                    <a:pt x="25542" y="7030"/>
                    <a:pt x="25429" y="6974"/>
                  </a:cubicBezTo>
                  <a:cubicBezTo>
                    <a:pt x="25719" y="6662"/>
                    <a:pt x="25929" y="6280"/>
                    <a:pt x="26083" y="5885"/>
                  </a:cubicBezTo>
                  <a:cubicBezTo>
                    <a:pt x="26267" y="5430"/>
                    <a:pt x="26332" y="4906"/>
                    <a:pt x="26144" y="4442"/>
                  </a:cubicBezTo>
                  <a:cubicBezTo>
                    <a:pt x="26165" y="4421"/>
                    <a:pt x="26187" y="4400"/>
                    <a:pt x="26209" y="4380"/>
                  </a:cubicBezTo>
                  <a:cubicBezTo>
                    <a:pt x="26285" y="4308"/>
                    <a:pt x="26366" y="4233"/>
                    <a:pt x="26450" y="4164"/>
                  </a:cubicBezTo>
                  <a:close/>
                  <a:moveTo>
                    <a:pt x="31120" y="5241"/>
                  </a:moveTo>
                  <a:cubicBezTo>
                    <a:pt x="31420" y="5241"/>
                    <a:pt x="31709" y="5332"/>
                    <a:pt x="31942" y="5561"/>
                  </a:cubicBezTo>
                  <a:cubicBezTo>
                    <a:pt x="31951" y="6102"/>
                    <a:pt x="31791" y="6737"/>
                    <a:pt x="31382" y="7116"/>
                  </a:cubicBezTo>
                  <a:cubicBezTo>
                    <a:pt x="31132" y="6587"/>
                    <a:pt x="30661" y="6213"/>
                    <a:pt x="30113" y="6022"/>
                  </a:cubicBezTo>
                  <a:cubicBezTo>
                    <a:pt x="30103" y="6019"/>
                    <a:pt x="30092" y="6015"/>
                    <a:pt x="30082" y="6011"/>
                  </a:cubicBezTo>
                  <a:cubicBezTo>
                    <a:pt x="30278" y="5800"/>
                    <a:pt x="30452" y="5569"/>
                    <a:pt x="30600" y="5322"/>
                  </a:cubicBezTo>
                  <a:cubicBezTo>
                    <a:pt x="30771" y="5271"/>
                    <a:pt x="30947" y="5241"/>
                    <a:pt x="31120" y="5241"/>
                  </a:cubicBezTo>
                  <a:close/>
                  <a:moveTo>
                    <a:pt x="28339" y="7093"/>
                  </a:moveTo>
                  <a:cubicBezTo>
                    <a:pt x="28347" y="7106"/>
                    <a:pt x="28356" y="7118"/>
                    <a:pt x="28366" y="7131"/>
                  </a:cubicBezTo>
                  <a:cubicBezTo>
                    <a:pt x="28343" y="7139"/>
                    <a:pt x="28320" y="7147"/>
                    <a:pt x="28297" y="7154"/>
                  </a:cubicBezTo>
                  <a:lnTo>
                    <a:pt x="28298" y="7153"/>
                  </a:lnTo>
                  <a:cubicBezTo>
                    <a:pt x="28310" y="7136"/>
                    <a:pt x="28322" y="7118"/>
                    <a:pt x="28333" y="7101"/>
                  </a:cubicBezTo>
                  <a:cubicBezTo>
                    <a:pt x="28336" y="7099"/>
                    <a:pt x="28337" y="7096"/>
                    <a:pt x="28339" y="7093"/>
                  </a:cubicBezTo>
                  <a:close/>
                  <a:moveTo>
                    <a:pt x="21984" y="6243"/>
                  </a:moveTo>
                  <a:lnTo>
                    <a:pt x="21984" y="6243"/>
                  </a:lnTo>
                  <a:cubicBezTo>
                    <a:pt x="22101" y="6245"/>
                    <a:pt x="22221" y="6246"/>
                    <a:pt x="22331" y="6288"/>
                  </a:cubicBezTo>
                  <a:cubicBezTo>
                    <a:pt x="22481" y="6345"/>
                    <a:pt x="22616" y="6454"/>
                    <a:pt x="22691" y="6603"/>
                  </a:cubicBezTo>
                  <a:cubicBezTo>
                    <a:pt x="22743" y="6706"/>
                    <a:pt x="22757" y="6826"/>
                    <a:pt x="22753" y="6947"/>
                  </a:cubicBezTo>
                  <a:cubicBezTo>
                    <a:pt x="22760" y="7099"/>
                    <a:pt x="22671" y="7210"/>
                    <a:pt x="22520" y="7210"/>
                  </a:cubicBezTo>
                  <a:cubicBezTo>
                    <a:pt x="22513" y="7210"/>
                    <a:pt x="22507" y="7210"/>
                    <a:pt x="22500" y="7209"/>
                  </a:cubicBezTo>
                  <a:cubicBezTo>
                    <a:pt x="22301" y="7190"/>
                    <a:pt x="22160" y="7012"/>
                    <a:pt x="22050" y="6858"/>
                  </a:cubicBezTo>
                  <a:cubicBezTo>
                    <a:pt x="21971" y="6665"/>
                    <a:pt x="21957" y="6452"/>
                    <a:pt x="21984" y="6243"/>
                  </a:cubicBezTo>
                  <a:close/>
                  <a:moveTo>
                    <a:pt x="24969" y="6832"/>
                  </a:moveTo>
                  <a:cubicBezTo>
                    <a:pt x="25016" y="6866"/>
                    <a:pt x="25063" y="6899"/>
                    <a:pt x="25113" y="6929"/>
                  </a:cubicBezTo>
                  <a:cubicBezTo>
                    <a:pt x="25122" y="6935"/>
                    <a:pt x="25131" y="6941"/>
                    <a:pt x="25140" y="6947"/>
                  </a:cubicBezTo>
                  <a:cubicBezTo>
                    <a:pt x="25140" y="6963"/>
                    <a:pt x="25139" y="6979"/>
                    <a:pt x="25139" y="6994"/>
                  </a:cubicBezTo>
                  <a:cubicBezTo>
                    <a:pt x="25136" y="7032"/>
                    <a:pt x="25134" y="7069"/>
                    <a:pt x="25129" y="7107"/>
                  </a:cubicBezTo>
                  <a:cubicBezTo>
                    <a:pt x="25099" y="7133"/>
                    <a:pt x="25069" y="7159"/>
                    <a:pt x="25038" y="7183"/>
                  </a:cubicBezTo>
                  <a:cubicBezTo>
                    <a:pt x="25003" y="7210"/>
                    <a:pt x="24968" y="7236"/>
                    <a:pt x="24933" y="7263"/>
                  </a:cubicBezTo>
                  <a:lnTo>
                    <a:pt x="24933" y="7263"/>
                  </a:lnTo>
                  <a:cubicBezTo>
                    <a:pt x="24938" y="7119"/>
                    <a:pt x="24949" y="6975"/>
                    <a:pt x="24969" y="6832"/>
                  </a:cubicBezTo>
                  <a:close/>
                  <a:moveTo>
                    <a:pt x="27577" y="6041"/>
                  </a:moveTo>
                  <a:cubicBezTo>
                    <a:pt x="27802" y="6366"/>
                    <a:pt x="28041" y="6681"/>
                    <a:pt x="28272" y="7002"/>
                  </a:cubicBezTo>
                  <a:cubicBezTo>
                    <a:pt x="28225" y="7071"/>
                    <a:pt x="28180" y="7141"/>
                    <a:pt x="28128" y="7206"/>
                  </a:cubicBezTo>
                  <a:cubicBezTo>
                    <a:pt x="27802" y="7297"/>
                    <a:pt x="27463" y="7340"/>
                    <a:pt x="27124" y="7340"/>
                  </a:cubicBezTo>
                  <a:cubicBezTo>
                    <a:pt x="26709" y="7336"/>
                    <a:pt x="26295" y="7259"/>
                    <a:pt x="25895" y="7152"/>
                  </a:cubicBezTo>
                  <a:cubicBezTo>
                    <a:pt x="26342" y="6636"/>
                    <a:pt x="26936" y="6264"/>
                    <a:pt x="27577" y="6041"/>
                  </a:cubicBezTo>
                  <a:close/>
                  <a:moveTo>
                    <a:pt x="29918" y="7080"/>
                  </a:moveTo>
                  <a:lnTo>
                    <a:pt x="29918" y="7080"/>
                  </a:lnTo>
                  <a:cubicBezTo>
                    <a:pt x="30053" y="7145"/>
                    <a:pt x="30156" y="7260"/>
                    <a:pt x="30231" y="7390"/>
                  </a:cubicBezTo>
                  <a:cubicBezTo>
                    <a:pt x="30097" y="7328"/>
                    <a:pt x="29996" y="7208"/>
                    <a:pt x="29918" y="7080"/>
                  </a:cubicBezTo>
                  <a:close/>
                  <a:moveTo>
                    <a:pt x="29998" y="6100"/>
                  </a:moveTo>
                  <a:cubicBezTo>
                    <a:pt x="30543" y="6281"/>
                    <a:pt x="31043" y="6657"/>
                    <a:pt x="31299" y="7181"/>
                  </a:cubicBezTo>
                  <a:cubicBezTo>
                    <a:pt x="31164" y="7279"/>
                    <a:pt x="30998" y="7325"/>
                    <a:pt x="30837" y="7359"/>
                  </a:cubicBezTo>
                  <a:cubicBezTo>
                    <a:pt x="30693" y="7388"/>
                    <a:pt x="30533" y="7427"/>
                    <a:pt x="30381" y="7427"/>
                  </a:cubicBezTo>
                  <a:cubicBezTo>
                    <a:pt x="30379" y="7427"/>
                    <a:pt x="30377" y="7427"/>
                    <a:pt x="30375" y="7427"/>
                  </a:cubicBezTo>
                  <a:lnTo>
                    <a:pt x="30375" y="7428"/>
                  </a:lnTo>
                  <a:cubicBezTo>
                    <a:pt x="30375" y="7427"/>
                    <a:pt x="30374" y="7427"/>
                    <a:pt x="30373" y="7427"/>
                  </a:cubicBezTo>
                  <a:cubicBezTo>
                    <a:pt x="30281" y="7197"/>
                    <a:pt x="30095" y="6994"/>
                    <a:pt x="29847" y="6935"/>
                  </a:cubicBezTo>
                  <a:cubicBezTo>
                    <a:pt x="29765" y="6731"/>
                    <a:pt x="29758" y="6507"/>
                    <a:pt x="29805" y="6292"/>
                  </a:cubicBezTo>
                  <a:cubicBezTo>
                    <a:pt x="29819" y="6279"/>
                    <a:pt x="29833" y="6265"/>
                    <a:pt x="29846" y="6253"/>
                  </a:cubicBezTo>
                  <a:cubicBezTo>
                    <a:pt x="29896" y="6202"/>
                    <a:pt x="29947" y="6152"/>
                    <a:pt x="29998" y="6100"/>
                  </a:cubicBezTo>
                  <a:close/>
                  <a:moveTo>
                    <a:pt x="29676" y="6413"/>
                  </a:moveTo>
                  <a:lnTo>
                    <a:pt x="29676" y="6413"/>
                  </a:lnTo>
                  <a:cubicBezTo>
                    <a:pt x="29660" y="6585"/>
                    <a:pt x="29684" y="6760"/>
                    <a:pt x="29741" y="6922"/>
                  </a:cubicBezTo>
                  <a:cubicBezTo>
                    <a:pt x="29736" y="6922"/>
                    <a:pt x="29730" y="6922"/>
                    <a:pt x="29725" y="6922"/>
                  </a:cubicBezTo>
                  <a:cubicBezTo>
                    <a:pt x="29336" y="6922"/>
                    <a:pt x="29000" y="7211"/>
                    <a:pt x="28774" y="7504"/>
                  </a:cubicBezTo>
                  <a:cubicBezTo>
                    <a:pt x="28729" y="7440"/>
                    <a:pt x="28685" y="7374"/>
                    <a:pt x="28640" y="7310"/>
                  </a:cubicBezTo>
                  <a:cubicBezTo>
                    <a:pt x="28608" y="7267"/>
                    <a:pt x="28575" y="7224"/>
                    <a:pt x="28543" y="7181"/>
                  </a:cubicBezTo>
                  <a:cubicBezTo>
                    <a:pt x="28971" y="7006"/>
                    <a:pt x="29348" y="6736"/>
                    <a:pt x="29676" y="6413"/>
                  </a:cubicBezTo>
                  <a:close/>
                  <a:moveTo>
                    <a:pt x="25105" y="7269"/>
                  </a:moveTo>
                  <a:lnTo>
                    <a:pt x="25105" y="7269"/>
                  </a:lnTo>
                  <a:cubicBezTo>
                    <a:pt x="25075" y="7438"/>
                    <a:pt x="25014" y="7601"/>
                    <a:pt x="24936" y="7753"/>
                  </a:cubicBezTo>
                  <a:cubicBezTo>
                    <a:pt x="24931" y="7664"/>
                    <a:pt x="24927" y="7574"/>
                    <a:pt x="24928" y="7484"/>
                  </a:cubicBezTo>
                  <a:cubicBezTo>
                    <a:pt x="24927" y="7455"/>
                    <a:pt x="24928" y="7426"/>
                    <a:pt x="24928" y="7398"/>
                  </a:cubicBezTo>
                  <a:cubicBezTo>
                    <a:pt x="24988" y="7356"/>
                    <a:pt x="25048" y="7313"/>
                    <a:pt x="25105" y="7269"/>
                  </a:cubicBezTo>
                  <a:close/>
                  <a:moveTo>
                    <a:pt x="22987" y="5001"/>
                  </a:moveTo>
                  <a:cubicBezTo>
                    <a:pt x="23186" y="5150"/>
                    <a:pt x="23431" y="5226"/>
                    <a:pt x="23677" y="5226"/>
                  </a:cubicBezTo>
                  <a:cubicBezTo>
                    <a:pt x="23781" y="5226"/>
                    <a:pt x="23885" y="5213"/>
                    <a:pt x="23986" y="5185"/>
                  </a:cubicBezTo>
                  <a:cubicBezTo>
                    <a:pt x="24026" y="5559"/>
                    <a:pt x="24154" y="5926"/>
                    <a:pt x="24361" y="6240"/>
                  </a:cubicBezTo>
                  <a:cubicBezTo>
                    <a:pt x="24498" y="6444"/>
                    <a:pt x="24678" y="6613"/>
                    <a:pt x="24872" y="6762"/>
                  </a:cubicBezTo>
                  <a:cubicBezTo>
                    <a:pt x="24852" y="6897"/>
                    <a:pt x="24838" y="7034"/>
                    <a:pt x="24832" y="7171"/>
                  </a:cubicBezTo>
                  <a:cubicBezTo>
                    <a:pt x="24828" y="7228"/>
                    <a:pt x="24826" y="7284"/>
                    <a:pt x="24825" y="7341"/>
                  </a:cubicBezTo>
                  <a:cubicBezTo>
                    <a:pt x="24421" y="7617"/>
                    <a:pt x="23932" y="7772"/>
                    <a:pt x="23443" y="7773"/>
                  </a:cubicBezTo>
                  <a:cubicBezTo>
                    <a:pt x="23440" y="7773"/>
                    <a:pt x="23436" y="7773"/>
                    <a:pt x="23433" y="7773"/>
                  </a:cubicBezTo>
                  <a:cubicBezTo>
                    <a:pt x="22999" y="7773"/>
                    <a:pt x="22557" y="7610"/>
                    <a:pt x="22282" y="7260"/>
                  </a:cubicBezTo>
                  <a:lnTo>
                    <a:pt x="22282" y="7260"/>
                  </a:lnTo>
                  <a:cubicBezTo>
                    <a:pt x="22347" y="7308"/>
                    <a:pt x="22430" y="7334"/>
                    <a:pt x="22512" y="7334"/>
                  </a:cubicBezTo>
                  <a:cubicBezTo>
                    <a:pt x="22600" y="7334"/>
                    <a:pt x="22687" y="7304"/>
                    <a:pt x="22750" y="7239"/>
                  </a:cubicBezTo>
                  <a:cubicBezTo>
                    <a:pt x="22840" y="7153"/>
                    <a:pt x="22857" y="7018"/>
                    <a:pt x="22852" y="6898"/>
                  </a:cubicBezTo>
                  <a:cubicBezTo>
                    <a:pt x="22866" y="6433"/>
                    <a:pt x="22494" y="6126"/>
                    <a:pt x="22052" y="6126"/>
                  </a:cubicBezTo>
                  <a:cubicBezTo>
                    <a:pt x="22036" y="6126"/>
                    <a:pt x="22020" y="6126"/>
                    <a:pt x="22004" y="6127"/>
                  </a:cubicBezTo>
                  <a:cubicBezTo>
                    <a:pt x="22120" y="5598"/>
                    <a:pt x="22462" y="5170"/>
                    <a:pt x="22987" y="5001"/>
                  </a:cubicBezTo>
                  <a:close/>
                  <a:moveTo>
                    <a:pt x="28761" y="7708"/>
                  </a:moveTo>
                  <a:cubicBezTo>
                    <a:pt x="28911" y="7951"/>
                    <a:pt x="29068" y="8191"/>
                    <a:pt x="29185" y="8451"/>
                  </a:cubicBezTo>
                  <a:cubicBezTo>
                    <a:pt x="29100" y="8449"/>
                    <a:pt x="29016" y="8448"/>
                    <a:pt x="28931" y="8448"/>
                  </a:cubicBezTo>
                  <a:cubicBezTo>
                    <a:pt x="28749" y="8448"/>
                    <a:pt x="28568" y="8452"/>
                    <a:pt x="28388" y="8463"/>
                  </a:cubicBezTo>
                  <a:cubicBezTo>
                    <a:pt x="28399" y="8431"/>
                    <a:pt x="28411" y="8399"/>
                    <a:pt x="28424" y="8368"/>
                  </a:cubicBezTo>
                  <a:cubicBezTo>
                    <a:pt x="28517" y="8138"/>
                    <a:pt x="28625" y="7915"/>
                    <a:pt x="28761" y="7708"/>
                  </a:cubicBezTo>
                  <a:close/>
                  <a:moveTo>
                    <a:pt x="25343" y="7062"/>
                  </a:moveTo>
                  <a:cubicBezTo>
                    <a:pt x="25459" y="7119"/>
                    <a:pt x="25576" y="7174"/>
                    <a:pt x="25698" y="7215"/>
                  </a:cubicBezTo>
                  <a:cubicBezTo>
                    <a:pt x="25400" y="7594"/>
                    <a:pt x="25161" y="8028"/>
                    <a:pt x="25040" y="8497"/>
                  </a:cubicBezTo>
                  <a:cubicBezTo>
                    <a:pt x="24999" y="8318"/>
                    <a:pt x="24969" y="8136"/>
                    <a:pt x="24951" y="7954"/>
                  </a:cubicBezTo>
                  <a:cubicBezTo>
                    <a:pt x="25093" y="7711"/>
                    <a:pt x="25194" y="7442"/>
                    <a:pt x="25234" y="7163"/>
                  </a:cubicBezTo>
                  <a:cubicBezTo>
                    <a:pt x="25271" y="7130"/>
                    <a:pt x="25308" y="7096"/>
                    <a:pt x="25343" y="7062"/>
                  </a:cubicBezTo>
                  <a:close/>
                  <a:moveTo>
                    <a:pt x="29704" y="7033"/>
                  </a:moveTo>
                  <a:cubicBezTo>
                    <a:pt x="29732" y="7033"/>
                    <a:pt x="29760" y="7035"/>
                    <a:pt x="29788" y="7039"/>
                  </a:cubicBezTo>
                  <a:cubicBezTo>
                    <a:pt x="29892" y="7254"/>
                    <a:pt x="30051" y="7480"/>
                    <a:pt x="30296" y="7538"/>
                  </a:cubicBezTo>
                  <a:cubicBezTo>
                    <a:pt x="30406" y="7862"/>
                    <a:pt x="30351" y="8216"/>
                    <a:pt x="30249" y="8534"/>
                  </a:cubicBezTo>
                  <a:cubicBezTo>
                    <a:pt x="30038" y="8497"/>
                    <a:pt x="29824" y="8488"/>
                    <a:pt x="29611" y="8466"/>
                  </a:cubicBezTo>
                  <a:cubicBezTo>
                    <a:pt x="29507" y="8460"/>
                    <a:pt x="29403" y="8459"/>
                    <a:pt x="29298" y="8455"/>
                  </a:cubicBezTo>
                  <a:cubicBezTo>
                    <a:pt x="29174" y="8156"/>
                    <a:pt x="29014" y="7872"/>
                    <a:pt x="28838" y="7599"/>
                  </a:cubicBezTo>
                  <a:cubicBezTo>
                    <a:pt x="29035" y="7343"/>
                    <a:pt x="29356" y="7033"/>
                    <a:pt x="29704" y="7033"/>
                  </a:cubicBezTo>
                  <a:close/>
                  <a:moveTo>
                    <a:pt x="28434" y="7225"/>
                  </a:moveTo>
                  <a:cubicBezTo>
                    <a:pt x="28483" y="7295"/>
                    <a:pt x="28532" y="7364"/>
                    <a:pt x="28579" y="7434"/>
                  </a:cubicBezTo>
                  <a:cubicBezTo>
                    <a:pt x="28618" y="7493"/>
                    <a:pt x="28657" y="7552"/>
                    <a:pt x="28697" y="7612"/>
                  </a:cubicBezTo>
                  <a:cubicBezTo>
                    <a:pt x="28646" y="7687"/>
                    <a:pt x="28596" y="7764"/>
                    <a:pt x="28552" y="7843"/>
                  </a:cubicBezTo>
                  <a:cubicBezTo>
                    <a:pt x="28442" y="8045"/>
                    <a:pt x="28345" y="8254"/>
                    <a:pt x="28268" y="8470"/>
                  </a:cubicBezTo>
                  <a:cubicBezTo>
                    <a:pt x="27740" y="8497"/>
                    <a:pt x="27219" y="8588"/>
                    <a:pt x="26705" y="8708"/>
                  </a:cubicBezTo>
                  <a:cubicBezTo>
                    <a:pt x="27208" y="8352"/>
                    <a:pt x="27683" y="7946"/>
                    <a:pt x="28068" y="7462"/>
                  </a:cubicBezTo>
                  <a:cubicBezTo>
                    <a:pt x="28106" y="7412"/>
                    <a:pt x="28143" y="7363"/>
                    <a:pt x="28181" y="7313"/>
                  </a:cubicBezTo>
                  <a:cubicBezTo>
                    <a:pt x="28257" y="7290"/>
                    <a:pt x="28332" y="7266"/>
                    <a:pt x="28406" y="7237"/>
                  </a:cubicBezTo>
                  <a:cubicBezTo>
                    <a:pt x="28415" y="7234"/>
                    <a:pt x="28424" y="7230"/>
                    <a:pt x="28434" y="7225"/>
                  </a:cubicBezTo>
                  <a:close/>
                  <a:moveTo>
                    <a:pt x="31348" y="7283"/>
                  </a:moveTo>
                  <a:cubicBezTo>
                    <a:pt x="31560" y="7778"/>
                    <a:pt x="31582" y="8333"/>
                    <a:pt x="31508" y="8859"/>
                  </a:cubicBezTo>
                  <a:cubicBezTo>
                    <a:pt x="31166" y="8716"/>
                    <a:pt x="30802" y="8628"/>
                    <a:pt x="30437" y="8565"/>
                  </a:cubicBezTo>
                  <a:cubicBezTo>
                    <a:pt x="30412" y="8561"/>
                    <a:pt x="30386" y="8557"/>
                    <a:pt x="30361" y="8552"/>
                  </a:cubicBezTo>
                  <a:cubicBezTo>
                    <a:pt x="30461" y="8231"/>
                    <a:pt x="30502" y="7878"/>
                    <a:pt x="30414" y="7548"/>
                  </a:cubicBezTo>
                  <a:cubicBezTo>
                    <a:pt x="30547" y="7539"/>
                    <a:pt x="30678" y="7511"/>
                    <a:pt x="30808" y="7485"/>
                  </a:cubicBezTo>
                  <a:cubicBezTo>
                    <a:pt x="30997" y="7447"/>
                    <a:pt x="31187" y="7396"/>
                    <a:pt x="31348" y="7283"/>
                  </a:cubicBezTo>
                  <a:close/>
                  <a:moveTo>
                    <a:pt x="25810" y="7252"/>
                  </a:moveTo>
                  <a:cubicBezTo>
                    <a:pt x="26246" y="7378"/>
                    <a:pt x="26702" y="7453"/>
                    <a:pt x="27157" y="7453"/>
                  </a:cubicBezTo>
                  <a:cubicBezTo>
                    <a:pt x="27444" y="7453"/>
                    <a:pt x="27731" y="7423"/>
                    <a:pt x="28012" y="7358"/>
                  </a:cubicBezTo>
                  <a:lnTo>
                    <a:pt x="28012" y="7358"/>
                  </a:lnTo>
                  <a:cubicBezTo>
                    <a:pt x="27583" y="7891"/>
                    <a:pt x="27065" y="8348"/>
                    <a:pt x="26490" y="8721"/>
                  </a:cubicBezTo>
                  <a:cubicBezTo>
                    <a:pt x="26440" y="8749"/>
                    <a:pt x="26395" y="8791"/>
                    <a:pt x="26338" y="8808"/>
                  </a:cubicBezTo>
                  <a:cubicBezTo>
                    <a:pt x="26115" y="8877"/>
                    <a:pt x="25893" y="8955"/>
                    <a:pt x="25680" y="9051"/>
                  </a:cubicBezTo>
                  <a:cubicBezTo>
                    <a:pt x="25557" y="9108"/>
                    <a:pt x="25434" y="9168"/>
                    <a:pt x="25316" y="9232"/>
                  </a:cubicBezTo>
                  <a:cubicBezTo>
                    <a:pt x="25233" y="9081"/>
                    <a:pt x="25166" y="8922"/>
                    <a:pt x="25112" y="8759"/>
                  </a:cubicBezTo>
                  <a:cubicBezTo>
                    <a:pt x="25100" y="8734"/>
                    <a:pt x="25111" y="8708"/>
                    <a:pt x="25114" y="8682"/>
                  </a:cubicBezTo>
                  <a:cubicBezTo>
                    <a:pt x="25127" y="8624"/>
                    <a:pt x="25139" y="8564"/>
                    <a:pt x="25155" y="8506"/>
                  </a:cubicBezTo>
                  <a:cubicBezTo>
                    <a:pt x="25277" y="8045"/>
                    <a:pt x="25508" y="7619"/>
                    <a:pt x="25810" y="7252"/>
                  </a:cubicBezTo>
                  <a:close/>
                  <a:moveTo>
                    <a:pt x="32039" y="5668"/>
                  </a:moveTo>
                  <a:cubicBezTo>
                    <a:pt x="32283" y="5983"/>
                    <a:pt x="32352" y="6392"/>
                    <a:pt x="32417" y="6775"/>
                  </a:cubicBezTo>
                  <a:cubicBezTo>
                    <a:pt x="32555" y="7634"/>
                    <a:pt x="32444" y="8505"/>
                    <a:pt x="32310" y="9357"/>
                  </a:cubicBezTo>
                  <a:cubicBezTo>
                    <a:pt x="32140" y="9194"/>
                    <a:pt x="31937" y="9067"/>
                    <a:pt x="31728" y="8961"/>
                  </a:cubicBezTo>
                  <a:cubicBezTo>
                    <a:pt x="31689" y="8942"/>
                    <a:pt x="31650" y="8922"/>
                    <a:pt x="31609" y="8905"/>
                  </a:cubicBezTo>
                  <a:cubicBezTo>
                    <a:pt x="31697" y="8341"/>
                    <a:pt x="31658" y="7749"/>
                    <a:pt x="31431" y="7222"/>
                  </a:cubicBezTo>
                  <a:cubicBezTo>
                    <a:pt x="31877" y="6847"/>
                    <a:pt x="32032" y="6231"/>
                    <a:pt x="32039" y="5668"/>
                  </a:cubicBezTo>
                  <a:close/>
                  <a:moveTo>
                    <a:pt x="25072" y="8943"/>
                  </a:moveTo>
                  <a:cubicBezTo>
                    <a:pt x="25113" y="9049"/>
                    <a:pt x="25158" y="9153"/>
                    <a:pt x="25210" y="9252"/>
                  </a:cubicBezTo>
                  <a:cubicBezTo>
                    <a:pt x="25215" y="9262"/>
                    <a:pt x="25221" y="9273"/>
                    <a:pt x="25226" y="9283"/>
                  </a:cubicBezTo>
                  <a:cubicBezTo>
                    <a:pt x="25189" y="9305"/>
                    <a:pt x="25152" y="9327"/>
                    <a:pt x="25115" y="9350"/>
                  </a:cubicBezTo>
                  <a:cubicBezTo>
                    <a:pt x="25096" y="9356"/>
                    <a:pt x="25076" y="9361"/>
                    <a:pt x="25056" y="9367"/>
                  </a:cubicBezTo>
                  <a:cubicBezTo>
                    <a:pt x="25054" y="9333"/>
                    <a:pt x="25054" y="9298"/>
                    <a:pt x="25054" y="9262"/>
                  </a:cubicBezTo>
                  <a:cubicBezTo>
                    <a:pt x="25055" y="9156"/>
                    <a:pt x="25061" y="9049"/>
                    <a:pt x="25072" y="8943"/>
                  </a:cubicBezTo>
                  <a:close/>
                  <a:moveTo>
                    <a:pt x="21784" y="6254"/>
                  </a:moveTo>
                  <a:cubicBezTo>
                    <a:pt x="21778" y="6420"/>
                    <a:pt x="21797" y="6590"/>
                    <a:pt x="21863" y="6744"/>
                  </a:cubicBezTo>
                  <a:cubicBezTo>
                    <a:pt x="21908" y="6843"/>
                    <a:pt x="21973" y="6930"/>
                    <a:pt x="22012" y="7032"/>
                  </a:cubicBezTo>
                  <a:cubicBezTo>
                    <a:pt x="22262" y="7578"/>
                    <a:pt x="22748" y="7825"/>
                    <a:pt x="23330" y="7866"/>
                  </a:cubicBezTo>
                  <a:cubicBezTo>
                    <a:pt x="23392" y="7872"/>
                    <a:pt x="23454" y="7874"/>
                    <a:pt x="23516" y="7874"/>
                  </a:cubicBezTo>
                  <a:cubicBezTo>
                    <a:pt x="23979" y="7874"/>
                    <a:pt x="24436" y="7728"/>
                    <a:pt x="24821" y="7471"/>
                  </a:cubicBezTo>
                  <a:cubicBezTo>
                    <a:pt x="24821" y="7620"/>
                    <a:pt x="24827" y="7770"/>
                    <a:pt x="24841" y="7917"/>
                  </a:cubicBezTo>
                  <a:cubicBezTo>
                    <a:pt x="24841" y="7919"/>
                    <a:pt x="24842" y="7922"/>
                    <a:pt x="24842" y="7924"/>
                  </a:cubicBezTo>
                  <a:cubicBezTo>
                    <a:pt x="24465" y="8550"/>
                    <a:pt x="23828" y="8943"/>
                    <a:pt x="23259" y="9375"/>
                  </a:cubicBezTo>
                  <a:cubicBezTo>
                    <a:pt x="22975" y="9304"/>
                    <a:pt x="22686" y="9246"/>
                    <a:pt x="22404" y="9168"/>
                  </a:cubicBezTo>
                  <a:cubicBezTo>
                    <a:pt x="22157" y="9101"/>
                    <a:pt x="21927" y="8989"/>
                    <a:pt x="21723" y="8835"/>
                  </a:cubicBezTo>
                  <a:cubicBezTo>
                    <a:pt x="21518" y="8691"/>
                    <a:pt x="21332" y="8529"/>
                    <a:pt x="21182" y="8324"/>
                  </a:cubicBezTo>
                  <a:cubicBezTo>
                    <a:pt x="21076" y="8190"/>
                    <a:pt x="20993" y="8034"/>
                    <a:pt x="20961" y="7864"/>
                  </a:cubicBezTo>
                  <a:cubicBezTo>
                    <a:pt x="20849" y="7236"/>
                    <a:pt x="21028" y="6345"/>
                    <a:pt x="21784" y="6254"/>
                  </a:cubicBezTo>
                  <a:close/>
                  <a:moveTo>
                    <a:pt x="24862" y="8098"/>
                  </a:moveTo>
                  <a:cubicBezTo>
                    <a:pt x="24889" y="8306"/>
                    <a:pt x="24932" y="8511"/>
                    <a:pt x="24994" y="8711"/>
                  </a:cubicBezTo>
                  <a:cubicBezTo>
                    <a:pt x="24953" y="8937"/>
                    <a:pt x="24940" y="9168"/>
                    <a:pt x="24950" y="9397"/>
                  </a:cubicBezTo>
                  <a:cubicBezTo>
                    <a:pt x="24616" y="9487"/>
                    <a:pt x="24276" y="9560"/>
                    <a:pt x="23932" y="9608"/>
                  </a:cubicBezTo>
                  <a:cubicBezTo>
                    <a:pt x="23792" y="9544"/>
                    <a:pt x="23647" y="9491"/>
                    <a:pt x="23500" y="9444"/>
                  </a:cubicBezTo>
                  <a:cubicBezTo>
                    <a:pt x="23463" y="9432"/>
                    <a:pt x="23428" y="9421"/>
                    <a:pt x="23390" y="9412"/>
                  </a:cubicBezTo>
                  <a:cubicBezTo>
                    <a:pt x="23916" y="9019"/>
                    <a:pt x="24480" y="8643"/>
                    <a:pt x="24862" y="8098"/>
                  </a:cubicBezTo>
                  <a:close/>
                  <a:moveTo>
                    <a:pt x="23264" y="9503"/>
                  </a:moveTo>
                  <a:cubicBezTo>
                    <a:pt x="23409" y="9542"/>
                    <a:pt x="23553" y="9585"/>
                    <a:pt x="23694" y="9638"/>
                  </a:cubicBezTo>
                  <a:cubicBezTo>
                    <a:pt x="23468" y="9663"/>
                    <a:pt x="23248" y="9682"/>
                    <a:pt x="23020" y="9689"/>
                  </a:cubicBezTo>
                  <a:cubicBezTo>
                    <a:pt x="23036" y="9675"/>
                    <a:pt x="23053" y="9662"/>
                    <a:pt x="23069" y="9648"/>
                  </a:cubicBezTo>
                  <a:cubicBezTo>
                    <a:pt x="23103" y="9621"/>
                    <a:pt x="23136" y="9595"/>
                    <a:pt x="23172" y="9571"/>
                  </a:cubicBezTo>
                  <a:cubicBezTo>
                    <a:pt x="23203" y="9548"/>
                    <a:pt x="23233" y="9526"/>
                    <a:pt x="23264" y="9503"/>
                  </a:cubicBezTo>
                  <a:close/>
                  <a:moveTo>
                    <a:pt x="29345" y="8574"/>
                  </a:moveTo>
                  <a:cubicBezTo>
                    <a:pt x="29635" y="8586"/>
                    <a:pt x="29924" y="8608"/>
                    <a:pt x="30211" y="8646"/>
                  </a:cubicBezTo>
                  <a:cubicBezTo>
                    <a:pt x="30062" y="9033"/>
                    <a:pt x="29842" y="9397"/>
                    <a:pt x="29559" y="9700"/>
                  </a:cubicBezTo>
                  <a:cubicBezTo>
                    <a:pt x="29577" y="9351"/>
                    <a:pt x="29494" y="9005"/>
                    <a:pt x="29384" y="8678"/>
                  </a:cubicBezTo>
                  <a:cubicBezTo>
                    <a:pt x="29371" y="8643"/>
                    <a:pt x="29358" y="8609"/>
                    <a:pt x="29345" y="8574"/>
                  </a:cubicBezTo>
                  <a:close/>
                  <a:moveTo>
                    <a:pt x="24830" y="9540"/>
                  </a:moveTo>
                  <a:lnTo>
                    <a:pt x="24830" y="9540"/>
                  </a:lnTo>
                  <a:cubicBezTo>
                    <a:pt x="24726" y="9616"/>
                    <a:pt x="24622" y="9696"/>
                    <a:pt x="24524" y="9782"/>
                  </a:cubicBezTo>
                  <a:cubicBezTo>
                    <a:pt x="24489" y="9812"/>
                    <a:pt x="24453" y="9843"/>
                    <a:pt x="24420" y="9874"/>
                  </a:cubicBezTo>
                  <a:cubicBezTo>
                    <a:pt x="24392" y="9856"/>
                    <a:pt x="24366" y="9839"/>
                    <a:pt x="24338" y="9821"/>
                  </a:cubicBezTo>
                  <a:cubicBezTo>
                    <a:pt x="24284" y="9789"/>
                    <a:pt x="24230" y="9758"/>
                    <a:pt x="24176" y="9727"/>
                  </a:cubicBezTo>
                  <a:cubicBezTo>
                    <a:pt x="24160" y="9719"/>
                    <a:pt x="24143" y="9710"/>
                    <a:pt x="24127" y="9701"/>
                  </a:cubicBezTo>
                  <a:cubicBezTo>
                    <a:pt x="24364" y="9658"/>
                    <a:pt x="24599" y="9602"/>
                    <a:pt x="24830" y="9540"/>
                  </a:cubicBezTo>
                  <a:close/>
                  <a:moveTo>
                    <a:pt x="28931" y="8564"/>
                  </a:moveTo>
                  <a:cubicBezTo>
                    <a:pt x="29032" y="8564"/>
                    <a:pt x="29134" y="8566"/>
                    <a:pt x="29235" y="8570"/>
                  </a:cubicBezTo>
                  <a:cubicBezTo>
                    <a:pt x="29387" y="8961"/>
                    <a:pt x="29487" y="9390"/>
                    <a:pt x="29445" y="9814"/>
                  </a:cubicBezTo>
                  <a:cubicBezTo>
                    <a:pt x="29095" y="10151"/>
                    <a:pt x="28634" y="10349"/>
                    <a:pt x="28170" y="10469"/>
                  </a:cubicBezTo>
                  <a:cubicBezTo>
                    <a:pt x="28024" y="9842"/>
                    <a:pt x="28139" y="9186"/>
                    <a:pt x="28344" y="8585"/>
                  </a:cubicBezTo>
                  <a:cubicBezTo>
                    <a:pt x="28539" y="8571"/>
                    <a:pt x="28735" y="8564"/>
                    <a:pt x="28931" y="8564"/>
                  </a:cubicBezTo>
                  <a:close/>
                  <a:moveTo>
                    <a:pt x="28225" y="8594"/>
                  </a:moveTo>
                  <a:lnTo>
                    <a:pt x="28225" y="8594"/>
                  </a:lnTo>
                  <a:cubicBezTo>
                    <a:pt x="28028" y="9203"/>
                    <a:pt x="27918" y="9863"/>
                    <a:pt x="28057" y="10497"/>
                  </a:cubicBezTo>
                  <a:cubicBezTo>
                    <a:pt x="27870" y="10540"/>
                    <a:pt x="27668" y="10567"/>
                    <a:pt x="27473" y="10567"/>
                  </a:cubicBezTo>
                  <a:cubicBezTo>
                    <a:pt x="27461" y="10567"/>
                    <a:pt x="27449" y="10567"/>
                    <a:pt x="27438" y="10567"/>
                  </a:cubicBezTo>
                  <a:cubicBezTo>
                    <a:pt x="26564" y="10545"/>
                    <a:pt x="25851" y="10108"/>
                    <a:pt x="25395" y="9368"/>
                  </a:cubicBezTo>
                  <a:cubicBezTo>
                    <a:pt x="25633" y="9286"/>
                    <a:pt x="25868" y="9192"/>
                    <a:pt x="26093" y="9077"/>
                  </a:cubicBezTo>
                  <a:cubicBezTo>
                    <a:pt x="26183" y="9034"/>
                    <a:pt x="26269" y="8984"/>
                    <a:pt x="26355" y="8934"/>
                  </a:cubicBezTo>
                  <a:cubicBezTo>
                    <a:pt x="26392" y="8907"/>
                    <a:pt x="26434" y="8893"/>
                    <a:pt x="26478" y="8883"/>
                  </a:cubicBezTo>
                  <a:cubicBezTo>
                    <a:pt x="27047" y="8723"/>
                    <a:pt x="27636" y="8636"/>
                    <a:pt x="28225" y="8594"/>
                  </a:cubicBezTo>
                  <a:close/>
                  <a:moveTo>
                    <a:pt x="32386" y="9606"/>
                  </a:moveTo>
                  <a:cubicBezTo>
                    <a:pt x="32725" y="10067"/>
                    <a:pt x="32655" y="10716"/>
                    <a:pt x="32573" y="11253"/>
                  </a:cubicBezTo>
                  <a:cubicBezTo>
                    <a:pt x="32491" y="11155"/>
                    <a:pt x="32399" y="11062"/>
                    <a:pt x="32286" y="11001"/>
                  </a:cubicBezTo>
                  <a:cubicBezTo>
                    <a:pt x="32271" y="10994"/>
                    <a:pt x="32257" y="10987"/>
                    <a:pt x="32243" y="10981"/>
                  </a:cubicBezTo>
                  <a:cubicBezTo>
                    <a:pt x="32271" y="10520"/>
                    <a:pt x="32332" y="10063"/>
                    <a:pt x="32386" y="9606"/>
                  </a:cubicBezTo>
                  <a:close/>
                  <a:moveTo>
                    <a:pt x="29426" y="9967"/>
                  </a:moveTo>
                  <a:lnTo>
                    <a:pt x="29426" y="9967"/>
                  </a:lnTo>
                  <a:cubicBezTo>
                    <a:pt x="29355" y="10506"/>
                    <a:pt x="29043" y="10995"/>
                    <a:pt x="28625" y="11336"/>
                  </a:cubicBezTo>
                  <a:cubicBezTo>
                    <a:pt x="28622" y="11334"/>
                    <a:pt x="28618" y="11330"/>
                    <a:pt x="28615" y="11328"/>
                  </a:cubicBezTo>
                  <a:cubicBezTo>
                    <a:pt x="28397" y="11140"/>
                    <a:pt x="28270" y="10867"/>
                    <a:pt x="28197" y="10590"/>
                  </a:cubicBezTo>
                  <a:cubicBezTo>
                    <a:pt x="28648" y="10480"/>
                    <a:pt x="29084" y="10282"/>
                    <a:pt x="29426" y="9967"/>
                  </a:cubicBezTo>
                  <a:close/>
                  <a:moveTo>
                    <a:pt x="30323" y="8662"/>
                  </a:moveTo>
                  <a:cubicBezTo>
                    <a:pt x="30723" y="8715"/>
                    <a:pt x="31115" y="8823"/>
                    <a:pt x="31491" y="8972"/>
                  </a:cubicBezTo>
                  <a:cubicBezTo>
                    <a:pt x="31428" y="9349"/>
                    <a:pt x="31295" y="9708"/>
                    <a:pt x="31136" y="10054"/>
                  </a:cubicBezTo>
                  <a:cubicBezTo>
                    <a:pt x="30790" y="10787"/>
                    <a:pt x="30178" y="11566"/>
                    <a:pt x="29294" y="11568"/>
                  </a:cubicBezTo>
                  <a:lnTo>
                    <a:pt x="29294" y="11569"/>
                  </a:lnTo>
                  <a:cubicBezTo>
                    <a:pt x="29291" y="11569"/>
                    <a:pt x="29289" y="11569"/>
                    <a:pt x="29287" y="11569"/>
                  </a:cubicBezTo>
                  <a:cubicBezTo>
                    <a:pt x="29084" y="11569"/>
                    <a:pt x="28877" y="11516"/>
                    <a:pt x="28706" y="11398"/>
                  </a:cubicBezTo>
                  <a:cubicBezTo>
                    <a:pt x="29184" y="11012"/>
                    <a:pt x="29499" y="10470"/>
                    <a:pt x="29547" y="9854"/>
                  </a:cubicBezTo>
                  <a:cubicBezTo>
                    <a:pt x="29878" y="9511"/>
                    <a:pt x="30157" y="9110"/>
                    <a:pt x="30323" y="8662"/>
                  </a:cubicBezTo>
                  <a:close/>
                  <a:moveTo>
                    <a:pt x="23931" y="9736"/>
                  </a:moveTo>
                  <a:cubicBezTo>
                    <a:pt x="24072" y="9798"/>
                    <a:pt x="24206" y="9866"/>
                    <a:pt x="24337" y="9953"/>
                  </a:cubicBezTo>
                  <a:cubicBezTo>
                    <a:pt x="24047" y="10235"/>
                    <a:pt x="23799" y="10574"/>
                    <a:pt x="23686" y="10967"/>
                  </a:cubicBezTo>
                  <a:cubicBezTo>
                    <a:pt x="23547" y="10945"/>
                    <a:pt x="23407" y="10934"/>
                    <a:pt x="23267" y="10934"/>
                  </a:cubicBezTo>
                  <a:cubicBezTo>
                    <a:pt x="22528" y="10934"/>
                    <a:pt x="21799" y="11235"/>
                    <a:pt x="21238" y="11714"/>
                  </a:cubicBezTo>
                  <a:cubicBezTo>
                    <a:pt x="21251" y="11688"/>
                    <a:pt x="21266" y="11661"/>
                    <a:pt x="21281" y="11635"/>
                  </a:cubicBezTo>
                  <a:lnTo>
                    <a:pt x="21281" y="11633"/>
                  </a:lnTo>
                  <a:cubicBezTo>
                    <a:pt x="21673" y="10920"/>
                    <a:pt x="22233" y="10308"/>
                    <a:pt x="22871" y="9806"/>
                  </a:cubicBezTo>
                  <a:cubicBezTo>
                    <a:pt x="22916" y="9807"/>
                    <a:pt x="22961" y="9808"/>
                    <a:pt x="23006" y="9808"/>
                  </a:cubicBezTo>
                  <a:cubicBezTo>
                    <a:pt x="23316" y="9808"/>
                    <a:pt x="23625" y="9786"/>
                    <a:pt x="23931" y="9736"/>
                  </a:cubicBezTo>
                  <a:close/>
                  <a:moveTo>
                    <a:pt x="32240" y="11100"/>
                  </a:moveTo>
                  <a:cubicBezTo>
                    <a:pt x="32363" y="11180"/>
                    <a:pt x="32462" y="11290"/>
                    <a:pt x="32542" y="11417"/>
                  </a:cubicBezTo>
                  <a:cubicBezTo>
                    <a:pt x="32515" y="11543"/>
                    <a:pt x="32474" y="11667"/>
                    <a:pt x="32412" y="11782"/>
                  </a:cubicBezTo>
                  <a:cubicBezTo>
                    <a:pt x="32229" y="11631"/>
                    <a:pt x="32244" y="11320"/>
                    <a:pt x="32240" y="11100"/>
                  </a:cubicBezTo>
                  <a:close/>
                  <a:moveTo>
                    <a:pt x="32596" y="11632"/>
                  </a:moveTo>
                  <a:lnTo>
                    <a:pt x="32596" y="11648"/>
                  </a:lnTo>
                  <a:cubicBezTo>
                    <a:pt x="32596" y="11663"/>
                    <a:pt x="32593" y="11688"/>
                    <a:pt x="32587" y="11711"/>
                  </a:cubicBezTo>
                  <a:cubicBezTo>
                    <a:pt x="32576" y="11741"/>
                    <a:pt x="32556" y="11777"/>
                    <a:pt x="32526" y="11796"/>
                  </a:cubicBezTo>
                  <a:cubicBezTo>
                    <a:pt x="32528" y="11791"/>
                    <a:pt x="32530" y="11788"/>
                    <a:pt x="32531" y="11784"/>
                  </a:cubicBezTo>
                  <a:cubicBezTo>
                    <a:pt x="32557" y="11735"/>
                    <a:pt x="32578" y="11684"/>
                    <a:pt x="32596" y="11632"/>
                  </a:cubicBezTo>
                  <a:close/>
                  <a:moveTo>
                    <a:pt x="25293" y="9403"/>
                  </a:moveTo>
                  <a:cubicBezTo>
                    <a:pt x="25521" y="9793"/>
                    <a:pt x="25832" y="10149"/>
                    <a:pt x="26236" y="10362"/>
                  </a:cubicBezTo>
                  <a:cubicBezTo>
                    <a:pt x="26628" y="10568"/>
                    <a:pt x="27077" y="10672"/>
                    <a:pt x="27523" y="10672"/>
                  </a:cubicBezTo>
                  <a:cubicBezTo>
                    <a:pt x="27712" y="10672"/>
                    <a:pt x="27901" y="10653"/>
                    <a:pt x="28084" y="10616"/>
                  </a:cubicBezTo>
                  <a:cubicBezTo>
                    <a:pt x="28157" y="10913"/>
                    <a:pt x="28300" y="11202"/>
                    <a:pt x="28537" y="11403"/>
                  </a:cubicBezTo>
                  <a:cubicBezTo>
                    <a:pt x="28158" y="11675"/>
                    <a:pt x="27686" y="11799"/>
                    <a:pt x="27221" y="11799"/>
                  </a:cubicBezTo>
                  <a:cubicBezTo>
                    <a:pt x="27213" y="11799"/>
                    <a:pt x="27204" y="11799"/>
                    <a:pt x="27196" y="11799"/>
                  </a:cubicBezTo>
                  <a:lnTo>
                    <a:pt x="27196" y="11798"/>
                  </a:lnTo>
                  <a:cubicBezTo>
                    <a:pt x="27193" y="11798"/>
                    <a:pt x="27191" y="11798"/>
                    <a:pt x="27189" y="11798"/>
                  </a:cubicBezTo>
                  <a:cubicBezTo>
                    <a:pt x="26587" y="11798"/>
                    <a:pt x="26076" y="11508"/>
                    <a:pt x="25702" y="11044"/>
                  </a:cubicBezTo>
                  <a:cubicBezTo>
                    <a:pt x="25333" y="10602"/>
                    <a:pt x="25104" y="10086"/>
                    <a:pt x="25064" y="9508"/>
                  </a:cubicBezTo>
                  <a:cubicBezTo>
                    <a:pt x="25134" y="9458"/>
                    <a:pt x="25210" y="9425"/>
                    <a:pt x="25293" y="9403"/>
                  </a:cubicBezTo>
                  <a:close/>
                  <a:moveTo>
                    <a:pt x="24428" y="10014"/>
                  </a:moveTo>
                  <a:cubicBezTo>
                    <a:pt x="24795" y="10263"/>
                    <a:pt x="25101" y="10612"/>
                    <a:pt x="25234" y="11043"/>
                  </a:cubicBezTo>
                  <a:cubicBezTo>
                    <a:pt x="25319" y="11307"/>
                    <a:pt x="25360" y="11605"/>
                    <a:pt x="25263" y="11873"/>
                  </a:cubicBezTo>
                  <a:cubicBezTo>
                    <a:pt x="25127" y="11679"/>
                    <a:pt x="24957" y="11507"/>
                    <a:pt x="24759" y="11379"/>
                  </a:cubicBezTo>
                  <a:cubicBezTo>
                    <a:pt x="24541" y="11243"/>
                    <a:pt x="24307" y="11132"/>
                    <a:pt x="24062" y="11055"/>
                  </a:cubicBezTo>
                  <a:cubicBezTo>
                    <a:pt x="23972" y="11028"/>
                    <a:pt x="23881" y="11002"/>
                    <a:pt x="23787" y="10984"/>
                  </a:cubicBezTo>
                  <a:cubicBezTo>
                    <a:pt x="23904" y="10610"/>
                    <a:pt x="24150" y="10286"/>
                    <a:pt x="24428" y="10014"/>
                  </a:cubicBezTo>
                  <a:close/>
                  <a:moveTo>
                    <a:pt x="32069" y="12103"/>
                  </a:moveTo>
                  <a:cubicBezTo>
                    <a:pt x="32102" y="12103"/>
                    <a:pt x="32135" y="12108"/>
                    <a:pt x="32171" y="12116"/>
                  </a:cubicBezTo>
                  <a:lnTo>
                    <a:pt x="32172" y="12117"/>
                  </a:lnTo>
                  <a:cubicBezTo>
                    <a:pt x="32105" y="12174"/>
                    <a:pt x="32032" y="12236"/>
                    <a:pt x="31941" y="12241"/>
                  </a:cubicBezTo>
                  <a:cubicBezTo>
                    <a:pt x="31843" y="12209"/>
                    <a:pt x="31892" y="12143"/>
                    <a:pt x="31964" y="12120"/>
                  </a:cubicBezTo>
                  <a:cubicBezTo>
                    <a:pt x="32000" y="12109"/>
                    <a:pt x="32034" y="12103"/>
                    <a:pt x="32069" y="12103"/>
                  </a:cubicBezTo>
                  <a:close/>
                  <a:moveTo>
                    <a:pt x="23760" y="11087"/>
                  </a:moveTo>
                  <a:lnTo>
                    <a:pt x="23760" y="11087"/>
                  </a:lnTo>
                  <a:cubicBezTo>
                    <a:pt x="24323" y="11216"/>
                    <a:pt x="24875" y="11503"/>
                    <a:pt x="25210" y="11987"/>
                  </a:cubicBezTo>
                  <a:cubicBezTo>
                    <a:pt x="25087" y="12211"/>
                    <a:pt x="24845" y="12385"/>
                    <a:pt x="24579" y="12385"/>
                  </a:cubicBezTo>
                  <a:cubicBezTo>
                    <a:pt x="24575" y="12385"/>
                    <a:pt x="24571" y="12385"/>
                    <a:pt x="24566" y="12385"/>
                  </a:cubicBezTo>
                  <a:lnTo>
                    <a:pt x="24573" y="12385"/>
                  </a:lnTo>
                  <a:cubicBezTo>
                    <a:pt x="24248" y="12366"/>
                    <a:pt x="23959" y="12120"/>
                    <a:pt x="23817" y="11834"/>
                  </a:cubicBezTo>
                  <a:cubicBezTo>
                    <a:pt x="23705" y="11607"/>
                    <a:pt x="23700" y="11333"/>
                    <a:pt x="23760" y="11087"/>
                  </a:cubicBezTo>
                  <a:close/>
                  <a:moveTo>
                    <a:pt x="31349" y="11202"/>
                  </a:moveTo>
                  <a:lnTo>
                    <a:pt x="31349" y="11202"/>
                  </a:lnTo>
                  <a:cubicBezTo>
                    <a:pt x="31834" y="11553"/>
                    <a:pt x="31557" y="12161"/>
                    <a:pt x="31269" y="12551"/>
                  </a:cubicBezTo>
                  <a:cubicBezTo>
                    <a:pt x="30973" y="12938"/>
                    <a:pt x="30592" y="13264"/>
                    <a:pt x="30177" y="13519"/>
                  </a:cubicBezTo>
                  <a:cubicBezTo>
                    <a:pt x="30186" y="13434"/>
                    <a:pt x="30197" y="13349"/>
                    <a:pt x="30213" y="13264"/>
                  </a:cubicBezTo>
                  <a:cubicBezTo>
                    <a:pt x="30249" y="13053"/>
                    <a:pt x="30295" y="12844"/>
                    <a:pt x="30362" y="12640"/>
                  </a:cubicBezTo>
                  <a:cubicBezTo>
                    <a:pt x="30428" y="12432"/>
                    <a:pt x="30526" y="12237"/>
                    <a:pt x="30630" y="12045"/>
                  </a:cubicBezTo>
                  <a:cubicBezTo>
                    <a:pt x="30813" y="11721"/>
                    <a:pt x="31036" y="11414"/>
                    <a:pt x="31349" y="11202"/>
                  </a:cubicBezTo>
                  <a:close/>
                  <a:moveTo>
                    <a:pt x="31590" y="9014"/>
                  </a:moveTo>
                  <a:cubicBezTo>
                    <a:pt x="31850" y="9130"/>
                    <a:pt x="32095" y="9280"/>
                    <a:pt x="32291" y="9491"/>
                  </a:cubicBezTo>
                  <a:cubicBezTo>
                    <a:pt x="32219" y="9971"/>
                    <a:pt x="32152" y="10455"/>
                    <a:pt x="32126" y="10941"/>
                  </a:cubicBezTo>
                  <a:cubicBezTo>
                    <a:pt x="32071" y="10928"/>
                    <a:pt x="32015" y="10923"/>
                    <a:pt x="31959" y="10923"/>
                  </a:cubicBezTo>
                  <a:cubicBezTo>
                    <a:pt x="31887" y="10923"/>
                    <a:pt x="31813" y="10931"/>
                    <a:pt x="31741" y="10941"/>
                  </a:cubicBezTo>
                  <a:cubicBezTo>
                    <a:pt x="31602" y="10951"/>
                    <a:pt x="31468" y="10992"/>
                    <a:pt x="31351" y="11071"/>
                  </a:cubicBezTo>
                  <a:cubicBezTo>
                    <a:pt x="31264" y="11033"/>
                    <a:pt x="31175" y="11017"/>
                    <a:pt x="31084" y="11017"/>
                  </a:cubicBezTo>
                  <a:cubicBezTo>
                    <a:pt x="30832" y="11017"/>
                    <a:pt x="30577" y="11144"/>
                    <a:pt x="30375" y="11285"/>
                  </a:cubicBezTo>
                  <a:cubicBezTo>
                    <a:pt x="29674" y="11803"/>
                    <a:pt x="29330" y="12683"/>
                    <a:pt x="29254" y="13530"/>
                  </a:cubicBezTo>
                  <a:cubicBezTo>
                    <a:pt x="28895" y="13269"/>
                    <a:pt x="28495" y="13020"/>
                    <a:pt x="28045" y="12969"/>
                  </a:cubicBezTo>
                  <a:cubicBezTo>
                    <a:pt x="27993" y="12965"/>
                    <a:pt x="27939" y="12963"/>
                    <a:pt x="27886" y="12963"/>
                  </a:cubicBezTo>
                  <a:cubicBezTo>
                    <a:pt x="27333" y="12963"/>
                    <a:pt x="26766" y="13179"/>
                    <a:pt x="26363" y="13555"/>
                  </a:cubicBezTo>
                  <a:cubicBezTo>
                    <a:pt x="26201" y="13300"/>
                    <a:pt x="25958" y="13096"/>
                    <a:pt x="25674" y="12991"/>
                  </a:cubicBezTo>
                  <a:cubicBezTo>
                    <a:pt x="25672" y="12991"/>
                    <a:pt x="25670" y="12990"/>
                    <a:pt x="25666" y="12989"/>
                  </a:cubicBezTo>
                  <a:cubicBezTo>
                    <a:pt x="25640" y="12633"/>
                    <a:pt x="25520" y="12286"/>
                    <a:pt x="25334" y="11981"/>
                  </a:cubicBezTo>
                  <a:cubicBezTo>
                    <a:pt x="25644" y="11223"/>
                    <a:pt x="25129" y="10370"/>
                    <a:pt x="24510" y="9937"/>
                  </a:cubicBezTo>
                  <a:cubicBezTo>
                    <a:pt x="24652" y="9805"/>
                    <a:pt x="24805" y="9685"/>
                    <a:pt x="24964" y="9576"/>
                  </a:cubicBezTo>
                  <a:cubicBezTo>
                    <a:pt x="25003" y="9988"/>
                    <a:pt x="25130" y="10394"/>
                    <a:pt x="25354" y="10745"/>
                  </a:cubicBezTo>
                  <a:cubicBezTo>
                    <a:pt x="25583" y="11109"/>
                    <a:pt x="25878" y="11442"/>
                    <a:pt x="26253" y="11661"/>
                  </a:cubicBezTo>
                  <a:cubicBezTo>
                    <a:pt x="26555" y="11843"/>
                    <a:pt x="26897" y="11926"/>
                    <a:pt x="27242" y="11926"/>
                  </a:cubicBezTo>
                  <a:cubicBezTo>
                    <a:pt x="27732" y="11926"/>
                    <a:pt x="28227" y="11758"/>
                    <a:pt x="28619" y="11465"/>
                  </a:cubicBezTo>
                  <a:cubicBezTo>
                    <a:pt x="28829" y="11612"/>
                    <a:pt x="29074" y="11677"/>
                    <a:pt x="29321" y="11677"/>
                  </a:cubicBezTo>
                  <a:cubicBezTo>
                    <a:pt x="29644" y="11677"/>
                    <a:pt x="29972" y="11566"/>
                    <a:pt x="30233" y="11376"/>
                  </a:cubicBezTo>
                  <a:cubicBezTo>
                    <a:pt x="30751" y="11017"/>
                    <a:pt x="31099" y="10463"/>
                    <a:pt x="31327" y="9885"/>
                  </a:cubicBezTo>
                  <a:cubicBezTo>
                    <a:pt x="31447" y="9606"/>
                    <a:pt x="31534" y="9313"/>
                    <a:pt x="31590" y="9014"/>
                  </a:cubicBezTo>
                  <a:close/>
                  <a:moveTo>
                    <a:pt x="31073" y="11123"/>
                  </a:moveTo>
                  <a:cubicBezTo>
                    <a:pt x="31128" y="11123"/>
                    <a:pt x="31184" y="11131"/>
                    <a:pt x="31238" y="11148"/>
                  </a:cubicBezTo>
                  <a:cubicBezTo>
                    <a:pt x="30506" y="11697"/>
                    <a:pt x="30164" y="12715"/>
                    <a:pt x="30051" y="13591"/>
                  </a:cubicBezTo>
                  <a:cubicBezTo>
                    <a:pt x="29900" y="13671"/>
                    <a:pt x="29737" y="13744"/>
                    <a:pt x="29578" y="13807"/>
                  </a:cubicBezTo>
                  <a:cubicBezTo>
                    <a:pt x="29551" y="13781"/>
                    <a:pt x="29524" y="13755"/>
                    <a:pt x="29496" y="13730"/>
                  </a:cubicBezTo>
                  <a:cubicBezTo>
                    <a:pt x="29449" y="13689"/>
                    <a:pt x="29403" y="13647"/>
                    <a:pt x="29354" y="13608"/>
                  </a:cubicBezTo>
                  <a:cubicBezTo>
                    <a:pt x="29354" y="13607"/>
                    <a:pt x="29352" y="13607"/>
                    <a:pt x="29352" y="13606"/>
                  </a:cubicBezTo>
                  <a:cubicBezTo>
                    <a:pt x="29423" y="12837"/>
                    <a:pt x="29690" y="12046"/>
                    <a:pt x="30272" y="11512"/>
                  </a:cubicBezTo>
                  <a:cubicBezTo>
                    <a:pt x="30474" y="11333"/>
                    <a:pt x="30780" y="11123"/>
                    <a:pt x="31073" y="11123"/>
                  </a:cubicBezTo>
                  <a:close/>
                  <a:moveTo>
                    <a:pt x="29342" y="13738"/>
                  </a:moveTo>
                  <a:cubicBezTo>
                    <a:pt x="29372" y="13764"/>
                    <a:pt x="29402" y="13789"/>
                    <a:pt x="29431" y="13815"/>
                  </a:cubicBezTo>
                  <a:cubicBezTo>
                    <a:pt x="29442" y="13827"/>
                    <a:pt x="29455" y="13838"/>
                    <a:pt x="29467" y="13850"/>
                  </a:cubicBezTo>
                  <a:cubicBezTo>
                    <a:pt x="29434" y="13861"/>
                    <a:pt x="29403" y="13874"/>
                    <a:pt x="29371" y="13886"/>
                  </a:cubicBezTo>
                  <a:cubicBezTo>
                    <a:pt x="29359" y="13890"/>
                    <a:pt x="29348" y="13894"/>
                    <a:pt x="29336" y="13897"/>
                  </a:cubicBezTo>
                  <a:cubicBezTo>
                    <a:pt x="29337" y="13844"/>
                    <a:pt x="29340" y="13791"/>
                    <a:pt x="29342" y="13738"/>
                  </a:cubicBezTo>
                  <a:close/>
                  <a:moveTo>
                    <a:pt x="30035" y="13724"/>
                  </a:moveTo>
                  <a:lnTo>
                    <a:pt x="30035" y="13724"/>
                  </a:lnTo>
                  <a:cubicBezTo>
                    <a:pt x="30014" y="13927"/>
                    <a:pt x="30003" y="14131"/>
                    <a:pt x="30013" y="14335"/>
                  </a:cubicBezTo>
                  <a:cubicBezTo>
                    <a:pt x="29992" y="14305"/>
                    <a:pt x="29971" y="14275"/>
                    <a:pt x="29949" y="14245"/>
                  </a:cubicBezTo>
                  <a:cubicBezTo>
                    <a:pt x="29861" y="14124"/>
                    <a:pt x="29766" y="14006"/>
                    <a:pt x="29664" y="13895"/>
                  </a:cubicBezTo>
                  <a:cubicBezTo>
                    <a:pt x="29788" y="13841"/>
                    <a:pt x="29914" y="13787"/>
                    <a:pt x="30035" y="13724"/>
                  </a:cubicBezTo>
                  <a:close/>
                  <a:moveTo>
                    <a:pt x="27811" y="13074"/>
                  </a:moveTo>
                  <a:cubicBezTo>
                    <a:pt x="28332" y="13083"/>
                    <a:pt x="28833" y="13354"/>
                    <a:pt x="29244" y="13657"/>
                  </a:cubicBezTo>
                  <a:cubicBezTo>
                    <a:pt x="29242" y="13696"/>
                    <a:pt x="29239" y="13732"/>
                    <a:pt x="29238" y="13770"/>
                  </a:cubicBezTo>
                  <a:cubicBezTo>
                    <a:pt x="29237" y="13823"/>
                    <a:pt x="29236" y="13876"/>
                    <a:pt x="29236" y="13931"/>
                  </a:cubicBezTo>
                  <a:cubicBezTo>
                    <a:pt x="28388" y="14222"/>
                    <a:pt x="27486" y="14288"/>
                    <a:pt x="26597" y="14349"/>
                  </a:cubicBezTo>
                  <a:cubicBezTo>
                    <a:pt x="26594" y="14144"/>
                    <a:pt x="26559" y="13938"/>
                    <a:pt x="26471" y="13752"/>
                  </a:cubicBezTo>
                  <a:lnTo>
                    <a:pt x="26471" y="13751"/>
                  </a:lnTo>
                  <a:cubicBezTo>
                    <a:pt x="26455" y="13717"/>
                    <a:pt x="26438" y="13684"/>
                    <a:pt x="26421" y="13652"/>
                  </a:cubicBezTo>
                  <a:cubicBezTo>
                    <a:pt x="26792" y="13304"/>
                    <a:pt x="27298" y="13082"/>
                    <a:pt x="27811" y="13074"/>
                  </a:cubicBezTo>
                  <a:close/>
                  <a:moveTo>
                    <a:pt x="26347" y="13727"/>
                  </a:moveTo>
                  <a:cubicBezTo>
                    <a:pt x="26446" y="13919"/>
                    <a:pt x="26490" y="14137"/>
                    <a:pt x="26493" y="14356"/>
                  </a:cubicBezTo>
                  <a:cubicBezTo>
                    <a:pt x="26329" y="14366"/>
                    <a:pt x="26165" y="14378"/>
                    <a:pt x="26002" y="14388"/>
                  </a:cubicBezTo>
                  <a:cubicBezTo>
                    <a:pt x="25985" y="14389"/>
                    <a:pt x="25970" y="14391"/>
                    <a:pt x="25954" y="14392"/>
                  </a:cubicBezTo>
                  <a:cubicBezTo>
                    <a:pt x="25964" y="14364"/>
                    <a:pt x="25973" y="14338"/>
                    <a:pt x="25983" y="14311"/>
                  </a:cubicBezTo>
                  <a:cubicBezTo>
                    <a:pt x="26066" y="14095"/>
                    <a:pt x="26189" y="13896"/>
                    <a:pt x="26347" y="13727"/>
                  </a:cubicBezTo>
                  <a:close/>
                  <a:moveTo>
                    <a:pt x="25673" y="13131"/>
                  </a:moveTo>
                  <a:cubicBezTo>
                    <a:pt x="25923" y="13232"/>
                    <a:pt x="26146" y="13394"/>
                    <a:pt x="26291" y="13628"/>
                  </a:cubicBezTo>
                  <a:cubicBezTo>
                    <a:pt x="26082" y="13844"/>
                    <a:pt x="25925" y="14112"/>
                    <a:pt x="25838" y="14400"/>
                  </a:cubicBezTo>
                  <a:lnTo>
                    <a:pt x="25617" y="14415"/>
                  </a:lnTo>
                  <a:cubicBezTo>
                    <a:pt x="25529" y="14421"/>
                    <a:pt x="25442" y="14427"/>
                    <a:pt x="25356" y="14436"/>
                  </a:cubicBezTo>
                  <a:cubicBezTo>
                    <a:pt x="25528" y="14081"/>
                    <a:pt x="25644" y="13694"/>
                    <a:pt x="25670" y="13300"/>
                  </a:cubicBezTo>
                  <a:cubicBezTo>
                    <a:pt x="25674" y="13244"/>
                    <a:pt x="25674" y="13187"/>
                    <a:pt x="25673" y="13131"/>
                  </a:cubicBezTo>
                  <a:close/>
                  <a:moveTo>
                    <a:pt x="25096" y="13027"/>
                  </a:moveTo>
                  <a:cubicBezTo>
                    <a:pt x="25255" y="13027"/>
                    <a:pt x="25414" y="13047"/>
                    <a:pt x="25567" y="13093"/>
                  </a:cubicBezTo>
                  <a:cubicBezTo>
                    <a:pt x="25582" y="13564"/>
                    <a:pt x="25437" y="14027"/>
                    <a:pt x="25227" y="14446"/>
                  </a:cubicBezTo>
                  <a:cubicBezTo>
                    <a:pt x="24487" y="14510"/>
                    <a:pt x="23755" y="14658"/>
                    <a:pt x="23053" y="14902"/>
                  </a:cubicBezTo>
                  <a:cubicBezTo>
                    <a:pt x="23240" y="14338"/>
                    <a:pt x="23526" y="13782"/>
                    <a:pt x="23997" y="13403"/>
                  </a:cubicBezTo>
                  <a:cubicBezTo>
                    <a:pt x="24133" y="13294"/>
                    <a:pt x="24281" y="13191"/>
                    <a:pt x="24448" y="13133"/>
                  </a:cubicBezTo>
                  <a:cubicBezTo>
                    <a:pt x="24656" y="13066"/>
                    <a:pt x="24877" y="13027"/>
                    <a:pt x="25096" y="13027"/>
                  </a:cubicBezTo>
                  <a:close/>
                  <a:moveTo>
                    <a:pt x="29554" y="13936"/>
                  </a:moveTo>
                  <a:cubicBezTo>
                    <a:pt x="29666" y="14055"/>
                    <a:pt x="29770" y="14182"/>
                    <a:pt x="29863" y="14316"/>
                  </a:cubicBezTo>
                  <a:cubicBezTo>
                    <a:pt x="29905" y="14373"/>
                    <a:pt x="29944" y="14432"/>
                    <a:pt x="29982" y="14492"/>
                  </a:cubicBezTo>
                  <a:cubicBezTo>
                    <a:pt x="30004" y="14531"/>
                    <a:pt x="30045" y="14567"/>
                    <a:pt x="30015" y="14612"/>
                  </a:cubicBezTo>
                  <a:cubicBezTo>
                    <a:pt x="29899" y="14917"/>
                    <a:pt x="29819" y="15235"/>
                    <a:pt x="29771" y="15558"/>
                  </a:cubicBezTo>
                  <a:lnTo>
                    <a:pt x="29771" y="15557"/>
                  </a:lnTo>
                  <a:cubicBezTo>
                    <a:pt x="29468" y="15106"/>
                    <a:pt x="29340" y="14555"/>
                    <a:pt x="29335" y="14016"/>
                  </a:cubicBezTo>
                  <a:cubicBezTo>
                    <a:pt x="29409" y="13994"/>
                    <a:pt x="29480" y="13963"/>
                    <a:pt x="29554" y="13936"/>
                  </a:cubicBezTo>
                  <a:close/>
                  <a:moveTo>
                    <a:pt x="23307" y="11043"/>
                  </a:moveTo>
                  <a:cubicBezTo>
                    <a:pt x="23425" y="11043"/>
                    <a:pt x="23543" y="11051"/>
                    <a:pt x="23660" y="11067"/>
                  </a:cubicBezTo>
                  <a:cubicBezTo>
                    <a:pt x="23588" y="11375"/>
                    <a:pt x="23604" y="11720"/>
                    <a:pt x="23779" y="11992"/>
                  </a:cubicBezTo>
                  <a:cubicBezTo>
                    <a:pt x="23982" y="12305"/>
                    <a:pt x="24303" y="12499"/>
                    <a:pt x="24615" y="12499"/>
                  </a:cubicBezTo>
                  <a:cubicBezTo>
                    <a:pt x="24863" y="12499"/>
                    <a:pt x="25105" y="12375"/>
                    <a:pt x="25278" y="12091"/>
                  </a:cubicBezTo>
                  <a:cubicBezTo>
                    <a:pt x="25434" y="12350"/>
                    <a:pt x="25529" y="12650"/>
                    <a:pt x="25558" y="12953"/>
                  </a:cubicBezTo>
                  <a:cubicBezTo>
                    <a:pt x="25451" y="12922"/>
                    <a:pt x="25339" y="12915"/>
                    <a:pt x="25228" y="12915"/>
                  </a:cubicBezTo>
                  <a:cubicBezTo>
                    <a:pt x="25198" y="12915"/>
                    <a:pt x="25168" y="12916"/>
                    <a:pt x="25138" y="12916"/>
                  </a:cubicBezTo>
                  <a:cubicBezTo>
                    <a:pt x="24822" y="12923"/>
                    <a:pt x="24496" y="12970"/>
                    <a:pt x="24215" y="13124"/>
                  </a:cubicBezTo>
                  <a:cubicBezTo>
                    <a:pt x="23564" y="13488"/>
                    <a:pt x="23127" y="14258"/>
                    <a:pt x="22916" y="14954"/>
                  </a:cubicBezTo>
                  <a:cubicBezTo>
                    <a:pt x="22547" y="15104"/>
                    <a:pt x="22218" y="15347"/>
                    <a:pt x="21939" y="15630"/>
                  </a:cubicBezTo>
                  <a:cubicBezTo>
                    <a:pt x="21912" y="15615"/>
                    <a:pt x="21884" y="15599"/>
                    <a:pt x="21858" y="15581"/>
                  </a:cubicBezTo>
                  <a:cubicBezTo>
                    <a:pt x="21444" y="15309"/>
                    <a:pt x="21097" y="14921"/>
                    <a:pt x="20919" y="14455"/>
                  </a:cubicBezTo>
                  <a:cubicBezTo>
                    <a:pt x="20647" y="13743"/>
                    <a:pt x="20708" y="12932"/>
                    <a:pt x="20997" y="12234"/>
                  </a:cubicBezTo>
                  <a:cubicBezTo>
                    <a:pt x="21030" y="12151"/>
                    <a:pt x="21066" y="12069"/>
                    <a:pt x="21103" y="11987"/>
                  </a:cubicBezTo>
                  <a:cubicBezTo>
                    <a:pt x="21279" y="11810"/>
                    <a:pt x="21482" y="11648"/>
                    <a:pt x="21697" y="11517"/>
                  </a:cubicBezTo>
                  <a:cubicBezTo>
                    <a:pt x="22180" y="11227"/>
                    <a:pt x="22742" y="11043"/>
                    <a:pt x="23307" y="11043"/>
                  </a:cubicBezTo>
                  <a:close/>
                  <a:moveTo>
                    <a:pt x="26490" y="14472"/>
                  </a:moveTo>
                  <a:lnTo>
                    <a:pt x="26490" y="14472"/>
                  </a:lnTo>
                  <a:cubicBezTo>
                    <a:pt x="26464" y="14961"/>
                    <a:pt x="26295" y="15433"/>
                    <a:pt x="26075" y="15867"/>
                  </a:cubicBezTo>
                  <a:cubicBezTo>
                    <a:pt x="25859" y="15453"/>
                    <a:pt x="25798" y="14962"/>
                    <a:pt x="25920" y="14507"/>
                  </a:cubicBezTo>
                  <a:cubicBezTo>
                    <a:pt x="26033" y="14499"/>
                    <a:pt x="26147" y="14493"/>
                    <a:pt x="26260" y="14486"/>
                  </a:cubicBezTo>
                  <a:cubicBezTo>
                    <a:pt x="26337" y="14482"/>
                    <a:pt x="26414" y="14477"/>
                    <a:pt x="26490" y="14472"/>
                  </a:cubicBezTo>
                  <a:close/>
                  <a:moveTo>
                    <a:pt x="22875" y="15091"/>
                  </a:moveTo>
                  <a:lnTo>
                    <a:pt x="22875" y="15091"/>
                  </a:lnTo>
                  <a:cubicBezTo>
                    <a:pt x="22804" y="15351"/>
                    <a:pt x="22757" y="15616"/>
                    <a:pt x="22733" y="15883"/>
                  </a:cubicBezTo>
                  <a:cubicBezTo>
                    <a:pt x="22720" y="15881"/>
                    <a:pt x="22706" y="15880"/>
                    <a:pt x="22693" y="15878"/>
                  </a:cubicBezTo>
                  <a:cubicBezTo>
                    <a:pt x="22466" y="15845"/>
                    <a:pt x="22244" y="15783"/>
                    <a:pt x="22039" y="15680"/>
                  </a:cubicBezTo>
                  <a:cubicBezTo>
                    <a:pt x="22276" y="15436"/>
                    <a:pt x="22565" y="15237"/>
                    <a:pt x="22875" y="15091"/>
                  </a:cubicBezTo>
                  <a:close/>
                  <a:moveTo>
                    <a:pt x="25162" y="14569"/>
                  </a:moveTo>
                  <a:lnTo>
                    <a:pt x="25162" y="14569"/>
                  </a:lnTo>
                  <a:cubicBezTo>
                    <a:pt x="24747" y="15360"/>
                    <a:pt x="23892" y="15900"/>
                    <a:pt x="22996" y="15900"/>
                  </a:cubicBezTo>
                  <a:cubicBezTo>
                    <a:pt x="22989" y="15900"/>
                    <a:pt x="22982" y="15900"/>
                    <a:pt x="22976" y="15899"/>
                  </a:cubicBezTo>
                  <a:cubicBezTo>
                    <a:pt x="22931" y="15898"/>
                    <a:pt x="22885" y="15897"/>
                    <a:pt x="22840" y="15893"/>
                  </a:cubicBezTo>
                  <a:cubicBezTo>
                    <a:pt x="22865" y="15601"/>
                    <a:pt x="22926" y="15314"/>
                    <a:pt x="23013" y="15034"/>
                  </a:cubicBezTo>
                  <a:cubicBezTo>
                    <a:pt x="23701" y="14776"/>
                    <a:pt x="24433" y="14646"/>
                    <a:pt x="25162" y="14569"/>
                  </a:cubicBezTo>
                  <a:close/>
                  <a:moveTo>
                    <a:pt x="30052" y="14789"/>
                  </a:moveTo>
                  <a:cubicBezTo>
                    <a:pt x="30112" y="15233"/>
                    <a:pt x="30228" y="15667"/>
                    <a:pt x="30378" y="16088"/>
                  </a:cubicBezTo>
                  <a:cubicBezTo>
                    <a:pt x="30354" y="16078"/>
                    <a:pt x="30331" y="16068"/>
                    <a:pt x="30308" y="16056"/>
                  </a:cubicBezTo>
                  <a:cubicBezTo>
                    <a:pt x="30133" y="15970"/>
                    <a:pt x="29989" y="15838"/>
                    <a:pt x="29865" y="15686"/>
                  </a:cubicBezTo>
                  <a:cubicBezTo>
                    <a:pt x="29898" y="15382"/>
                    <a:pt x="29958" y="15080"/>
                    <a:pt x="30052" y="14789"/>
                  </a:cubicBezTo>
                  <a:close/>
                  <a:moveTo>
                    <a:pt x="30170" y="14823"/>
                  </a:moveTo>
                  <a:lnTo>
                    <a:pt x="30170" y="14823"/>
                  </a:lnTo>
                  <a:cubicBezTo>
                    <a:pt x="30384" y="15232"/>
                    <a:pt x="30487" y="15679"/>
                    <a:pt x="30549" y="16136"/>
                  </a:cubicBezTo>
                  <a:cubicBezTo>
                    <a:pt x="30534" y="16133"/>
                    <a:pt x="30519" y="16130"/>
                    <a:pt x="30504" y="16127"/>
                  </a:cubicBezTo>
                  <a:lnTo>
                    <a:pt x="30498" y="16125"/>
                  </a:lnTo>
                  <a:cubicBezTo>
                    <a:pt x="30340" y="15706"/>
                    <a:pt x="30223" y="15268"/>
                    <a:pt x="30170" y="14823"/>
                  </a:cubicBezTo>
                  <a:close/>
                  <a:moveTo>
                    <a:pt x="31364" y="13488"/>
                  </a:moveTo>
                  <a:cubicBezTo>
                    <a:pt x="31645" y="13488"/>
                    <a:pt x="31916" y="13626"/>
                    <a:pt x="32049" y="13903"/>
                  </a:cubicBezTo>
                  <a:cubicBezTo>
                    <a:pt x="32172" y="14159"/>
                    <a:pt x="32171" y="14457"/>
                    <a:pt x="32117" y="14735"/>
                  </a:cubicBezTo>
                  <a:cubicBezTo>
                    <a:pt x="32060" y="15020"/>
                    <a:pt x="31927" y="15276"/>
                    <a:pt x="31775" y="15526"/>
                  </a:cubicBezTo>
                  <a:cubicBezTo>
                    <a:pt x="31721" y="15603"/>
                    <a:pt x="31675" y="15674"/>
                    <a:pt x="31605" y="15742"/>
                  </a:cubicBezTo>
                  <a:cubicBezTo>
                    <a:pt x="31541" y="15801"/>
                    <a:pt x="31459" y="15854"/>
                    <a:pt x="31385" y="15902"/>
                  </a:cubicBezTo>
                  <a:cubicBezTo>
                    <a:pt x="31187" y="16023"/>
                    <a:pt x="30977" y="16121"/>
                    <a:pt x="30741" y="16143"/>
                  </a:cubicBezTo>
                  <a:cubicBezTo>
                    <a:pt x="30714" y="16145"/>
                    <a:pt x="30685" y="16145"/>
                    <a:pt x="30656" y="16145"/>
                  </a:cubicBezTo>
                  <a:cubicBezTo>
                    <a:pt x="30578" y="15588"/>
                    <a:pt x="30434" y="15035"/>
                    <a:pt x="30145" y="14548"/>
                  </a:cubicBezTo>
                  <a:cubicBezTo>
                    <a:pt x="30319" y="14158"/>
                    <a:pt x="30627" y="13724"/>
                    <a:pt x="31032" y="13553"/>
                  </a:cubicBezTo>
                  <a:cubicBezTo>
                    <a:pt x="31139" y="13509"/>
                    <a:pt x="31252" y="13488"/>
                    <a:pt x="31364" y="13488"/>
                  </a:cubicBezTo>
                  <a:close/>
                  <a:moveTo>
                    <a:pt x="30547" y="16250"/>
                  </a:moveTo>
                  <a:cubicBezTo>
                    <a:pt x="30551" y="16251"/>
                    <a:pt x="30557" y="16251"/>
                    <a:pt x="30563" y="16252"/>
                  </a:cubicBezTo>
                  <a:cubicBezTo>
                    <a:pt x="30564" y="16266"/>
                    <a:pt x="30565" y="16281"/>
                    <a:pt x="30566" y="16296"/>
                  </a:cubicBezTo>
                  <a:cubicBezTo>
                    <a:pt x="30565" y="16294"/>
                    <a:pt x="30565" y="16291"/>
                    <a:pt x="30564" y="16289"/>
                  </a:cubicBezTo>
                  <a:cubicBezTo>
                    <a:pt x="30558" y="16276"/>
                    <a:pt x="30552" y="16264"/>
                    <a:pt x="30547" y="16250"/>
                  </a:cubicBezTo>
                  <a:close/>
                  <a:moveTo>
                    <a:pt x="20877" y="12237"/>
                  </a:moveTo>
                  <a:cubicBezTo>
                    <a:pt x="20374" y="13546"/>
                    <a:pt x="20617" y="14939"/>
                    <a:pt x="21862" y="15714"/>
                  </a:cubicBezTo>
                  <a:cubicBezTo>
                    <a:pt x="21648" y="15952"/>
                    <a:pt x="21467" y="16227"/>
                    <a:pt x="21365" y="16531"/>
                  </a:cubicBezTo>
                  <a:cubicBezTo>
                    <a:pt x="21299" y="16468"/>
                    <a:pt x="21232" y="16404"/>
                    <a:pt x="21168" y="16336"/>
                  </a:cubicBezTo>
                  <a:cubicBezTo>
                    <a:pt x="20503" y="15625"/>
                    <a:pt x="20124" y="14619"/>
                    <a:pt x="20237" y="13644"/>
                  </a:cubicBezTo>
                  <a:cubicBezTo>
                    <a:pt x="20296" y="13123"/>
                    <a:pt x="20548" y="12641"/>
                    <a:pt x="20877" y="12237"/>
                  </a:cubicBezTo>
                  <a:close/>
                  <a:moveTo>
                    <a:pt x="32373" y="16136"/>
                  </a:moveTo>
                  <a:cubicBezTo>
                    <a:pt x="32426" y="16136"/>
                    <a:pt x="32480" y="16141"/>
                    <a:pt x="32533" y="16153"/>
                  </a:cubicBezTo>
                  <a:cubicBezTo>
                    <a:pt x="32363" y="16408"/>
                    <a:pt x="32113" y="16725"/>
                    <a:pt x="31779" y="16734"/>
                  </a:cubicBezTo>
                  <a:cubicBezTo>
                    <a:pt x="31622" y="16732"/>
                    <a:pt x="31586" y="16608"/>
                    <a:pt x="31661" y="16486"/>
                  </a:cubicBezTo>
                  <a:cubicBezTo>
                    <a:pt x="31703" y="16416"/>
                    <a:pt x="31773" y="16352"/>
                    <a:pt x="31844" y="16303"/>
                  </a:cubicBezTo>
                  <a:cubicBezTo>
                    <a:pt x="31999" y="16203"/>
                    <a:pt x="32186" y="16136"/>
                    <a:pt x="32373" y="16136"/>
                  </a:cubicBezTo>
                  <a:close/>
                  <a:moveTo>
                    <a:pt x="29238" y="14048"/>
                  </a:moveTo>
                  <a:cubicBezTo>
                    <a:pt x="29256" y="14637"/>
                    <a:pt x="29395" y="15246"/>
                    <a:pt x="29750" y="15725"/>
                  </a:cubicBezTo>
                  <a:cubicBezTo>
                    <a:pt x="29721" y="15980"/>
                    <a:pt x="29714" y="16236"/>
                    <a:pt x="29732" y="16492"/>
                  </a:cubicBezTo>
                  <a:cubicBezTo>
                    <a:pt x="29692" y="16489"/>
                    <a:pt x="29652" y="16487"/>
                    <a:pt x="29613" y="16487"/>
                  </a:cubicBezTo>
                  <a:cubicBezTo>
                    <a:pt x="29338" y="16487"/>
                    <a:pt x="29069" y="16559"/>
                    <a:pt x="28803" y="16622"/>
                  </a:cubicBezTo>
                  <a:cubicBezTo>
                    <a:pt x="28502" y="16695"/>
                    <a:pt x="28197" y="16764"/>
                    <a:pt x="27887" y="16788"/>
                  </a:cubicBezTo>
                  <a:cubicBezTo>
                    <a:pt x="27608" y="16430"/>
                    <a:pt x="27215" y="16159"/>
                    <a:pt x="26777" y="16033"/>
                  </a:cubicBezTo>
                  <a:cubicBezTo>
                    <a:pt x="26581" y="15977"/>
                    <a:pt x="26381" y="15928"/>
                    <a:pt x="26176" y="15909"/>
                  </a:cubicBezTo>
                  <a:cubicBezTo>
                    <a:pt x="26399" y="15459"/>
                    <a:pt x="26566" y="14970"/>
                    <a:pt x="26595" y="14466"/>
                  </a:cubicBezTo>
                  <a:cubicBezTo>
                    <a:pt x="27486" y="14409"/>
                    <a:pt x="28386" y="14327"/>
                    <a:pt x="29238" y="14048"/>
                  </a:cubicBezTo>
                  <a:close/>
                  <a:moveTo>
                    <a:pt x="26163" y="16023"/>
                  </a:moveTo>
                  <a:lnTo>
                    <a:pt x="26163" y="16023"/>
                  </a:lnTo>
                  <a:cubicBezTo>
                    <a:pt x="26762" y="16091"/>
                    <a:pt x="27370" y="16320"/>
                    <a:pt x="27762" y="16795"/>
                  </a:cubicBezTo>
                  <a:cubicBezTo>
                    <a:pt x="27736" y="16796"/>
                    <a:pt x="27711" y="16796"/>
                    <a:pt x="27684" y="16796"/>
                  </a:cubicBezTo>
                  <a:cubicBezTo>
                    <a:pt x="27664" y="16797"/>
                    <a:pt x="27643" y="16797"/>
                    <a:pt x="27622" y="16797"/>
                  </a:cubicBezTo>
                  <a:cubicBezTo>
                    <a:pt x="27601" y="16797"/>
                    <a:pt x="27580" y="16797"/>
                    <a:pt x="27559" y="16796"/>
                  </a:cubicBezTo>
                  <a:cubicBezTo>
                    <a:pt x="27339" y="16796"/>
                    <a:pt x="27118" y="16794"/>
                    <a:pt x="26908" y="16722"/>
                  </a:cubicBezTo>
                  <a:cubicBezTo>
                    <a:pt x="26591" y="16585"/>
                    <a:pt x="26345" y="16314"/>
                    <a:pt x="26163" y="16023"/>
                  </a:cubicBezTo>
                  <a:close/>
                  <a:moveTo>
                    <a:pt x="29852" y="15851"/>
                  </a:moveTo>
                  <a:cubicBezTo>
                    <a:pt x="30008" y="16024"/>
                    <a:pt x="30204" y="16169"/>
                    <a:pt x="30431" y="16228"/>
                  </a:cubicBezTo>
                  <a:cubicBezTo>
                    <a:pt x="30481" y="16356"/>
                    <a:pt x="30536" y="16483"/>
                    <a:pt x="30594" y="16607"/>
                  </a:cubicBezTo>
                  <a:cubicBezTo>
                    <a:pt x="30597" y="16673"/>
                    <a:pt x="30600" y="16740"/>
                    <a:pt x="30601" y="16805"/>
                  </a:cubicBezTo>
                  <a:cubicBezTo>
                    <a:pt x="30443" y="16702"/>
                    <a:pt x="30271" y="16616"/>
                    <a:pt x="30089" y="16561"/>
                  </a:cubicBezTo>
                  <a:cubicBezTo>
                    <a:pt x="30012" y="16538"/>
                    <a:pt x="29932" y="16518"/>
                    <a:pt x="29852" y="16506"/>
                  </a:cubicBezTo>
                  <a:cubicBezTo>
                    <a:pt x="29839" y="16288"/>
                    <a:pt x="29835" y="16069"/>
                    <a:pt x="29852" y="15851"/>
                  </a:cubicBezTo>
                  <a:close/>
                  <a:moveTo>
                    <a:pt x="30709" y="16846"/>
                  </a:moveTo>
                  <a:cubicBezTo>
                    <a:pt x="30711" y="16849"/>
                    <a:pt x="30713" y="16853"/>
                    <a:pt x="30715" y="16857"/>
                  </a:cubicBezTo>
                  <a:cubicBezTo>
                    <a:pt x="30724" y="16875"/>
                    <a:pt x="30732" y="16892"/>
                    <a:pt x="30741" y="16910"/>
                  </a:cubicBezTo>
                  <a:cubicBezTo>
                    <a:pt x="30731" y="16901"/>
                    <a:pt x="30721" y="16893"/>
                    <a:pt x="30710" y="16885"/>
                  </a:cubicBezTo>
                  <a:cubicBezTo>
                    <a:pt x="30710" y="16871"/>
                    <a:pt x="30709" y="16858"/>
                    <a:pt x="30709" y="16846"/>
                  </a:cubicBezTo>
                  <a:close/>
                  <a:moveTo>
                    <a:pt x="21957" y="15767"/>
                  </a:moveTo>
                  <a:cubicBezTo>
                    <a:pt x="22195" y="15893"/>
                    <a:pt x="22457" y="15971"/>
                    <a:pt x="22724" y="16000"/>
                  </a:cubicBezTo>
                  <a:cubicBezTo>
                    <a:pt x="22697" y="16456"/>
                    <a:pt x="22724" y="16916"/>
                    <a:pt x="22799" y="17368"/>
                  </a:cubicBezTo>
                  <a:lnTo>
                    <a:pt x="22799" y="17368"/>
                  </a:lnTo>
                  <a:cubicBezTo>
                    <a:pt x="22304" y="17221"/>
                    <a:pt x="21846" y="16962"/>
                    <a:pt x="21461" y="16618"/>
                  </a:cubicBezTo>
                  <a:cubicBezTo>
                    <a:pt x="21561" y="16301"/>
                    <a:pt x="21733" y="16016"/>
                    <a:pt x="21957" y="15767"/>
                  </a:cubicBezTo>
                  <a:close/>
                  <a:moveTo>
                    <a:pt x="25903" y="16010"/>
                  </a:moveTo>
                  <a:cubicBezTo>
                    <a:pt x="25934" y="16010"/>
                    <a:pt x="25965" y="16011"/>
                    <a:pt x="25996" y="16012"/>
                  </a:cubicBezTo>
                  <a:cubicBezTo>
                    <a:pt x="25766" y="16417"/>
                    <a:pt x="25448" y="16767"/>
                    <a:pt x="25070" y="17038"/>
                  </a:cubicBezTo>
                  <a:cubicBezTo>
                    <a:pt x="24685" y="17311"/>
                    <a:pt x="24241" y="17532"/>
                    <a:pt x="23761" y="17543"/>
                  </a:cubicBezTo>
                  <a:lnTo>
                    <a:pt x="23761" y="17543"/>
                  </a:lnTo>
                  <a:cubicBezTo>
                    <a:pt x="23931" y="17143"/>
                    <a:pt x="24234" y="16812"/>
                    <a:pt x="24564" y="16535"/>
                  </a:cubicBezTo>
                  <a:cubicBezTo>
                    <a:pt x="24937" y="16217"/>
                    <a:pt x="25409" y="16010"/>
                    <a:pt x="25903" y="16010"/>
                  </a:cubicBezTo>
                  <a:close/>
                  <a:moveTo>
                    <a:pt x="25803" y="14515"/>
                  </a:moveTo>
                  <a:cubicBezTo>
                    <a:pt x="25678" y="14977"/>
                    <a:pt x="25755" y="15476"/>
                    <a:pt x="25976" y="15897"/>
                  </a:cubicBezTo>
                  <a:cubicBezTo>
                    <a:pt x="25965" y="15897"/>
                    <a:pt x="25954" y="15897"/>
                    <a:pt x="25942" y="15897"/>
                  </a:cubicBezTo>
                  <a:cubicBezTo>
                    <a:pt x="24951" y="15897"/>
                    <a:pt x="24008" y="16643"/>
                    <a:pt x="23645" y="17543"/>
                  </a:cubicBezTo>
                  <a:cubicBezTo>
                    <a:pt x="23396" y="17540"/>
                    <a:pt x="23156" y="17468"/>
                    <a:pt x="22916" y="17403"/>
                  </a:cubicBezTo>
                  <a:cubicBezTo>
                    <a:pt x="22835" y="16944"/>
                    <a:pt x="22803" y="16475"/>
                    <a:pt x="22831" y="16009"/>
                  </a:cubicBezTo>
                  <a:lnTo>
                    <a:pt x="22831" y="16009"/>
                  </a:lnTo>
                  <a:cubicBezTo>
                    <a:pt x="22873" y="16011"/>
                    <a:pt x="22916" y="16012"/>
                    <a:pt x="22958" y="16012"/>
                  </a:cubicBezTo>
                  <a:cubicBezTo>
                    <a:pt x="23524" y="16012"/>
                    <a:pt x="24089" y="15815"/>
                    <a:pt x="24540" y="15475"/>
                  </a:cubicBezTo>
                  <a:cubicBezTo>
                    <a:pt x="24851" y="15227"/>
                    <a:pt x="25105" y="14908"/>
                    <a:pt x="25293" y="14558"/>
                  </a:cubicBezTo>
                  <a:cubicBezTo>
                    <a:pt x="25462" y="14542"/>
                    <a:pt x="25633" y="14527"/>
                    <a:pt x="25803" y="14515"/>
                  </a:cubicBezTo>
                  <a:close/>
                  <a:moveTo>
                    <a:pt x="31264" y="17753"/>
                  </a:moveTo>
                  <a:cubicBezTo>
                    <a:pt x="31310" y="17843"/>
                    <a:pt x="31355" y="17934"/>
                    <a:pt x="31375" y="18034"/>
                  </a:cubicBezTo>
                  <a:cubicBezTo>
                    <a:pt x="31347" y="17956"/>
                    <a:pt x="31317" y="17880"/>
                    <a:pt x="31284" y="17803"/>
                  </a:cubicBezTo>
                  <a:cubicBezTo>
                    <a:pt x="31277" y="17786"/>
                    <a:pt x="31270" y="17769"/>
                    <a:pt x="31264" y="17753"/>
                  </a:cubicBezTo>
                  <a:close/>
                  <a:moveTo>
                    <a:pt x="29856" y="16621"/>
                  </a:moveTo>
                  <a:lnTo>
                    <a:pt x="29856" y="16621"/>
                  </a:lnTo>
                  <a:cubicBezTo>
                    <a:pt x="30125" y="16664"/>
                    <a:pt x="30383" y="16777"/>
                    <a:pt x="30601" y="16940"/>
                  </a:cubicBezTo>
                  <a:cubicBezTo>
                    <a:pt x="30598" y="17401"/>
                    <a:pt x="30514" y="17864"/>
                    <a:pt x="30407" y="18313"/>
                  </a:cubicBezTo>
                  <a:cubicBezTo>
                    <a:pt x="30394" y="18296"/>
                    <a:pt x="30382" y="18280"/>
                    <a:pt x="30370" y="18262"/>
                  </a:cubicBezTo>
                  <a:lnTo>
                    <a:pt x="30370" y="18261"/>
                  </a:lnTo>
                  <a:cubicBezTo>
                    <a:pt x="30037" y="17784"/>
                    <a:pt x="29908" y="17195"/>
                    <a:pt x="29856" y="16621"/>
                  </a:cubicBezTo>
                  <a:close/>
                  <a:moveTo>
                    <a:pt x="22939" y="17525"/>
                  </a:moveTo>
                  <a:lnTo>
                    <a:pt x="22939" y="17525"/>
                  </a:lnTo>
                  <a:cubicBezTo>
                    <a:pt x="23157" y="17582"/>
                    <a:pt x="23379" y="17635"/>
                    <a:pt x="23605" y="17645"/>
                  </a:cubicBezTo>
                  <a:cubicBezTo>
                    <a:pt x="23476" y="17971"/>
                    <a:pt x="23418" y="18322"/>
                    <a:pt x="23417" y="18673"/>
                  </a:cubicBezTo>
                  <a:cubicBezTo>
                    <a:pt x="23191" y="18324"/>
                    <a:pt x="23025" y="17933"/>
                    <a:pt x="22939" y="17525"/>
                  </a:cubicBezTo>
                  <a:close/>
                  <a:moveTo>
                    <a:pt x="30708" y="17027"/>
                  </a:moveTo>
                  <a:cubicBezTo>
                    <a:pt x="30771" y="17082"/>
                    <a:pt x="30834" y="17144"/>
                    <a:pt x="30892" y="17210"/>
                  </a:cubicBezTo>
                  <a:cubicBezTo>
                    <a:pt x="30972" y="17369"/>
                    <a:pt x="31047" y="17520"/>
                    <a:pt x="31121" y="17686"/>
                  </a:cubicBezTo>
                  <a:cubicBezTo>
                    <a:pt x="31225" y="17918"/>
                    <a:pt x="31319" y="18155"/>
                    <a:pt x="31388" y="18401"/>
                  </a:cubicBezTo>
                  <a:cubicBezTo>
                    <a:pt x="31412" y="18494"/>
                    <a:pt x="31434" y="18588"/>
                    <a:pt x="31450" y="18682"/>
                  </a:cubicBezTo>
                  <a:cubicBezTo>
                    <a:pt x="31455" y="18777"/>
                    <a:pt x="31457" y="18872"/>
                    <a:pt x="31454" y="18967"/>
                  </a:cubicBezTo>
                  <a:cubicBezTo>
                    <a:pt x="31397" y="18955"/>
                    <a:pt x="31341" y="18941"/>
                    <a:pt x="31285" y="18924"/>
                  </a:cubicBezTo>
                  <a:cubicBezTo>
                    <a:pt x="30980" y="18833"/>
                    <a:pt x="30698" y="18662"/>
                    <a:pt x="30490" y="18417"/>
                  </a:cubicBezTo>
                  <a:cubicBezTo>
                    <a:pt x="30609" y="17963"/>
                    <a:pt x="30698" y="17498"/>
                    <a:pt x="30708" y="17027"/>
                  </a:cubicBezTo>
                  <a:close/>
                  <a:moveTo>
                    <a:pt x="31972" y="11032"/>
                  </a:moveTo>
                  <a:cubicBezTo>
                    <a:pt x="32023" y="11032"/>
                    <a:pt x="32073" y="11037"/>
                    <a:pt x="32122" y="11051"/>
                  </a:cubicBezTo>
                  <a:cubicBezTo>
                    <a:pt x="32128" y="11327"/>
                    <a:pt x="32118" y="11691"/>
                    <a:pt x="32363" y="11871"/>
                  </a:cubicBezTo>
                  <a:cubicBezTo>
                    <a:pt x="32332" y="11926"/>
                    <a:pt x="32299" y="11977"/>
                    <a:pt x="32256" y="12028"/>
                  </a:cubicBezTo>
                  <a:cubicBezTo>
                    <a:pt x="32200" y="12005"/>
                    <a:pt x="32130" y="11990"/>
                    <a:pt x="32060" y="11990"/>
                  </a:cubicBezTo>
                  <a:cubicBezTo>
                    <a:pt x="31929" y="11990"/>
                    <a:pt x="31800" y="12040"/>
                    <a:pt x="31774" y="12176"/>
                  </a:cubicBezTo>
                  <a:cubicBezTo>
                    <a:pt x="31771" y="12243"/>
                    <a:pt x="31811" y="12298"/>
                    <a:pt x="31869" y="12333"/>
                  </a:cubicBezTo>
                  <a:cubicBezTo>
                    <a:pt x="31898" y="12349"/>
                    <a:pt x="31929" y="12356"/>
                    <a:pt x="31959" y="12356"/>
                  </a:cubicBezTo>
                  <a:cubicBezTo>
                    <a:pt x="32083" y="12356"/>
                    <a:pt x="32209" y="12243"/>
                    <a:pt x="32288" y="12161"/>
                  </a:cubicBezTo>
                  <a:cubicBezTo>
                    <a:pt x="32702" y="12364"/>
                    <a:pt x="32884" y="12984"/>
                    <a:pt x="32970" y="13407"/>
                  </a:cubicBezTo>
                  <a:cubicBezTo>
                    <a:pt x="33088" y="13944"/>
                    <a:pt x="33059" y="14501"/>
                    <a:pt x="32945" y="15036"/>
                  </a:cubicBezTo>
                  <a:cubicBezTo>
                    <a:pt x="32881" y="15395"/>
                    <a:pt x="32778" y="15751"/>
                    <a:pt x="32587" y="16064"/>
                  </a:cubicBezTo>
                  <a:cubicBezTo>
                    <a:pt x="32511" y="16035"/>
                    <a:pt x="32424" y="16020"/>
                    <a:pt x="32333" y="16020"/>
                  </a:cubicBezTo>
                  <a:cubicBezTo>
                    <a:pt x="31986" y="16020"/>
                    <a:pt x="31580" y="16226"/>
                    <a:pt x="31525" y="16556"/>
                  </a:cubicBezTo>
                  <a:cubicBezTo>
                    <a:pt x="31508" y="16761"/>
                    <a:pt x="31658" y="16840"/>
                    <a:pt x="31822" y="16840"/>
                  </a:cubicBezTo>
                  <a:cubicBezTo>
                    <a:pt x="31908" y="16840"/>
                    <a:pt x="31997" y="16819"/>
                    <a:pt x="32069" y="16782"/>
                  </a:cubicBezTo>
                  <a:cubicBezTo>
                    <a:pt x="32325" y="16665"/>
                    <a:pt x="32499" y="16431"/>
                    <a:pt x="32641" y="16196"/>
                  </a:cubicBezTo>
                  <a:cubicBezTo>
                    <a:pt x="33165" y="16471"/>
                    <a:pt x="33386" y="17156"/>
                    <a:pt x="33225" y="17711"/>
                  </a:cubicBezTo>
                  <a:cubicBezTo>
                    <a:pt x="33159" y="17934"/>
                    <a:pt x="33044" y="18130"/>
                    <a:pt x="32907" y="18319"/>
                  </a:cubicBezTo>
                  <a:cubicBezTo>
                    <a:pt x="32636" y="18700"/>
                    <a:pt x="32206" y="18995"/>
                    <a:pt x="31726" y="18995"/>
                  </a:cubicBezTo>
                  <a:cubicBezTo>
                    <a:pt x="31715" y="18995"/>
                    <a:pt x="31704" y="18995"/>
                    <a:pt x="31693" y="18994"/>
                  </a:cubicBezTo>
                  <a:cubicBezTo>
                    <a:pt x="31660" y="18993"/>
                    <a:pt x="31635" y="18993"/>
                    <a:pt x="31598" y="18990"/>
                  </a:cubicBezTo>
                  <a:cubicBezTo>
                    <a:pt x="31591" y="18904"/>
                    <a:pt x="31583" y="18819"/>
                    <a:pt x="31568" y="18734"/>
                  </a:cubicBezTo>
                  <a:cubicBezTo>
                    <a:pt x="31566" y="18652"/>
                    <a:pt x="31562" y="18569"/>
                    <a:pt x="31557" y="18487"/>
                  </a:cubicBezTo>
                  <a:cubicBezTo>
                    <a:pt x="31545" y="18243"/>
                    <a:pt x="31501" y="17996"/>
                    <a:pt x="31390" y="17776"/>
                  </a:cubicBezTo>
                  <a:cubicBezTo>
                    <a:pt x="31280" y="17547"/>
                    <a:pt x="31145" y="17328"/>
                    <a:pt x="30975" y="17136"/>
                  </a:cubicBezTo>
                  <a:cubicBezTo>
                    <a:pt x="30920" y="17024"/>
                    <a:pt x="30862" y="16913"/>
                    <a:pt x="30806" y="16801"/>
                  </a:cubicBezTo>
                  <a:cubicBezTo>
                    <a:pt x="30770" y="16731"/>
                    <a:pt x="30736" y="16659"/>
                    <a:pt x="30700" y="16589"/>
                  </a:cubicBezTo>
                  <a:cubicBezTo>
                    <a:pt x="30692" y="16478"/>
                    <a:pt x="30678" y="16367"/>
                    <a:pt x="30668" y="16258"/>
                  </a:cubicBezTo>
                  <a:cubicBezTo>
                    <a:pt x="31056" y="16256"/>
                    <a:pt x="31619" y="15962"/>
                    <a:pt x="31838" y="15641"/>
                  </a:cubicBezTo>
                  <a:cubicBezTo>
                    <a:pt x="31976" y="15433"/>
                    <a:pt x="32100" y="15210"/>
                    <a:pt x="32175" y="14972"/>
                  </a:cubicBezTo>
                  <a:cubicBezTo>
                    <a:pt x="32284" y="14608"/>
                    <a:pt x="32299" y="14199"/>
                    <a:pt x="32130" y="13852"/>
                  </a:cubicBezTo>
                  <a:cubicBezTo>
                    <a:pt x="31979" y="13533"/>
                    <a:pt x="31682" y="13371"/>
                    <a:pt x="31366" y="13371"/>
                  </a:cubicBezTo>
                  <a:cubicBezTo>
                    <a:pt x="31225" y="13371"/>
                    <a:pt x="31081" y="13403"/>
                    <a:pt x="30943" y="13467"/>
                  </a:cubicBezTo>
                  <a:cubicBezTo>
                    <a:pt x="30578" y="13642"/>
                    <a:pt x="30314" y="13978"/>
                    <a:pt x="30134" y="14333"/>
                  </a:cubicBezTo>
                  <a:cubicBezTo>
                    <a:pt x="30127" y="14108"/>
                    <a:pt x="30140" y="13882"/>
                    <a:pt x="30159" y="13657"/>
                  </a:cubicBezTo>
                  <a:cubicBezTo>
                    <a:pt x="30879" y="13260"/>
                    <a:pt x="32324" y="11964"/>
                    <a:pt x="31454" y="11139"/>
                  </a:cubicBezTo>
                  <a:cubicBezTo>
                    <a:pt x="31560" y="11078"/>
                    <a:pt x="31681" y="11056"/>
                    <a:pt x="31801" y="11045"/>
                  </a:cubicBezTo>
                  <a:cubicBezTo>
                    <a:pt x="31857" y="11039"/>
                    <a:pt x="31914" y="11032"/>
                    <a:pt x="31972" y="11032"/>
                  </a:cubicBezTo>
                  <a:close/>
                  <a:moveTo>
                    <a:pt x="25313" y="17943"/>
                  </a:moveTo>
                  <a:cubicBezTo>
                    <a:pt x="25403" y="17943"/>
                    <a:pt x="25496" y="17974"/>
                    <a:pt x="25587" y="18047"/>
                  </a:cubicBezTo>
                  <a:cubicBezTo>
                    <a:pt x="25894" y="18309"/>
                    <a:pt x="25977" y="18758"/>
                    <a:pt x="25907" y="19144"/>
                  </a:cubicBezTo>
                  <a:cubicBezTo>
                    <a:pt x="25825" y="19542"/>
                    <a:pt x="25536" y="19874"/>
                    <a:pt x="25191" y="20076"/>
                  </a:cubicBezTo>
                  <a:cubicBezTo>
                    <a:pt x="25137" y="20054"/>
                    <a:pt x="25082" y="20032"/>
                    <a:pt x="25029" y="20009"/>
                  </a:cubicBezTo>
                  <a:cubicBezTo>
                    <a:pt x="24975" y="19986"/>
                    <a:pt x="24920" y="19962"/>
                    <a:pt x="24868" y="19935"/>
                  </a:cubicBezTo>
                  <a:cubicBezTo>
                    <a:pt x="24829" y="19917"/>
                    <a:pt x="24790" y="19897"/>
                    <a:pt x="24752" y="19876"/>
                  </a:cubicBezTo>
                  <a:cubicBezTo>
                    <a:pt x="24626" y="19409"/>
                    <a:pt x="24520" y="18895"/>
                    <a:pt x="24724" y="18433"/>
                  </a:cubicBezTo>
                  <a:cubicBezTo>
                    <a:pt x="24826" y="18190"/>
                    <a:pt x="25058" y="17943"/>
                    <a:pt x="25313" y="17943"/>
                  </a:cubicBezTo>
                  <a:close/>
                  <a:moveTo>
                    <a:pt x="24800" y="20025"/>
                  </a:moveTo>
                  <a:lnTo>
                    <a:pt x="24800" y="20025"/>
                  </a:lnTo>
                  <a:cubicBezTo>
                    <a:pt x="24844" y="20047"/>
                    <a:pt x="24889" y="20068"/>
                    <a:pt x="24934" y="20087"/>
                  </a:cubicBezTo>
                  <a:cubicBezTo>
                    <a:pt x="24977" y="20106"/>
                    <a:pt x="25021" y="20123"/>
                    <a:pt x="25063" y="20140"/>
                  </a:cubicBezTo>
                  <a:cubicBezTo>
                    <a:pt x="25003" y="20168"/>
                    <a:pt x="24941" y="20191"/>
                    <a:pt x="24878" y="20212"/>
                  </a:cubicBezTo>
                  <a:cubicBezTo>
                    <a:pt x="24873" y="20201"/>
                    <a:pt x="24868" y="20191"/>
                    <a:pt x="24864" y="20182"/>
                  </a:cubicBezTo>
                  <a:lnTo>
                    <a:pt x="24864" y="20182"/>
                  </a:lnTo>
                  <a:cubicBezTo>
                    <a:pt x="24865" y="20184"/>
                    <a:pt x="24866" y="20186"/>
                    <a:pt x="24867" y="20189"/>
                  </a:cubicBezTo>
                  <a:cubicBezTo>
                    <a:pt x="24850" y="20152"/>
                    <a:pt x="24835" y="20116"/>
                    <a:pt x="24820" y="20079"/>
                  </a:cubicBezTo>
                  <a:cubicBezTo>
                    <a:pt x="24813" y="20061"/>
                    <a:pt x="24806" y="20043"/>
                    <a:pt x="24800" y="20025"/>
                  </a:cubicBezTo>
                  <a:close/>
                  <a:moveTo>
                    <a:pt x="21425" y="16739"/>
                  </a:moveTo>
                  <a:cubicBezTo>
                    <a:pt x="21702" y="16981"/>
                    <a:pt x="22012" y="17188"/>
                    <a:pt x="22354" y="17328"/>
                  </a:cubicBezTo>
                  <a:cubicBezTo>
                    <a:pt x="22508" y="17390"/>
                    <a:pt x="22665" y="17443"/>
                    <a:pt x="22822" y="17490"/>
                  </a:cubicBezTo>
                  <a:cubicBezTo>
                    <a:pt x="22918" y="17989"/>
                    <a:pt x="23126" y="18464"/>
                    <a:pt x="23423" y="18875"/>
                  </a:cubicBezTo>
                  <a:cubicBezTo>
                    <a:pt x="23452" y="19362"/>
                    <a:pt x="23591" y="19842"/>
                    <a:pt x="23809" y="20277"/>
                  </a:cubicBezTo>
                  <a:cubicBezTo>
                    <a:pt x="23053" y="20142"/>
                    <a:pt x="22360" y="19702"/>
                    <a:pt x="21899" y="19089"/>
                  </a:cubicBezTo>
                  <a:cubicBezTo>
                    <a:pt x="21655" y="18745"/>
                    <a:pt x="21450" y="18362"/>
                    <a:pt x="21357" y="17948"/>
                  </a:cubicBezTo>
                  <a:cubicBezTo>
                    <a:pt x="21284" y="17549"/>
                    <a:pt x="21324" y="17131"/>
                    <a:pt x="21425" y="16739"/>
                  </a:cubicBezTo>
                  <a:close/>
                  <a:moveTo>
                    <a:pt x="26080" y="16086"/>
                  </a:moveTo>
                  <a:cubicBezTo>
                    <a:pt x="26272" y="16394"/>
                    <a:pt x="26527" y="16686"/>
                    <a:pt x="26868" y="16826"/>
                  </a:cubicBezTo>
                  <a:cubicBezTo>
                    <a:pt x="27071" y="16900"/>
                    <a:pt x="27286" y="16916"/>
                    <a:pt x="27501" y="16916"/>
                  </a:cubicBezTo>
                  <a:cubicBezTo>
                    <a:pt x="27617" y="16916"/>
                    <a:pt x="27733" y="16911"/>
                    <a:pt x="27847" y="16908"/>
                  </a:cubicBezTo>
                  <a:cubicBezTo>
                    <a:pt x="28045" y="17197"/>
                    <a:pt x="28169" y="17540"/>
                    <a:pt x="28169" y="17894"/>
                  </a:cubicBezTo>
                  <a:cubicBezTo>
                    <a:pt x="28169" y="18153"/>
                    <a:pt x="28096" y="18411"/>
                    <a:pt x="28018" y="18659"/>
                  </a:cubicBezTo>
                  <a:cubicBezTo>
                    <a:pt x="27833" y="19253"/>
                    <a:pt x="27412" y="19770"/>
                    <a:pt x="26859" y="20058"/>
                  </a:cubicBezTo>
                  <a:cubicBezTo>
                    <a:pt x="26608" y="20190"/>
                    <a:pt x="26331" y="20287"/>
                    <a:pt x="26042" y="20287"/>
                  </a:cubicBezTo>
                  <a:cubicBezTo>
                    <a:pt x="26037" y="20287"/>
                    <a:pt x="26032" y="20287"/>
                    <a:pt x="26027" y="20287"/>
                  </a:cubicBezTo>
                  <a:cubicBezTo>
                    <a:pt x="25786" y="20287"/>
                    <a:pt x="25550" y="20206"/>
                    <a:pt x="25324" y="20125"/>
                  </a:cubicBezTo>
                  <a:cubicBezTo>
                    <a:pt x="25640" y="19917"/>
                    <a:pt x="25895" y="19600"/>
                    <a:pt x="25993" y="19231"/>
                  </a:cubicBezTo>
                  <a:cubicBezTo>
                    <a:pt x="26111" y="18775"/>
                    <a:pt x="26006" y="18206"/>
                    <a:pt x="25603" y="17922"/>
                  </a:cubicBezTo>
                  <a:cubicBezTo>
                    <a:pt x="25510" y="17860"/>
                    <a:pt x="25414" y="17833"/>
                    <a:pt x="25320" y="17833"/>
                  </a:cubicBezTo>
                  <a:cubicBezTo>
                    <a:pt x="25004" y="17833"/>
                    <a:pt x="24707" y="18137"/>
                    <a:pt x="24604" y="18435"/>
                  </a:cubicBezTo>
                  <a:cubicBezTo>
                    <a:pt x="24437" y="18873"/>
                    <a:pt x="24505" y="19355"/>
                    <a:pt x="24614" y="19799"/>
                  </a:cubicBezTo>
                  <a:cubicBezTo>
                    <a:pt x="24193" y="19552"/>
                    <a:pt x="23813" y="19231"/>
                    <a:pt x="23527" y="18834"/>
                  </a:cubicBezTo>
                  <a:cubicBezTo>
                    <a:pt x="23515" y="18431"/>
                    <a:pt x="23564" y="18022"/>
                    <a:pt x="23716" y="17646"/>
                  </a:cubicBezTo>
                  <a:cubicBezTo>
                    <a:pt x="23725" y="17646"/>
                    <a:pt x="23734" y="17646"/>
                    <a:pt x="23743" y="17646"/>
                  </a:cubicBezTo>
                  <a:cubicBezTo>
                    <a:pt x="24239" y="17646"/>
                    <a:pt x="24697" y="17461"/>
                    <a:pt x="25091" y="17167"/>
                  </a:cubicBezTo>
                  <a:cubicBezTo>
                    <a:pt x="25489" y="16878"/>
                    <a:pt x="25834" y="16514"/>
                    <a:pt x="26080" y="16086"/>
                  </a:cubicBezTo>
                  <a:close/>
                  <a:moveTo>
                    <a:pt x="23536" y="19023"/>
                  </a:moveTo>
                  <a:cubicBezTo>
                    <a:pt x="23838" y="19405"/>
                    <a:pt x="24225" y="19716"/>
                    <a:pt x="24652" y="19948"/>
                  </a:cubicBezTo>
                  <a:cubicBezTo>
                    <a:pt x="24681" y="20050"/>
                    <a:pt x="24721" y="20148"/>
                    <a:pt x="24767" y="20243"/>
                  </a:cubicBezTo>
                  <a:cubicBezTo>
                    <a:pt x="24585" y="20289"/>
                    <a:pt x="24397" y="20311"/>
                    <a:pt x="24209" y="20311"/>
                  </a:cubicBezTo>
                  <a:cubicBezTo>
                    <a:pt x="24119" y="20310"/>
                    <a:pt x="24029" y="20306"/>
                    <a:pt x="23939" y="20296"/>
                  </a:cubicBezTo>
                  <a:cubicBezTo>
                    <a:pt x="23718" y="19905"/>
                    <a:pt x="23569" y="19473"/>
                    <a:pt x="23536" y="19023"/>
                  </a:cubicBezTo>
                  <a:close/>
                  <a:moveTo>
                    <a:pt x="29535" y="19669"/>
                  </a:moveTo>
                  <a:cubicBezTo>
                    <a:pt x="29625" y="19669"/>
                    <a:pt x="29716" y="19703"/>
                    <a:pt x="29789" y="19779"/>
                  </a:cubicBezTo>
                  <a:cubicBezTo>
                    <a:pt x="29620" y="20046"/>
                    <a:pt x="29430" y="20284"/>
                    <a:pt x="29215" y="20517"/>
                  </a:cubicBezTo>
                  <a:lnTo>
                    <a:pt x="29215" y="20518"/>
                  </a:lnTo>
                  <a:cubicBezTo>
                    <a:pt x="29105" y="20321"/>
                    <a:pt x="29087" y="20061"/>
                    <a:pt x="29207" y="19858"/>
                  </a:cubicBezTo>
                  <a:cubicBezTo>
                    <a:pt x="29282" y="19738"/>
                    <a:pt x="29408" y="19669"/>
                    <a:pt x="29535" y="19669"/>
                  </a:cubicBezTo>
                  <a:close/>
                  <a:moveTo>
                    <a:pt x="30452" y="18546"/>
                  </a:moveTo>
                  <a:cubicBezTo>
                    <a:pt x="30709" y="18833"/>
                    <a:pt x="31074" y="18997"/>
                    <a:pt x="31449" y="19065"/>
                  </a:cubicBezTo>
                  <a:cubicBezTo>
                    <a:pt x="31416" y="19517"/>
                    <a:pt x="31289" y="19980"/>
                    <a:pt x="30996" y="20336"/>
                  </a:cubicBezTo>
                  <a:cubicBezTo>
                    <a:pt x="30785" y="20587"/>
                    <a:pt x="30496" y="20787"/>
                    <a:pt x="30168" y="20851"/>
                  </a:cubicBezTo>
                  <a:cubicBezTo>
                    <a:pt x="30225" y="20496"/>
                    <a:pt x="30166" y="20092"/>
                    <a:pt x="29955" y="19794"/>
                  </a:cubicBezTo>
                  <a:cubicBezTo>
                    <a:pt x="29945" y="19782"/>
                    <a:pt x="29934" y="19769"/>
                    <a:pt x="29924" y="19756"/>
                  </a:cubicBezTo>
                  <a:cubicBezTo>
                    <a:pt x="30149" y="19377"/>
                    <a:pt x="30326" y="18969"/>
                    <a:pt x="30452" y="18546"/>
                  </a:cubicBezTo>
                  <a:close/>
                  <a:moveTo>
                    <a:pt x="29863" y="19858"/>
                  </a:moveTo>
                  <a:cubicBezTo>
                    <a:pt x="30067" y="20134"/>
                    <a:pt x="30129" y="20530"/>
                    <a:pt x="30060" y="20866"/>
                  </a:cubicBezTo>
                  <a:lnTo>
                    <a:pt x="30027" y="20870"/>
                  </a:lnTo>
                  <a:cubicBezTo>
                    <a:pt x="29996" y="20872"/>
                    <a:pt x="29967" y="20874"/>
                    <a:pt x="29937" y="20874"/>
                  </a:cubicBezTo>
                  <a:cubicBezTo>
                    <a:pt x="29927" y="20874"/>
                    <a:pt x="29917" y="20874"/>
                    <a:pt x="29907" y="20873"/>
                  </a:cubicBezTo>
                  <a:cubicBezTo>
                    <a:pt x="29680" y="20870"/>
                    <a:pt x="29443" y="20796"/>
                    <a:pt x="29287" y="20617"/>
                  </a:cubicBezTo>
                  <a:cubicBezTo>
                    <a:pt x="29430" y="20461"/>
                    <a:pt x="29564" y="20296"/>
                    <a:pt x="29687" y="20122"/>
                  </a:cubicBezTo>
                  <a:cubicBezTo>
                    <a:pt x="29748" y="20035"/>
                    <a:pt x="29807" y="19948"/>
                    <a:pt x="29863" y="19858"/>
                  </a:cubicBezTo>
                  <a:close/>
                  <a:moveTo>
                    <a:pt x="29598" y="16602"/>
                  </a:moveTo>
                  <a:cubicBezTo>
                    <a:pt x="29644" y="16602"/>
                    <a:pt x="29690" y="16604"/>
                    <a:pt x="29736" y="16607"/>
                  </a:cubicBezTo>
                  <a:cubicBezTo>
                    <a:pt x="29797" y="17256"/>
                    <a:pt x="29964" y="17926"/>
                    <a:pt x="30370" y="18448"/>
                  </a:cubicBezTo>
                  <a:cubicBezTo>
                    <a:pt x="30253" y="18881"/>
                    <a:pt x="30084" y="19298"/>
                    <a:pt x="29849" y="19683"/>
                  </a:cubicBezTo>
                  <a:cubicBezTo>
                    <a:pt x="29759" y="19596"/>
                    <a:pt x="29644" y="19556"/>
                    <a:pt x="29530" y="19556"/>
                  </a:cubicBezTo>
                  <a:cubicBezTo>
                    <a:pt x="29383" y="19556"/>
                    <a:pt x="29237" y="19622"/>
                    <a:pt x="29143" y="19747"/>
                  </a:cubicBezTo>
                  <a:cubicBezTo>
                    <a:pt x="28962" y="19990"/>
                    <a:pt x="28988" y="20348"/>
                    <a:pt x="29138" y="20600"/>
                  </a:cubicBezTo>
                  <a:cubicBezTo>
                    <a:pt x="28702" y="21040"/>
                    <a:pt x="28232" y="21498"/>
                    <a:pt x="27618" y="21663"/>
                  </a:cubicBezTo>
                  <a:cubicBezTo>
                    <a:pt x="27478" y="21702"/>
                    <a:pt x="27343" y="21731"/>
                    <a:pt x="27198" y="21755"/>
                  </a:cubicBezTo>
                  <a:cubicBezTo>
                    <a:pt x="27116" y="21734"/>
                    <a:pt x="27035" y="21712"/>
                    <a:pt x="26954" y="21691"/>
                  </a:cubicBezTo>
                  <a:cubicBezTo>
                    <a:pt x="26496" y="21551"/>
                    <a:pt x="26046" y="21378"/>
                    <a:pt x="25657" y="21095"/>
                  </a:cubicBezTo>
                  <a:cubicBezTo>
                    <a:pt x="25370" y="20881"/>
                    <a:pt x="25113" y="20617"/>
                    <a:pt x="24927" y="20308"/>
                  </a:cubicBezTo>
                  <a:cubicBezTo>
                    <a:pt x="24945" y="20303"/>
                    <a:pt x="24962" y="20297"/>
                    <a:pt x="24979" y="20291"/>
                  </a:cubicBezTo>
                  <a:cubicBezTo>
                    <a:pt x="25056" y="20265"/>
                    <a:pt x="25130" y="20231"/>
                    <a:pt x="25203" y="20194"/>
                  </a:cubicBezTo>
                  <a:cubicBezTo>
                    <a:pt x="25477" y="20299"/>
                    <a:pt x="25765" y="20398"/>
                    <a:pt x="26061" y="20398"/>
                  </a:cubicBezTo>
                  <a:cubicBezTo>
                    <a:pt x="26091" y="20398"/>
                    <a:pt x="26123" y="20397"/>
                    <a:pt x="26154" y="20395"/>
                  </a:cubicBezTo>
                  <a:cubicBezTo>
                    <a:pt x="26886" y="20344"/>
                    <a:pt x="27515" y="19829"/>
                    <a:pt x="27885" y="19219"/>
                  </a:cubicBezTo>
                  <a:cubicBezTo>
                    <a:pt x="27995" y="19037"/>
                    <a:pt x="28079" y="18840"/>
                    <a:pt x="28137" y="18636"/>
                  </a:cubicBezTo>
                  <a:cubicBezTo>
                    <a:pt x="28200" y="18433"/>
                    <a:pt x="28252" y="18226"/>
                    <a:pt x="28269" y="18013"/>
                  </a:cubicBezTo>
                  <a:cubicBezTo>
                    <a:pt x="28301" y="17620"/>
                    <a:pt x="28184" y="17224"/>
                    <a:pt x="27965" y="16897"/>
                  </a:cubicBezTo>
                  <a:cubicBezTo>
                    <a:pt x="28516" y="16842"/>
                    <a:pt x="29042" y="16602"/>
                    <a:pt x="29598" y="16602"/>
                  </a:cubicBezTo>
                  <a:close/>
                  <a:moveTo>
                    <a:pt x="24818" y="20341"/>
                  </a:moveTo>
                  <a:cubicBezTo>
                    <a:pt x="25059" y="20744"/>
                    <a:pt x="25413" y="21076"/>
                    <a:pt x="25808" y="21324"/>
                  </a:cubicBezTo>
                  <a:cubicBezTo>
                    <a:pt x="26138" y="21528"/>
                    <a:pt x="26500" y="21674"/>
                    <a:pt x="26867" y="21792"/>
                  </a:cubicBezTo>
                  <a:lnTo>
                    <a:pt x="26865" y="21792"/>
                  </a:lnTo>
                  <a:cubicBezTo>
                    <a:pt x="26775" y="21797"/>
                    <a:pt x="26684" y="21800"/>
                    <a:pt x="26594" y="21800"/>
                  </a:cubicBezTo>
                  <a:cubicBezTo>
                    <a:pt x="26580" y="21800"/>
                    <a:pt x="26567" y="21800"/>
                    <a:pt x="26554" y="21800"/>
                  </a:cubicBezTo>
                  <a:cubicBezTo>
                    <a:pt x="25925" y="21797"/>
                    <a:pt x="25288" y="21626"/>
                    <a:pt x="24769" y="21264"/>
                  </a:cubicBezTo>
                  <a:cubicBezTo>
                    <a:pt x="24462" y="21042"/>
                    <a:pt x="24209" y="20740"/>
                    <a:pt x="24010" y="20417"/>
                  </a:cubicBezTo>
                  <a:lnTo>
                    <a:pt x="24010" y="20417"/>
                  </a:lnTo>
                  <a:cubicBezTo>
                    <a:pt x="24067" y="20421"/>
                    <a:pt x="24124" y="20423"/>
                    <a:pt x="24181" y="20423"/>
                  </a:cubicBezTo>
                  <a:cubicBezTo>
                    <a:pt x="24396" y="20423"/>
                    <a:pt x="24610" y="20394"/>
                    <a:pt x="24818" y="20341"/>
                  </a:cubicBezTo>
                  <a:close/>
                  <a:moveTo>
                    <a:pt x="29209" y="20700"/>
                  </a:moveTo>
                  <a:cubicBezTo>
                    <a:pt x="29382" y="20902"/>
                    <a:pt x="29650" y="20984"/>
                    <a:pt x="29910" y="20984"/>
                  </a:cubicBezTo>
                  <a:cubicBezTo>
                    <a:pt x="29950" y="20984"/>
                    <a:pt x="29990" y="20982"/>
                    <a:pt x="30029" y="20978"/>
                  </a:cubicBezTo>
                  <a:lnTo>
                    <a:pt x="30029" y="20978"/>
                  </a:lnTo>
                  <a:cubicBezTo>
                    <a:pt x="29953" y="21199"/>
                    <a:pt x="29787" y="21384"/>
                    <a:pt x="29608" y="21533"/>
                  </a:cubicBezTo>
                  <a:cubicBezTo>
                    <a:pt x="29206" y="21850"/>
                    <a:pt x="28661" y="21895"/>
                    <a:pt x="28165" y="21899"/>
                  </a:cubicBezTo>
                  <a:cubicBezTo>
                    <a:pt x="27933" y="21890"/>
                    <a:pt x="27703" y="21866"/>
                    <a:pt x="27477" y="21817"/>
                  </a:cubicBezTo>
                  <a:cubicBezTo>
                    <a:pt x="28169" y="21667"/>
                    <a:pt x="28733" y="21203"/>
                    <a:pt x="29209" y="20700"/>
                  </a:cubicBezTo>
                  <a:close/>
                  <a:moveTo>
                    <a:pt x="30798" y="1"/>
                  </a:moveTo>
                  <a:cubicBezTo>
                    <a:pt x="30548" y="1"/>
                    <a:pt x="30293" y="62"/>
                    <a:pt x="30081" y="193"/>
                  </a:cubicBezTo>
                  <a:cubicBezTo>
                    <a:pt x="29878" y="323"/>
                    <a:pt x="29745" y="536"/>
                    <a:pt x="29665" y="760"/>
                  </a:cubicBezTo>
                  <a:cubicBezTo>
                    <a:pt x="29479" y="691"/>
                    <a:pt x="29284" y="653"/>
                    <a:pt x="29087" y="644"/>
                  </a:cubicBezTo>
                  <a:cubicBezTo>
                    <a:pt x="28965" y="497"/>
                    <a:pt x="28786" y="414"/>
                    <a:pt x="28605" y="364"/>
                  </a:cubicBezTo>
                  <a:cubicBezTo>
                    <a:pt x="28520" y="339"/>
                    <a:pt x="28431" y="330"/>
                    <a:pt x="28343" y="330"/>
                  </a:cubicBezTo>
                  <a:cubicBezTo>
                    <a:pt x="28276" y="330"/>
                    <a:pt x="28208" y="335"/>
                    <a:pt x="28142" y="342"/>
                  </a:cubicBezTo>
                  <a:cubicBezTo>
                    <a:pt x="27844" y="379"/>
                    <a:pt x="27542" y="468"/>
                    <a:pt x="27296" y="647"/>
                  </a:cubicBezTo>
                  <a:cubicBezTo>
                    <a:pt x="26954" y="902"/>
                    <a:pt x="26664" y="1221"/>
                    <a:pt x="26415" y="1566"/>
                  </a:cubicBezTo>
                  <a:cubicBezTo>
                    <a:pt x="26170" y="1902"/>
                    <a:pt x="25952" y="2282"/>
                    <a:pt x="25930" y="2707"/>
                  </a:cubicBezTo>
                  <a:cubicBezTo>
                    <a:pt x="25818" y="2677"/>
                    <a:pt x="25702" y="2663"/>
                    <a:pt x="25586" y="2663"/>
                  </a:cubicBezTo>
                  <a:cubicBezTo>
                    <a:pt x="25517" y="2663"/>
                    <a:pt x="25448" y="2668"/>
                    <a:pt x="25380" y="2678"/>
                  </a:cubicBezTo>
                  <a:cubicBezTo>
                    <a:pt x="25028" y="2372"/>
                    <a:pt x="24558" y="2203"/>
                    <a:pt x="24091" y="2203"/>
                  </a:cubicBezTo>
                  <a:cubicBezTo>
                    <a:pt x="24005" y="2203"/>
                    <a:pt x="23919" y="2209"/>
                    <a:pt x="23833" y="2221"/>
                  </a:cubicBezTo>
                  <a:cubicBezTo>
                    <a:pt x="23388" y="2286"/>
                    <a:pt x="22957" y="2496"/>
                    <a:pt x="22645" y="2822"/>
                  </a:cubicBezTo>
                  <a:cubicBezTo>
                    <a:pt x="22490" y="3006"/>
                    <a:pt x="22374" y="3225"/>
                    <a:pt x="22292" y="3450"/>
                  </a:cubicBezTo>
                  <a:cubicBezTo>
                    <a:pt x="22127" y="3927"/>
                    <a:pt x="22286" y="4350"/>
                    <a:pt x="22639" y="4688"/>
                  </a:cubicBezTo>
                  <a:cubicBezTo>
                    <a:pt x="22237" y="5079"/>
                    <a:pt x="21870" y="5566"/>
                    <a:pt x="21794" y="6136"/>
                  </a:cubicBezTo>
                  <a:cubicBezTo>
                    <a:pt x="21167" y="6211"/>
                    <a:pt x="20859" y="6743"/>
                    <a:pt x="20836" y="7333"/>
                  </a:cubicBezTo>
                  <a:cubicBezTo>
                    <a:pt x="20809" y="7878"/>
                    <a:pt x="20910" y="8234"/>
                    <a:pt x="21299" y="8629"/>
                  </a:cubicBezTo>
                  <a:cubicBezTo>
                    <a:pt x="21379" y="8712"/>
                    <a:pt x="21469" y="8784"/>
                    <a:pt x="21561" y="8852"/>
                  </a:cubicBezTo>
                  <a:cubicBezTo>
                    <a:pt x="21702" y="8958"/>
                    <a:pt x="21848" y="9058"/>
                    <a:pt x="22008" y="9133"/>
                  </a:cubicBezTo>
                  <a:cubicBezTo>
                    <a:pt x="22365" y="9299"/>
                    <a:pt x="22757" y="9367"/>
                    <a:pt x="23135" y="9470"/>
                  </a:cubicBezTo>
                  <a:cubicBezTo>
                    <a:pt x="23038" y="9541"/>
                    <a:pt x="22946" y="9617"/>
                    <a:pt x="22851" y="9692"/>
                  </a:cubicBezTo>
                  <a:cubicBezTo>
                    <a:pt x="22817" y="9693"/>
                    <a:pt x="22783" y="9693"/>
                    <a:pt x="22749" y="9693"/>
                  </a:cubicBezTo>
                  <a:cubicBezTo>
                    <a:pt x="22179" y="9693"/>
                    <a:pt x="21614" y="9596"/>
                    <a:pt x="21055" y="9491"/>
                  </a:cubicBezTo>
                  <a:cubicBezTo>
                    <a:pt x="20691" y="9430"/>
                    <a:pt x="20328" y="9314"/>
                    <a:pt x="19956" y="9314"/>
                  </a:cubicBezTo>
                  <a:cubicBezTo>
                    <a:pt x="19913" y="9314"/>
                    <a:pt x="19868" y="9315"/>
                    <a:pt x="19824" y="9319"/>
                  </a:cubicBezTo>
                  <a:cubicBezTo>
                    <a:pt x="19316" y="9372"/>
                    <a:pt x="18862" y="9642"/>
                    <a:pt x="18463" y="9948"/>
                  </a:cubicBezTo>
                  <a:cubicBezTo>
                    <a:pt x="17947" y="10337"/>
                    <a:pt x="17542" y="10848"/>
                    <a:pt x="17175" y="11375"/>
                  </a:cubicBezTo>
                  <a:cubicBezTo>
                    <a:pt x="16681" y="12084"/>
                    <a:pt x="16263" y="12845"/>
                    <a:pt x="15743" y="13535"/>
                  </a:cubicBezTo>
                  <a:cubicBezTo>
                    <a:pt x="15298" y="14102"/>
                    <a:pt x="14806" y="14637"/>
                    <a:pt x="14256" y="15105"/>
                  </a:cubicBezTo>
                  <a:cubicBezTo>
                    <a:pt x="13848" y="15453"/>
                    <a:pt x="13394" y="15743"/>
                    <a:pt x="12939" y="16027"/>
                  </a:cubicBezTo>
                  <a:cubicBezTo>
                    <a:pt x="12437" y="16337"/>
                    <a:pt x="11904" y="16586"/>
                    <a:pt x="11348" y="16785"/>
                  </a:cubicBezTo>
                  <a:cubicBezTo>
                    <a:pt x="10930" y="16941"/>
                    <a:pt x="10501" y="17065"/>
                    <a:pt x="10065" y="17152"/>
                  </a:cubicBezTo>
                  <a:cubicBezTo>
                    <a:pt x="9511" y="17254"/>
                    <a:pt x="8951" y="17325"/>
                    <a:pt x="8389" y="17332"/>
                  </a:cubicBezTo>
                  <a:cubicBezTo>
                    <a:pt x="8354" y="17333"/>
                    <a:pt x="8319" y="17333"/>
                    <a:pt x="8284" y="17333"/>
                  </a:cubicBezTo>
                  <a:cubicBezTo>
                    <a:pt x="7731" y="17333"/>
                    <a:pt x="7179" y="17275"/>
                    <a:pt x="6630" y="17231"/>
                  </a:cubicBezTo>
                  <a:cubicBezTo>
                    <a:pt x="5973" y="17179"/>
                    <a:pt x="5304" y="17106"/>
                    <a:pt x="4641" y="17106"/>
                  </a:cubicBezTo>
                  <a:cubicBezTo>
                    <a:pt x="4056" y="17106"/>
                    <a:pt x="3476" y="17163"/>
                    <a:pt x="2912" y="17343"/>
                  </a:cubicBezTo>
                  <a:cubicBezTo>
                    <a:pt x="2291" y="17527"/>
                    <a:pt x="1732" y="17904"/>
                    <a:pt x="1335" y="18418"/>
                  </a:cubicBezTo>
                  <a:cubicBezTo>
                    <a:pt x="913" y="18967"/>
                    <a:pt x="629" y="19609"/>
                    <a:pt x="414" y="20262"/>
                  </a:cubicBezTo>
                  <a:cubicBezTo>
                    <a:pt x="191" y="20944"/>
                    <a:pt x="62" y="21657"/>
                    <a:pt x="19" y="22373"/>
                  </a:cubicBezTo>
                  <a:cubicBezTo>
                    <a:pt x="1" y="22980"/>
                    <a:pt x="51" y="23591"/>
                    <a:pt x="138" y="24193"/>
                  </a:cubicBezTo>
                  <a:cubicBezTo>
                    <a:pt x="165" y="24342"/>
                    <a:pt x="192" y="24492"/>
                    <a:pt x="220" y="24640"/>
                  </a:cubicBezTo>
                  <a:cubicBezTo>
                    <a:pt x="293" y="24916"/>
                    <a:pt x="373" y="25190"/>
                    <a:pt x="472" y="25458"/>
                  </a:cubicBezTo>
                  <a:cubicBezTo>
                    <a:pt x="551" y="25685"/>
                    <a:pt x="645" y="25908"/>
                    <a:pt x="767" y="26117"/>
                  </a:cubicBezTo>
                  <a:cubicBezTo>
                    <a:pt x="902" y="26337"/>
                    <a:pt x="1162" y="26704"/>
                    <a:pt x="1415" y="26782"/>
                  </a:cubicBezTo>
                  <a:lnTo>
                    <a:pt x="1416" y="26782"/>
                  </a:lnTo>
                  <a:cubicBezTo>
                    <a:pt x="1420" y="26783"/>
                    <a:pt x="1424" y="26783"/>
                    <a:pt x="1428" y="26783"/>
                  </a:cubicBezTo>
                  <a:cubicBezTo>
                    <a:pt x="1469" y="26783"/>
                    <a:pt x="1513" y="26752"/>
                    <a:pt x="1507" y="26707"/>
                  </a:cubicBezTo>
                  <a:cubicBezTo>
                    <a:pt x="1504" y="26679"/>
                    <a:pt x="1479" y="26658"/>
                    <a:pt x="1453" y="26658"/>
                  </a:cubicBezTo>
                  <a:cubicBezTo>
                    <a:pt x="1444" y="26658"/>
                    <a:pt x="1436" y="26660"/>
                    <a:pt x="1428" y="26666"/>
                  </a:cubicBezTo>
                  <a:cubicBezTo>
                    <a:pt x="1338" y="26636"/>
                    <a:pt x="1266" y="26564"/>
                    <a:pt x="1196" y="26502"/>
                  </a:cubicBezTo>
                  <a:cubicBezTo>
                    <a:pt x="926" y="26253"/>
                    <a:pt x="780" y="25908"/>
                    <a:pt x="636" y="25576"/>
                  </a:cubicBezTo>
                  <a:cubicBezTo>
                    <a:pt x="323" y="24810"/>
                    <a:pt x="195" y="23982"/>
                    <a:pt x="128" y="23160"/>
                  </a:cubicBezTo>
                  <a:cubicBezTo>
                    <a:pt x="122" y="23023"/>
                    <a:pt x="115" y="22886"/>
                    <a:pt x="108" y="22749"/>
                  </a:cubicBezTo>
                  <a:cubicBezTo>
                    <a:pt x="111" y="22449"/>
                    <a:pt x="134" y="22150"/>
                    <a:pt x="172" y="21853"/>
                  </a:cubicBezTo>
                  <a:cubicBezTo>
                    <a:pt x="268" y="21174"/>
                    <a:pt x="427" y="20506"/>
                    <a:pt x="673" y="19866"/>
                  </a:cubicBezTo>
                  <a:cubicBezTo>
                    <a:pt x="770" y="19595"/>
                    <a:pt x="890" y="19333"/>
                    <a:pt x="1026" y="19081"/>
                  </a:cubicBezTo>
                  <a:cubicBezTo>
                    <a:pt x="1176" y="18795"/>
                    <a:pt x="1354" y="18523"/>
                    <a:pt x="1576" y="18289"/>
                  </a:cubicBezTo>
                  <a:cubicBezTo>
                    <a:pt x="2064" y="17785"/>
                    <a:pt x="2723" y="17465"/>
                    <a:pt x="3408" y="17333"/>
                  </a:cubicBezTo>
                  <a:cubicBezTo>
                    <a:pt x="3869" y="17246"/>
                    <a:pt x="4339" y="17216"/>
                    <a:pt x="4809" y="17216"/>
                  </a:cubicBezTo>
                  <a:cubicBezTo>
                    <a:pt x="4921" y="17216"/>
                    <a:pt x="5033" y="17217"/>
                    <a:pt x="5145" y="17220"/>
                  </a:cubicBezTo>
                  <a:cubicBezTo>
                    <a:pt x="5898" y="17260"/>
                    <a:pt x="6645" y="17365"/>
                    <a:pt x="7396" y="17414"/>
                  </a:cubicBezTo>
                  <a:cubicBezTo>
                    <a:pt x="7704" y="17433"/>
                    <a:pt x="8013" y="17447"/>
                    <a:pt x="8322" y="17447"/>
                  </a:cubicBezTo>
                  <a:cubicBezTo>
                    <a:pt x="8504" y="17447"/>
                    <a:pt x="8687" y="17442"/>
                    <a:pt x="8869" y="17430"/>
                  </a:cubicBezTo>
                  <a:cubicBezTo>
                    <a:pt x="9342" y="17400"/>
                    <a:pt x="9810" y="17318"/>
                    <a:pt x="10271" y="17210"/>
                  </a:cubicBezTo>
                  <a:cubicBezTo>
                    <a:pt x="10847" y="17080"/>
                    <a:pt x="11413" y="16902"/>
                    <a:pt x="11958" y="16672"/>
                  </a:cubicBezTo>
                  <a:cubicBezTo>
                    <a:pt x="12418" y="16465"/>
                    <a:pt x="12858" y="16219"/>
                    <a:pt x="13281" y="15944"/>
                  </a:cubicBezTo>
                  <a:cubicBezTo>
                    <a:pt x="14207" y="15361"/>
                    <a:pt x="15030" y="14614"/>
                    <a:pt x="15721" y="13765"/>
                  </a:cubicBezTo>
                  <a:cubicBezTo>
                    <a:pt x="16082" y="13300"/>
                    <a:pt x="16372" y="12787"/>
                    <a:pt x="16689" y="12293"/>
                  </a:cubicBezTo>
                  <a:cubicBezTo>
                    <a:pt x="16996" y="11818"/>
                    <a:pt x="17314" y="11339"/>
                    <a:pt x="17677" y="10904"/>
                  </a:cubicBezTo>
                  <a:cubicBezTo>
                    <a:pt x="18194" y="10278"/>
                    <a:pt x="18997" y="9509"/>
                    <a:pt x="19837" y="9426"/>
                  </a:cubicBezTo>
                  <a:cubicBezTo>
                    <a:pt x="19869" y="9424"/>
                    <a:pt x="19901" y="9422"/>
                    <a:pt x="19933" y="9422"/>
                  </a:cubicBezTo>
                  <a:cubicBezTo>
                    <a:pt x="20080" y="9422"/>
                    <a:pt x="20227" y="9446"/>
                    <a:pt x="20372" y="9470"/>
                  </a:cubicBezTo>
                  <a:cubicBezTo>
                    <a:pt x="20682" y="9523"/>
                    <a:pt x="20989" y="9597"/>
                    <a:pt x="21299" y="9651"/>
                  </a:cubicBezTo>
                  <a:cubicBezTo>
                    <a:pt x="21767" y="9730"/>
                    <a:pt x="22239" y="9781"/>
                    <a:pt x="22713" y="9803"/>
                  </a:cubicBezTo>
                  <a:cubicBezTo>
                    <a:pt x="22144" y="10249"/>
                    <a:pt x="21656" y="10795"/>
                    <a:pt x="21284" y="11417"/>
                  </a:cubicBezTo>
                  <a:cubicBezTo>
                    <a:pt x="21182" y="11583"/>
                    <a:pt x="21088" y="11753"/>
                    <a:pt x="21006" y="11930"/>
                  </a:cubicBezTo>
                  <a:cubicBezTo>
                    <a:pt x="20936" y="12000"/>
                    <a:pt x="20871" y="12075"/>
                    <a:pt x="20808" y="12151"/>
                  </a:cubicBezTo>
                  <a:cubicBezTo>
                    <a:pt x="20418" y="12618"/>
                    <a:pt x="20151" y="13198"/>
                    <a:pt x="20112" y="13808"/>
                  </a:cubicBezTo>
                  <a:cubicBezTo>
                    <a:pt x="20059" y="14876"/>
                    <a:pt x="20538" y="15940"/>
                    <a:pt x="21329" y="16650"/>
                  </a:cubicBezTo>
                  <a:cubicBezTo>
                    <a:pt x="21092" y="17549"/>
                    <a:pt x="21240" y="18296"/>
                    <a:pt x="21744" y="19068"/>
                  </a:cubicBezTo>
                  <a:cubicBezTo>
                    <a:pt x="22222" y="19757"/>
                    <a:pt x="23039" y="20298"/>
                    <a:pt x="23876" y="20403"/>
                  </a:cubicBezTo>
                  <a:cubicBezTo>
                    <a:pt x="24246" y="21082"/>
                    <a:pt x="24871" y="21587"/>
                    <a:pt x="25619" y="21789"/>
                  </a:cubicBezTo>
                  <a:cubicBezTo>
                    <a:pt x="25939" y="21875"/>
                    <a:pt x="26272" y="21915"/>
                    <a:pt x="26605" y="21915"/>
                  </a:cubicBezTo>
                  <a:cubicBezTo>
                    <a:pt x="26736" y="21915"/>
                    <a:pt x="26868" y="21909"/>
                    <a:pt x="26999" y="21897"/>
                  </a:cubicBezTo>
                  <a:cubicBezTo>
                    <a:pt x="27056" y="21890"/>
                    <a:pt x="27114" y="21884"/>
                    <a:pt x="27170" y="21875"/>
                  </a:cubicBezTo>
                  <a:cubicBezTo>
                    <a:pt x="27218" y="21890"/>
                    <a:pt x="27265" y="21899"/>
                    <a:pt x="27313" y="21908"/>
                  </a:cubicBezTo>
                  <a:cubicBezTo>
                    <a:pt x="27627" y="21968"/>
                    <a:pt x="27958" y="22013"/>
                    <a:pt x="28286" y="22013"/>
                  </a:cubicBezTo>
                  <a:cubicBezTo>
                    <a:pt x="28694" y="22013"/>
                    <a:pt x="29099" y="21944"/>
                    <a:pt x="29461" y="21750"/>
                  </a:cubicBezTo>
                  <a:cubicBezTo>
                    <a:pt x="29765" y="21576"/>
                    <a:pt x="30049" y="21311"/>
                    <a:pt x="30144" y="20963"/>
                  </a:cubicBezTo>
                  <a:cubicBezTo>
                    <a:pt x="30866" y="20838"/>
                    <a:pt x="31329" y="20237"/>
                    <a:pt x="31484" y="19549"/>
                  </a:cubicBezTo>
                  <a:lnTo>
                    <a:pt x="31484" y="19549"/>
                  </a:lnTo>
                  <a:cubicBezTo>
                    <a:pt x="31431" y="20021"/>
                    <a:pt x="31225" y="20486"/>
                    <a:pt x="30864" y="20804"/>
                  </a:cubicBezTo>
                  <a:cubicBezTo>
                    <a:pt x="30601" y="21040"/>
                    <a:pt x="30318" y="21285"/>
                    <a:pt x="29969" y="21377"/>
                  </a:cubicBezTo>
                  <a:cubicBezTo>
                    <a:pt x="29938" y="21385"/>
                    <a:pt x="29922" y="21421"/>
                    <a:pt x="29930" y="21450"/>
                  </a:cubicBezTo>
                  <a:cubicBezTo>
                    <a:pt x="29937" y="21476"/>
                    <a:pt x="29960" y="21494"/>
                    <a:pt x="29986" y="21494"/>
                  </a:cubicBezTo>
                  <a:cubicBezTo>
                    <a:pt x="29990" y="21494"/>
                    <a:pt x="29995" y="21493"/>
                    <a:pt x="29999" y="21492"/>
                  </a:cubicBezTo>
                  <a:cubicBezTo>
                    <a:pt x="30087" y="21469"/>
                    <a:pt x="30172" y="21438"/>
                    <a:pt x="30254" y="21397"/>
                  </a:cubicBezTo>
                  <a:cubicBezTo>
                    <a:pt x="30588" y="21220"/>
                    <a:pt x="30882" y="20968"/>
                    <a:pt x="31136" y="20689"/>
                  </a:cubicBezTo>
                  <a:cubicBezTo>
                    <a:pt x="31488" y="20238"/>
                    <a:pt x="31639" y="19649"/>
                    <a:pt x="31604" y="19083"/>
                  </a:cubicBezTo>
                  <a:lnTo>
                    <a:pt x="31604" y="19083"/>
                  </a:lnTo>
                  <a:cubicBezTo>
                    <a:pt x="31649" y="19087"/>
                    <a:pt x="31693" y="19089"/>
                    <a:pt x="31737" y="19089"/>
                  </a:cubicBezTo>
                  <a:cubicBezTo>
                    <a:pt x="32406" y="19089"/>
                    <a:pt x="32901" y="18674"/>
                    <a:pt x="33195" y="18075"/>
                  </a:cubicBezTo>
                  <a:cubicBezTo>
                    <a:pt x="33554" y="17403"/>
                    <a:pt x="33395" y="16483"/>
                    <a:pt x="32688" y="16112"/>
                  </a:cubicBezTo>
                  <a:cubicBezTo>
                    <a:pt x="32897" y="15730"/>
                    <a:pt x="32989" y="15301"/>
                    <a:pt x="33071" y="14878"/>
                  </a:cubicBezTo>
                  <a:cubicBezTo>
                    <a:pt x="33198" y="14274"/>
                    <a:pt x="33187" y="13769"/>
                    <a:pt x="33031" y="13172"/>
                  </a:cubicBezTo>
                  <a:cubicBezTo>
                    <a:pt x="32918" y="12770"/>
                    <a:pt x="32748" y="12285"/>
                    <a:pt x="32362" y="12074"/>
                  </a:cubicBezTo>
                  <a:cubicBezTo>
                    <a:pt x="32399" y="12022"/>
                    <a:pt x="32435" y="11966"/>
                    <a:pt x="32466" y="11910"/>
                  </a:cubicBezTo>
                  <a:cubicBezTo>
                    <a:pt x="32469" y="11910"/>
                    <a:pt x="32472" y="11910"/>
                    <a:pt x="32474" y="11910"/>
                  </a:cubicBezTo>
                  <a:cubicBezTo>
                    <a:pt x="32727" y="11910"/>
                    <a:pt x="32759" y="11560"/>
                    <a:pt x="32662" y="11383"/>
                  </a:cubicBezTo>
                  <a:cubicBezTo>
                    <a:pt x="32769" y="10764"/>
                    <a:pt x="32846" y="9961"/>
                    <a:pt x="32405" y="9455"/>
                  </a:cubicBezTo>
                  <a:cubicBezTo>
                    <a:pt x="32519" y="8626"/>
                    <a:pt x="32655" y="7789"/>
                    <a:pt x="32553" y="6952"/>
                  </a:cubicBezTo>
                  <a:cubicBezTo>
                    <a:pt x="32488" y="6447"/>
                    <a:pt x="32389" y="5903"/>
                    <a:pt x="32035" y="5515"/>
                  </a:cubicBezTo>
                  <a:cubicBezTo>
                    <a:pt x="32013" y="4970"/>
                    <a:pt x="31815" y="4445"/>
                    <a:pt x="31529" y="3984"/>
                  </a:cubicBezTo>
                  <a:cubicBezTo>
                    <a:pt x="31729" y="3754"/>
                    <a:pt x="31855" y="3471"/>
                    <a:pt x="31940" y="3181"/>
                  </a:cubicBezTo>
                  <a:cubicBezTo>
                    <a:pt x="32001" y="2970"/>
                    <a:pt x="32047" y="2753"/>
                    <a:pt x="32038" y="2533"/>
                  </a:cubicBezTo>
                  <a:cubicBezTo>
                    <a:pt x="32118" y="2367"/>
                    <a:pt x="32174" y="2192"/>
                    <a:pt x="32227" y="2017"/>
                  </a:cubicBezTo>
                  <a:cubicBezTo>
                    <a:pt x="32279" y="1792"/>
                    <a:pt x="32265" y="1557"/>
                    <a:pt x="32233" y="1331"/>
                  </a:cubicBezTo>
                  <a:cubicBezTo>
                    <a:pt x="32190" y="1054"/>
                    <a:pt x="32141" y="759"/>
                    <a:pt x="31937" y="550"/>
                  </a:cubicBezTo>
                  <a:cubicBezTo>
                    <a:pt x="31702" y="286"/>
                    <a:pt x="31261" y="62"/>
                    <a:pt x="30914" y="5"/>
                  </a:cubicBezTo>
                  <a:cubicBezTo>
                    <a:pt x="30876" y="2"/>
                    <a:pt x="30837" y="1"/>
                    <a:pt x="30798" y="1"/>
                  </a:cubicBezTo>
                  <a:close/>
                </a:path>
              </a:pathLst>
            </a:custGeom>
            <a:solidFill>
              <a:schemeClr val="dk1"/>
            </a:solidFill>
            <a:ln cap="rnd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1"/>
          <p:cNvSpPr/>
          <p:nvPr/>
        </p:nvSpPr>
        <p:spPr>
          <a:xfrm>
            <a:off x="4857713" y="4421015"/>
            <a:ext cx="39589" cy="30761"/>
          </a:xfrm>
          <a:custGeom>
            <a:rect b="b" l="l" r="r" t="t"/>
            <a:pathLst>
              <a:path extrusionOk="0" h="446" w="574">
                <a:moveTo>
                  <a:pt x="287" y="1"/>
                </a:moveTo>
                <a:cubicBezTo>
                  <a:pt x="1" y="1"/>
                  <a:pt x="0" y="446"/>
                  <a:pt x="287" y="446"/>
                </a:cubicBezTo>
                <a:cubicBezTo>
                  <a:pt x="573" y="446"/>
                  <a:pt x="573" y="1"/>
                  <a:pt x="2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2" name="Google Shape;402;p1"/>
          <p:cNvGrpSpPr/>
          <p:nvPr/>
        </p:nvGrpSpPr>
        <p:grpSpPr>
          <a:xfrm>
            <a:off x="745563" y="4219429"/>
            <a:ext cx="252943" cy="253104"/>
            <a:chOff x="3584975" y="429525"/>
            <a:chExt cx="117900" cy="117975"/>
          </a:xfrm>
        </p:grpSpPr>
        <p:sp>
          <p:nvSpPr>
            <p:cNvPr id="403" name="Google Shape;403;p1"/>
            <p:cNvSpPr/>
            <p:nvPr/>
          </p:nvSpPr>
          <p:spPr>
            <a:xfrm>
              <a:off x="3622350" y="465900"/>
              <a:ext cx="41675" cy="40650"/>
            </a:xfrm>
            <a:custGeom>
              <a:rect b="b" l="l" r="r" t="t"/>
              <a:pathLst>
                <a:path extrusionOk="0" h="1626" w="1667">
                  <a:moveTo>
                    <a:pt x="946" y="209"/>
                  </a:moveTo>
                  <a:cubicBezTo>
                    <a:pt x="1131" y="209"/>
                    <a:pt x="1308" y="306"/>
                    <a:pt x="1392" y="490"/>
                  </a:cubicBezTo>
                  <a:lnTo>
                    <a:pt x="1392" y="489"/>
                  </a:lnTo>
                  <a:lnTo>
                    <a:pt x="1392" y="489"/>
                  </a:lnTo>
                  <a:cubicBezTo>
                    <a:pt x="1450" y="625"/>
                    <a:pt x="1419" y="779"/>
                    <a:pt x="1386" y="916"/>
                  </a:cubicBezTo>
                  <a:cubicBezTo>
                    <a:pt x="1319" y="1187"/>
                    <a:pt x="1050" y="1424"/>
                    <a:pt x="768" y="1424"/>
                  </a:cubicBezTo>
                  <a:cubicBezTo>
                    <a:pt x="712" y="1424"/>
                    <a:pt x="655" y="1415"/>
                    <a:pt x="599" y="1394"/>
                  </a:cubicBezTo>
                  <a:cubicBezTo>
                    <a:pt x="335" y="1280"/>
                    <a:pt x="213" y="928"/>
                    <a:pt x="286" y="662"/>
                  </a:cubicBezTo>
                  <a:cubicBezTo>
                    <a:pt x="330" y="645"/>
                    <a:pt x="348" y="596"/>
                    <a:pt x="371" y="558"/>
                  </a:cubicBezTo>
                  <a:cubicBezTo>
                    <a:pt x="451" y="424"/>
                    <a:pt x="570" y="311"/>
                    <a:pt x="719" y="259"/>
                  </a:cubicBezTo>
                  <a:cubicBezTo>
                    <a:pt x="792" y="226"/>
                    <a:pt x="870" y="209"/>
                    <a:pt x="946" y="209"/>
                  </a:cubicBezTo>
                  <a:close/>
                  <a:moveTo>
                    <a:pt x="971" y="0"/>
                  </a:moveTo>
                  <a:cubicBezTo>
                    <a:pt x="919" y="0"/>
                    <a:pt x="866" y="7"/>
                    <a:pt x="815" y="20"/>
                  </a:cubicBezTo>
                  <a:cubicBezTo>
                    <a:pt x="580" y="68"/>
                    <a:pt x="356" y="189"/>
                    <a:pt x="211" y="384"/>
                  </a:cubicBezTo>
                  <a:cubicBezTo>
                    <a:pt x="177" y="440"/>
                    <a:pt x="117" y="497"/>
                    <a:pt x="118" y="566"/>
                  </a:cubicBezTo>
                  <a:cubicBezTo>
                    <a:pt x="1" y="829"/>
                    <a:pt x="87" y="1154"/>
                    <a:pt x="247" y="1383"/>
                  </a:cubicBezTo>
                  <a:cubicBezTo>
                    <a:pt x="373" y="1553"/>
                    <a:pt x="548" y="1625"/>
                    <a:pt x="731" y="1625"/>
                  </a:cubicBezTo>
                  <a:cubicBezTo>
                    <a:pt x="1063" y="1625"/>
                    <a:pt x="1417" y="1387"/>
                    <a:pt x="1543" y="1074"/>
                  </a:cubicBezTo>
                  <a:cubicBezTo>
                    <a:pt x="1621" y="887"/>
                    <a:pt x="1667" y="672"/>
                    <a:pt x="1620" y="471"/>
                  </a:cubicBezTo>
                  <a:cubicBezTo>
                    <a:pt x="1540" y="191"/>
                    <a:pt x="1257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"/>
            <p:cNvSpPr/>
            <p:nvPr/>
          </p:nvSpPr>
          <p:spPr>
            <a:xfrm>
              <a:off x="3584975" y="429525"/>
              <a:ext cx="117900" cy="117975"/>
            </a:xfrm>
            <a:custGeom>
              <a:rect b="b" l="l" r="r" t="t"/>
              <a:pathLst>
                <a:path extrusionOk="0" h="4719" w="4716">
                  <a:moveTo>
                    <a:pt x="1638" y="134"/>
                  </a:moveTo>
                  <a:cubicBezTo>
                    <a:pt x="2189" y="134"/>
                    <a:pt x="2709" y="1050"/>
                    <a:pt x="2977" y="1050"/>
                  </a:cubicBezTo>
                  <a:cubicBezTo>
                    <a:pt x="2989" y="1050"/>
                    <a:pt x="3001" y="1048"/>
                    <a:pt x="3013" y="1044"/>
                  </a:cubicBezTo>
                  <a:cubicBezTo>
                    <a:pt x="3085" y="1013"/>
                    <a:pt x="3120" y="936"/>
                    <a:pt x="3170" y="879"/>
                  </a:cubicBezTo>
                  <a:cubicBezTo>
                    <a:pt x="3225" y="817"/>
                    <a:pt x="3288" y="762"/>
                    <a:pt x="3356" y="712"/>
                  </a:cubicBezTo>
                  <a:cubicBezTo>
                    <a:pt x="3443" y="649"/>
                    <a:pt x="3544" y="606"/>
                    <a:pt x="3644" y="606"/>
                  </a:cubicBezTo>
                  <a:cubicBezTo>
                    <a:pt x="3713" y="606"/>
                    <a:pt x="3782" y="626"/>
                    <a:pt x="3846" y="675"/>
                  </a:cubicBezTo>
                  <a:cubicBezTo>
                    <a:pt x="4031" y="834"/>
                    <a:pt x="4037" y="1104"/>
                    <a:pt x="4055" y="1333"/>
                  </a:cubicBezTo>
                  <a:cubicBezTo>
                    <a:pt x="4066" y="1598"/>
                    <a:pt x="4007" y="1910"/>
                    <a:pt x="3755" y="2049"/>
                  </a:cubicBezTo>
                  <a:cubicBezTo>
                    <a:pt x="3693" y="2110"/>
                    <a:pt x="3763" y="2181"/>
                    <a:pt x="3833" y="2181"/>
                  </a:cubicBezTo>
                  <a:cubicBezTo>
                    <a:pt x="3835" y="2181"/>
                    <a:pt x="3838" y="2181"/>
                    <a:pt x="3840" y="2180"/>
                  </a:cubicBezTo>
                  <a:cubicBezTo>
                    <a:pt x="3954" y="2185"/>
                    <a:pt x="4064" y="2226"/>
                    <a:pt x="4170" y="2266"/>
                  </a:cubicBezTo>
                  <a:cubicBezTo>
                    <a:pt x="4371" y="2354"/>
                    <a:pt x="4575" y="2492"/>
                    <a:pt x="4495" y="2743"/>
                  </a:cubicBezTo>
                  <a:cubicBezTo>
                    <a:pt x="4411" y="3005"/>
                    <a:pt x="4115" y="3135"/>
                    <a:pt x="3861" y="3179"/>
                  </a:cubicBezTo>
                  <a:cubicBezTo>
                    <a:pt x="3839" y="3182"/>
                    <a:pt x="3817" y="3183"/>
                    <a:pt x="3795" y="3183"/>
                  </a:cubicBezTo>
                  <a:cubicBezTo>
                    <a:pt x="3709" y="3183"/>
                    <a:pt x="3623" y="3164"/>
                    <a:pt x="3538" y="3145"/>
                  </a:cubicBezTo>
                  <a:cubicBezTo>
                    <a:pt x="3515" y="3139"/>
                    <a:pt x="3492" y="3130"/>
                    <a:pt x="3468" y="3126"/>
                  </a:cubicBezTo>
                  <a:cubicBezTo>
                    <a:pt x="3467" y="3126"/>
                    <a:pt x="3466" y="3126"/>
                    <a:pt x="3464" y="3126"/>
                  </a:cubicBezTo>
                  <a:cubicBezTo>
                    <a:pt x="3423" y="3126"/>
                    <a:pt x="3384" y="3166"/>
                    <a:pt x="3395" y="3208"/>
                  </a:cubicBezTo>
                  <a:cubicBezTo>
                    <a:pt x="3512" y="3417"/>
                    <a:pt x="3619" y="3638"/>
                    <a:pt x="3656" y="3878"/>
                  </a:cubicBezTo>
                  <a:cubicBezTo>
                    <a:pt x="3729" y="4294"/>
                    <a:pt x="3534" y="4556"/>
                    <a:pt x="3202" y="4556"/>
                  </a:cubicBezTo>
                  <a:cubicBezTo>
                    <a:pt x="3116" y="4556"/>
                    <a:pt x="3020" y="4538"/>
                    <a:pt x="2917" y="4500"/>
                  </a:cubicBezTo>
                  <a:cubicBezTo>
                    <a:pt x="2695" y="4400"/>
                    <a:pt x="2501" y="4251"/>
                    <a:pt x="2371" y="4041"/>
                  </a:cubicBezTo>
                  <a:cubicBezTo>
                    <a:pt x="2297" y="3935"/>
                    <a:pt x="2253" y="3713"/>
                    <a:pt x="2105" y="3713"/>
                  </a:cubicBezTo>
                  <a:cubicBezTo>
                    <a:pt x="2088" y="3713"/>
                    <a:pt x="2070" y="3716"/>
                    <a:pt x="2050" y="3722"/>
                  </a:cubicBezTo>
                  <a:cubicBezTo>
                    <a:pt x="1925" y="3810"/>
                    <a:pt x="1803" y="3901"/>
                    <a:pt x="1664" y="3968"/>
                  </a:cubicBezTo>
                  <a:cubicBezTo>
                    <a:pt x="1505" y="4053"/>
                    <a:pt x="1315" y="4153"/>
                    <a:pt x="1123" y="4153"/>
                  </a:cubicBezTo>
                  <a:cubicBezTo>
                    <a:pt x="1118" y="4153"/>
                    <a:pt x="1114" y="4153"/>
                    <a:pt x="1110" y="4153"/>
                  </a:cubicBezTo>
                  <a:cubicBezTo>
                    <a:pt x="740" y="4130"/>
                    <a:pt x="407" y="3811"/>
                    <a:pt x="332" y="3452"/>
                  </a:cubicBezTo>
                  <a:cubicBezTo>
                    <a:pt x="308" y="3340"/>
                    <a:pt x="352" y="3229"/>
                    <a:pt x="412" y="3135"/>
                  </a:cubicBezTo>
                  <a:cubicBezTo>
                    <a:pt x="557" y="2877"/>
                    <a:pt x="813" y="2717"/>
                    <a:pt x="1068" y="2578"/>
                  </a:cubicBezTo>
                  <a:cubicBezTo>
                    <a:pt x="1090" y="2595"/>
                    <a:pt x="1118" y="2604"/>
                    <a:pt x="1144" y="2604"/>
                  </a:cubicBezTo>
                  <a:cubicBezTo>
                    <a:pt x="1197" y="2604"/>
                    <a:pt x="1245" y="2570"/>
                    <a:pt x="1239" y="2506"/>
                  </a:cubicBezTo>
                  <a:cubicBezTo>
                    <a:pt x="1335" y="2493"/>
                    <a:pt x="1359" y="2371"/>
                    <a:pt x="1258" y="2344"/>
                  </a:cubicBezTo>
                  <a:cubicBezTo>
                    <a:pt x="1252" y="2344"/>
                    <a:pt x="1247" y="2343"/>
                    <a:pt x="1241" y="2343"/>
                  </a:cubicBezTo>
                  <a:cubicBezTo>
                    <a:pt x="1192" y="2343"/>
                    <a:pt x="1146" y="2374"/>
                    <a:pt x="1099" y="2388"/>
                  </a:cubicBezTo>
                  <a:cubicBezTo>
                    <a:pt x="745" y="2197"/>
                    <a:pt x="401" y="1903"/>
                    <a:pt x="267" y="1508"/>
                  </a:cubicBezTo>
                  <a:cubicBezTo>
                    <a:pt x="207" y="1322"/>
                    <a:pt x="285" y="1083"/>
                    <a:pt x="478" y="1013"/>
                  </a:cubicBezTo>
                  <a:cubicBezTo>
                    <a:pt x="525" y="996"/>
                    <a:pt x="572" y="988"/>
                    <a:pt x="619" y="988"/>
                  </a:cubicBezTo>
                  <a:cubicBezTo>
                    <a:pt x="726" y="988"/>
                    <a:pt x="832" y="1027"/>
                    <a:pt x="938" y="1066"/>
                  </a:cubicBezTo>
                  <a:cubicBezTo>
                    <a:pt x="1030" y="1105"/>
                    <a:pt x="1123" y="1145"/>
                    <a:pt x="1212" y="1192"/>
                  </a:cubicBezTo>
                  <a:cubicBezTo>
                    <a:pt x="1245" y="1217"/>
                    <a:pt x="1292" y="1235"/>
                    <a:pt x="1335" y="1235"/>
                  </a:cubicBezTo>
                  <a:cubicBezTo>
                    <a:pt x="1382" y="1235"/>
                    <a:pt x="1425" y="1213"/>
                    <a:pt x="1438" y="1157"/>
                  </a:cubicBezTo>
                  <a:cubicBezTo>
                    <a:pt x="1457" y="1080"/>
                    <a:pt x="1390" y="1023"/>
                    <a:pt x="1363" y="959"/>
                  </a:cubicBezTo>
                  <a:cubicBezTo>
                    <a:pt x="1281" y="740"/>
                    <a:pt x="1131" y="439"/>
                    <a:pt x="1327" y="243"/>
                  </a:cubicBezTo>
                  <a:cubicBezTo>
                    <a:pt x="1431" y="166"/>
                    <a:pt x="1535" y="134"/>
                    <a:pt x="1638" y="134"/>
                  </a:cubicBezTo>
                  <a:close/>
                  <a:moveTo>
                    <a:pt x="1619" y="0"/>
                  </a:moveTo>
                  <a:cubicBezTo>
                    <a:pt x="1123" y="0"/>
                    <a:pt x="966" y="471"/>
                    <a:pt x="1170" y="990"/>
                  </a:cubicBezTo>
                  <a:cubicBezTo>
                    <a:pt x="998" y="929"/>
                    <a:pt x="819" y="860"/>
                    <a:pt x="635" y="860"/>
                  </a:cubicBezTo>
                  <a:cubicBezTo>
                    <a:pt x="626" y="860"/>
                    <a:pt x="617" y="860"/>
                    <a:pt x="609" y="861"/>
                  </a:cubicBezTo>
                  <a:cubicBezTo>
                    <a:pt x="607" y="861"/>
                    <a:pt x="605" y="861"/>
                    <a:pt x="604" y="861"/>
                  </a:cubicBezTo>
                  <a:cubicBezTo>
                    <a:pt x="252" y="861"/>
                    <a:pt x="0" y="1216"/>
                    <a:pt x="68" y="1550"/>
                  </a:cubicBezTo>
                  <a:cubicBezTo>
                    <a:pt x="158" y="1985"/>
                    <a:pt x="550" y="2265"/>
                    <a:pt x="905" y="2485"/>
                  </a:cubicBezTo>
                  <a:cubicBezTo>
                    <a:pt x="750" y="2577"/>
                    <a:pt x="586" y="2661"/>
                    <a:pt x="457" y="2791"/>
                  </a:cubicBezTo>
                  <a:cubicBezTo>
                    <a:pt x="312" y="2956"/>
                    <a:pt x="168" y="3157"/>
                    <a:pt x="165" y="3386"/>
                  </a:cubicBezTo>
                  <a:cubicBezTo>
                    <a:pt x="168" y="3825"/>
                    <a:pt x="504" y="4228"/>
                    <a:pt x="929" y="4324"/>
                  </a:cubicBezTo>
                  <a:cubicBezTo>
                    <a:pt x="978" y="4332"/>
                    <a:pt x="1028" y="4336"/>
                    <a:pt x="1076" y="4336"/>
                  </a:cubicBezTo>
                  <a:cubicBezTo>
                    <a:pt x="1439" y="4336"/>
                    <a:pt x="1779" y="4125"/>
                    <a:pt x="2079" y="3938"/>
                  </a:cubicBezTo>
                  <a:cubicBezTo>
                    <a:pt x="2306" y="4311"/>
                    <a:pt x="2685" y="4619"/>
                    <a:pt x="3117" y="4708"/>
                  </a:cubicBezTo>
                  <a:cubicBezTo>
                    <a:pt x="3155" y="4715"/>
                    <a:pt x="3195" y="4719"/>
                    <a:pt x="3234" y="4719"/>
                  </a:cubicBezTo>
                  <a:cubicBezTo>
                    <a:pt x="3499" y="4719"/>
                    <a:pt x="3771" y="4566"/>
                    <a:pt x="3836" y="4297"/>
                  </a:cubicBezTo>
                  <a:cubicBezTo>
                    <a:pt x="3921" y="3948"/>
                    <a:pt x="3767" y="3599"/>
                    <a:pt x="3615" y="3291"/>
                  </a:cubicBezTo>
                  <a:lnTo>
                    <a:pt x="3615" y="3291"/>
                  </a:lnTo>
                  <a:cubicBezTo>
                    <a:pt x="3698" y="3322"/>
                    <a:pt x="3784" y="3336"/>
                    <a:pt x="3870" y="3336"/>
                  </a:cubicBezTo>
                  <a:cubicBezTo>
                    <a:pt x="4089" y="3336"/>
                    <a:pt x="4309" y="3245"/>
                    <a:pt x="4474" y="3099"/>
                  </a:cubicBezTo>
                  <a:cubicBezTo>
                    <a:pt x="4644" y="2950"/>
                    <a:pt x="4715" y="2689"/>
                    <a:pt x="4632" y="2476"/>
                  </a:cubicBezTo>
                  <a:cubicBezTo>
                    <a:pt x="4518" y="2215"/>
                    <a:pt x="4220" y="2103"/>
                    <a:pt x="3960" y="2042"/>
                  </a:cubicBezTo>
                  <a:cubicBezTo>
                    <a:pt x="4155" y="1826"/>
                    <a:pt x="4236" y="1533"/>
                    <a:pt x="4199" y="1245"/>
                  </a:cubicBezTo>
                  <a:cubicBezTo>
                    <a:pt x="4180" y="1071"/>
                    <a:pt x="4149" y="892"/>
                    <a:pt x="4053" y="742"/>
                  </a:cubicBezTo>
                  <a:cubicBezTo>
                    <a:pt x="3937" y="560"/>
                    <a:pt x="3787" y="487"/>
                    <a:pt x="3633" y="487"/>
                  </a:cubicBezTo>
                  <a:cubicBezTo>
                    <a:pt x="3379" y="487"/>
                    <a:pt x="3113" y="689"/>
                    <a:pt x="2966" y="937"/>
                  </a:cubicBezTo>
                  <a:cubicBezTo>
                    <a:pt x="2652" y="594"/>
                    <a:pt x="2347" y="193"/>
                    <a:pt x="1888" y="40"/>
                  </a:cubicBezTo>
                  <a:cubicBezTo>
                    <a:pt x="1789" y="13"/>
                    <a:pt x="1700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"/>
          <p:cNvSpPr/>
          <p:nvPr/>
        </p:nvSpPr>
        <p:spPr>
          <a:xfrm>
            <a:off x="2655059" y="2084185"/>
            <a:ext cx="387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臺南市政府教育局學生輔導諮商中心​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2bd8415fed_1_590"/>
          <p:cNvSpPr txBox="1"/>
          <p:nvPr>
            <p:ph type="title"/>
          </p:nvPr>
        </p:nvSpPr>
        <p:spPr>
          <a:xfrm>
            <a:off x="1883200" y="450450"/>
            <a:ext cx="49233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心情大地震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3" name="Google Shape;523;g32bd8415fed_1_590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2bd8415fed_1_590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32bd8415fed_1_590"/>
          <p:cNvSpPr/>
          <p:nvPr/>
        </p:nvSpPr>
        <p:spPr>
          <a:xfrm>
            <a:off x="781521" y="2098216"/>
            <a:ext cx="668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26" name="Google Shape;526;g32bd8415fed_1_5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2bd8415fed_1_590"/>
          <p:cNvPicPr preferRelativeResize="0"/>
          <p:nvPr/>
        </p:nvPicPr>
        <p:blipFill rotWithShape="1">
          <a:blip r:embed="rId4">
            <a:alphaModFix/>
          </a:blip>
          <a:srcRect b="12602" l="0" r="0" t="0"/>
          <a:stretch/>
        </p:blipFill>
        <p:spPr>
          <a:xfrm>
            <a:off x="2056475" y="1019150"/>
            <a:ext cx="5652450" cy="3708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32bd8415fed_1_590"/>
          <p:cNvSpPr txBox="1"/>
          <p:nvPr/>
        </p:nvSpPr>
        <p:spPr>
          <a:xfrm>
            <a:off x="6371875" y="4439325"/>
            <a:ext cx="171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897963" y="4371829"/>
            <a:ext cx="252943" cy="253104"/>
            <a:chOff x="3584975" y="429525"/>
            <a:chExt cx="117900" cy="117975"/>
          </a:xfrm>
        </p:grpSpPr>
        <p:sp>
          <p:nvSpPr>
            <p:cNvPr id="534" name="Google Shape;534;p8"/>
            <p:cNvSpPr/>
            <p:nvPr/>
          </p:nvSpPr>
          <p:spPr>
            <a:xfrm>
              <a:off x="3622350" y="465900"/>
              <a:ext cx="41675" cy="40650"/>
            </a:xfrm>
            <a:custGeom>
              <a:rect b="b" l="l" r="r" t="t"/>
              <a:pathLst>
                <a:path extrusionOk="0" h="1626" w="1667">
                  <a:moveTo>
                    <a:pt x="946" y="209"/>
                  </a:moveTo>
                  <a:cubicBezTo>
                    <a:pt x="1131" y="209"/>
                    <a:pt x="1308" y="306"/>
                    <a:pt x="1392" y="490"/>
                  </a:cubicBezTo>
                  <a:lnTo>
                    <a:pt x="1392" y="489"/>
                  </a:lnTo>
                  <a:lnTo>
                    <a:pt x="1392" y="489"/>
                  </a:lnTo>
                  <a:cubicBezTo>
                    <a:pt x="1450" y="625"/>
                    <a:pt x="1419" y="779"/>
                    <a:pt x="1386" y="916"/>
                  </a:cubicBezTo>
                  <a:cubicBezTo>
                    <a:pt x="1319" y="1187"/>
                    <a:pt x="1050" y="1424"/>
                    <a:pt x="768" y="1424"/>
                  </a:cubicBezTo>
                  <a:cubicBezTo>
                    <a:pt x="712" y="1424"/>
                    <a:pt x="655" y="1415"/>
                    <a:pt x="599" y="1394"/>
                  </a:cubicBezTo>
                  <a:cubicBezTo>
                    <a:pt x="335" y="1280"/>
                    <a:pt x="213" y="928"/>
                    <a:pt x="286" y="662"/>
                  </a:cubicBezTo>
                  <a:cubicBezTo>
                    <a:pt x="330" y="645"/>
                    <a:pt x="348" y="596"/>
                    <a:pt x="371" y="558"/>
                  </a:cubicBezTo>
                  <a:cubicBezTo>
                    <a:pt x="451" y="424"/>
                    <a:pt x="570" y="311"/>
                    <a:pt x="719" y="259"/>
                  </a:cubicBezTo>
                  <a:cubicBezTo>
                    <a:pt x="792" y="226"/>
                    <a:pt x="870" y="209"/>
                    <a:pt x="946" y="209"/>
                  </a:cubicBezTo>
                  <a:close/>
                  <a:moveTo>
                    <a:pt x="971" y="0"/>
                  </a:moveTo>
                  <a:cubicBezTo>
                    <a:pt x="919" y="0"/>
                    <a:pt x="866" y="7"/>
                    <a:pt x="815" y="20"/>
                  </a:cubicBezTo>
                  <a:cubicBezTo>
                    <a:pt x="580" y="68"/>
                    <a:pt x="356" y="189"/>
                    <a:pt x="211" y="384"/>
                  </a:cubicBezTo>
                  <a:cubicBezTo>
                    <a:pt x="177" y="440"/>
                    <a:pt x="117" y="497"/>
                    <a:pt x="118" y="566"/>
                  </a:cubicBezTo>
                  <a:cubicBezTo>
                    <a:pt x="1" y="829"/>
                    <a:pt x="87" y="1154"/>
                    <a:pt x="247" y="1383"/>
                  </a:cubicBezTo>
                  <a:cubicBezTo>
                    <a:pt x="373" y="1553"/>
                    <a:pt x="548" y="1625"/>
                    <a:pt x="731" y="1625"/>
                  </a:cubicBezTo>
                  <a:cubicBezTo>
                    <a:pt x="1063" y="1625"/>
                    <a:pt x="1417" y="1387"/>
                    <a:pt x="1543" y="1074"/>
                  </a:cubicBezTo>
                  <a:cubicBezTo>
                    <a:pt x="1621" y="887"/>
                    <a:pt x="1667" y="672"/>
                    <a:pt x="1620" y="471"/>
                  </a:cubicBezTo>
                  <a:cubicBezTo>
                    <a:pt x="1540" y="191"/>
                    <a:pt x="1257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3584975" y="429525"/>
              <a:ext cx="117900" cy="117975"/>
            </a:xfrm>
            <a:custGeom>
              <a:rect b="b" l="l" r="r" t="t"/>
              <a:pathLst>
                <a:path extrusionOk="0" h="4719" w="4716">
                  <a:moveTo>
                    <a:pt x="1638" y="134"/>
                  </a:moveTo>
                  <a:cubicBezTo>
                    <a:pt x="2189" y="134"/>
                    <a:pt x="2709" y="1050"/>
                    <a:pt x="2977" y="1050"/>
                  </a:cubicBezTo>
                  <a:cubicBezTo>
                    <a:pt x="2989" y="1050"/>
                    <a:pt x="3001" y="1048"/>
                    <a:pt x="3013" y="1044"/>
                  </a:cubicBezTo>
                  <a:cubicBezTo>
                    <a:pt x="3085" y="1013"/>
                    <a:pt x="3120" y="936"/>
                    <a:pt x="3170" y="879"/>
                  </a:cubicBezTo>
                  <a:cubicBezTo>
                    <a:pt x="3225" y="817"/>
                    <a:pt x="3288" y="762"/>
                    <a:pt x="3356" y="712"/>
                  </a:cubicBezTo>
                  <a:cubicBezTo>
                    <a:pt x="3443" y="649"/>
                    <a:pt x="3544" y="606"/>
                    <a:pt x="3644" y="606"/>
                  </a:cubicBezTo>
                  <a:cubicBezTo>
                    <a:pt x="3713" y="606"/>
                    <a:pt x="3782" y="626"/>
                    <a:pt x="3846" y="675"/>
                  </a:cubicBezTo>
                  <a:cubicBezTo>
                    <a:pt x="4031" y="834"/>
                    <a:pt x="4037" y="1104"/>
                    <a:pt x="4055" y="1333"/>
                  </a:cubicBezTo>
                  <a:cubicBezTo>
                    <a:pt x="4066" y="1598"/>
                    <a:pt x="4007" y="1910"/>
                    <a:pt x="3755" y="2049"/>
                  </a:cubicBezTo>
                  <a:cubicBezTo>
                    <a:pt x="3693" y="2110"/>
                    <a:pt x="3763" y="2181"/>
                    <a:pt x="3833" y="2181"/>
                  </a:cubicBezTo>
                  <a:cubicBezTo>
                    <a:pt x="3835" y="2181"/>
                    <a:pt x="3838" y="2181"/>
                    <a:pt x="3840" y="2180"/>
                  </a:cubicBezTo>
                  <a:cubicBezTo>
                    <a:pt x="3954" y="2185"/>
                    <a:pt x="4064" y="2226"/>
                    <a:pt x="4170" y="2266"/>
                  </a:cubicBezTo>
                  <a:cubicBezTo>
                    <a:pt x="4371" y="2354"/>
                    <a:pt x="4575" y="2492"/>
                    <a:pt x="4495" y="2743"/>
                  </a:cubicBezTo>
                  <a:cubicBezTo>
                    <a:pt x="4411" y="3005"/>
                    <a:pt x="4115" y="3135"/>
                    <a:pt x="3861" y="3179"/>
                  </a:cubicBezTo>
                  <a:cubicBezTo>
                    <a:pt x="3839" y="3182"/>
                    <a:pt x="3817" y="3183"/>
                    <a:pt x="3795" y="3183"/>
                  </a:cubicBezTo>
                  <a:cubicBezTo>
                    <a:pt x="3709" y="3183"/>
                    <a:pt x="3623" y="3164"/>
                    <a:pt x="3538" y="3145"/>
                  </a:cubicBezTo>
                  <a:cubicBezTo>
                    <a:pt x="3515" y="3139"/>
                    <a:pt x="3492" y="3130"/>
                    <a:pt x="3468" y="3126"/>
                  </a:cubicBezTo>
                  <a:cubicBezTo>
                    <a:pt x="3467" y="3126"/>
                    <a:pt x="3466" y="3126"/>
                    <a:pt x="3464" y="3126"/>
                  </a:cubicBezTo>
                  <a:cubicBezTo>
                    <a:pt x="3423" y="3126"/>
                    <a:pt x="3384" y="3166"/>
                    <a:pt x="3395" y="3208"/>
                  </a:cubicBezTo>
                  <a:cubicBezTo>
                    <a:pt x="3512" y="3417"/>
                    <a:pt x="3619" y="3638"/>
                    <a:pt x="3656" y="3878"/>
                  </a:cubicBezTo>
                  <a:cubicBezTo>
                    <a:pt x="3729" y="4294"/>
                    <a:pt x="3534" y="4556"/>
                    <a:pt x="3202" y="4556"/>
                  </a:cubicBezTo>
                  <a:cubicBezTo>
                    <a:pt x="3116" y="4556"/>
                    <a:pt x="3020" y="4538"/>
                    <a:pt x="2917" y="4500"/>
                  </a:cubicBezTo>
                  <a:cubicBezTo>
                    <a:pt x="2695" y="4400"/>
                    <a:pt x="2501" y="4251"/>
                    <a:pt x="2371" y="4041"/>
                  </a:cubicBezTo>
                  <a:cubicBezTo>
                    <a:pt x="2297" y="3935"/>
                    <a:pt x="2253" y="3713"/>
                    <a:pt x="2105" y="3713"/>
                  </a:cubicBezTo>
                  <a:cubicBezTo>
                    <a:pt x="2088" y="3713"/>
                    <a:pt x="2070" y="3716"/>
                    <a:pt x="2050" y="3722"/>
                  </a:cubicBezTo>
                  <a:cubicBezTo>
                    <a:pt x="1925" y="3810"/>
                    <a:pt x="1803" y="3901"/>
                    <a:pt x="1664" y="3968"/>
                  </a:cubicBezTo>
                  <a:cubicBezTo>
                    <a:pt x="1505" y="4053"/>
                    <a:pt x="1315" y="4153"/>
                    <a:pt x="1123" y="4153"/>
                  </a:cubicBezTo>
                  <a:cubicBezTo>
                    <a:pt x="1118" y="4153"/>
                    <a:pt x="1114" y="4153"/>
                    <a:pt x="1110" y="4153"/>
                  </a:cubicBezTo>
                  <a:cubicBezTo>
                    <a:pt x="740" y="4130"/>
                    <a:pt x="407" y="3811"/>
                    <a:pt x="332" y="3452"/>
                  </a:cubicBezTo>
                  <a:cubicBezTo>
                    <a:pt x="308" y="3340"/>
                    <a:pt x="352" y="3229"/>
                    <a:pt x="412" y="3135"/>
                  </a:cubicBezTo>
                  <a:cubicBezTo>
                    <a:pt x="557" y="2877"/>
                    <a:pt x="813" y="2717"/>
                    <a:pt x="1068" y="2578"/>
                  </a:cubicBezTo>
                  <a:cubicBezTo>
                    <a:pt x="1090" y="2595"/>
                    <a:pt x="1118" y="2604"/>
                    <a:pt x="1144" y="2604"/>
                  </a:cubicBezTo>
                  <a:cubicBezTo>
                    <a:pt x="1197" y="2604"/>
                    <a:pt x="1245" y="2570"/>
                    <a:pt x="1239" y="2506"/>
                  </a:cubicBezTo>
                  <a:cubicBezTo>
                    <a:pt x="1335" y="2493"/>
                    <a:pt x="1359" y="2371"/>
                    <a:pt x="1258" y="2344"/>
                  </a:cubicBezTo>
                  <a:cubicBezTo>
                    <a:pt x="1252" y="2344"/>
                    <a:pt x="1247" y="2343"/>
                    <a:pt x="1241" y="2343"/>
                  </a:cubicBezTo>
                  <a:cubicBezTo>
                    <a:pt x="1192" y="2343"/>
                    <a:pt x="1146" y="2374"/>
                    <a:pt x="1099" y="2388"/>
                  </a:cubicBezTo>
                  <a:cubicBezTo>
                    <a:pt x="745" y="2197"/>
                    <a:pt x="401" y="1903"/>
                    <a:pt x="267" y="1508"/>
                  </a:cubicBezTo>
                  <a:cubicBezTo>
                    <a:pt x="207" y="1322"/>
                    <a:pt x="285" y="1083"/>
                    <a:pt x="478" y="1013"/>
                  </a:cubicBezTo>
                  <a:cubicBezTo>
                    <a:pt x="525" y="996"/>
                    <a:pt x="572" y="988"/>
                    <a:pt x="619" y="988"/>
                  </a:cubicBezTo>
                  <a:cubicBezTo>
                    <a:pt x="726" y="988"/>
                    <a:pt x="832" y="1027"/>
                    <a:pt x="938" y="1066"/>
                  </a:cubicBezTo>
                  <a:cubicBezTo>
                    <a:pt x="1030" y="1105"/>
                    <a:pt x="1123" y="1145"/>
                    <a:pt x="1212" y="1192"/>
                  </a:cubicBezTo>
                  <a:cubicBezTo>
                    <a:pt x="1245" y="1217"/>
                    <a:pt x="1292" y="1235"/>
                    <a:pt x="1335" y="1235"/>
                  </a:cubicBezTo>
                  <a:cubicBezTo>
                    <a:pt x="1382" y="1235"/>
                    <a:pt x="1425" y="1213"/>
                    <a:pt x="1438" y="1157"/>
                  </a:cubicBezTo>
                  <a:cubicBezTo>
                    <a:pt x="1457" y="1080"/>
                    <a:pt x="1390" y="1023"/>
                    <a:pt x="1363" y="959"/>
                  </a:cubicBezTo>
                  <a:cubicBezTo>
                    <a:pt x="1281" y="740"/>
                    <a:pt x="1131" y="439"/>
                    <a:pt x="1327" y="243"/>
                  </a:cubicBezTo>
                  <a:cubicBezTo>
                    <a:pt x="1431" y="166"/>
                    <a:pt x="1535" y="134"/>
                    <a:pt x="1638" y="134"/>
                  </a:cubicBezTo>
                  <a:close/>
                  <a:moveTo>
                    <a:pt x="1619" y="0"/>
                  </a:moveTo>
                  <a:cubicBezTo>
                    <a:pt x="1123" y="0"/>
                    <a:pt x="966" y="471"/>
                    <a:pt x="1170" y="990"/>
                  </a:cubicBezTo>
                  <a:cubicBezTo>
                    <a:pt x="998" y="929"/>
                    <a:pt x="819" y="860"/>
                    <a:pt x="635" y="860"/>
                  </a:cubicBezTo>
                  <a:cubicBezTo>
                    <a:pt x="626" y="860"/>
                    <a:pt x="617" y="860"/>
                    <a:pt x="609" y="861"/>
                  </a:cubicBezTo>
                  <a:cubicBezTo>
                    <a:pt x="607" y="861"/>
                    <a:pt x="605" y="861"/>
                    <a:pt x="604" y="861"/>
                  </a:cubicBezTo>
                  <a:cubicBezTo>
                    <a:pt x="252" y="861"/>
                    <a:pt x="0" y="1216"/>
                    <a:pt x="68" y="1550"/>
                  </a:cubicBezTo>
                  <a:cubicBezTo>
                    <a:pt x="158" y="1985"/>
                    <a:pt x="550" y="2265"/>
                    <a:pt x="905" y="2485"/>
                  </a:cubicBezTo>
                  <a:cubicBezTo>
                    <a:pt x="750" y="2577"/>
                    <a:pt x="586" y="2661"/>
                    <a:pt x="457" y="2791"/>
                  </a:cubicBezTo>
                  <a:cubicBezTo>
                    <a:pt x="312" y="2956"/>
                    <a:pt x="168" y="3157"/>
                    <a:pt x="165" y="3386"/>
                  </a:cubicBezTo>
                  <a:cubicBezTo>
                    <a:pt x="168" y="3825"/>
                    <a:pt x="504" y="4228"/>
                    <a:pt x="929" y="4324"/>
                  </a:cubicBezTo>
                  <a:cubicBezTo>
                    <a:pt x="978" y="4332"/>
                    <a:pt x="1028" y="4336"/>
                    <a:pt x="1076" y="4336"/>
                  </a:cubicBezTo>
                  <a:cubicBezTo>
                    <a:pt x="1439" y="4336"/>
                    <a:pt x="1779" y="4125"/>
                    <a:pt x="2079" y="3938"/>
                  </a:cubicBezTo>
                  <a:cubicBezTo>
                    <a:pt x="2306" y="4311"/>
                    <a:pt x="2685" y="4619"/>
                    <a:pt x="3117" y="4708"/>
                  </a:cubicBezTo>
                  <a:cubicBezTo>
                    <a:pt x="3155" y="4715"/>
                    <a:pt x="3195" y="4719"/>
                    <a:pt x="3234" y="4719"/>
                  </a:cubicBezTo>
                  <a:cubicBezTo>
                    <a:pt x="3499" y="4719"/>
                    <a:pt x="3771" y="4566"/>
                    <a:pt x="3836" y="4297"/>
                  </a:cubicBezTo>
                  <a:cubicBezTo>
                    <a:pt x="3921" y="3948"/>
                    <a:pt x="3767" y="3599"/>
                    <a:pt x="3615" y="3291"/>
                  </a:cubicBezTo>
                  <a:lnTo>
                    <a:pt x="3615" y="3291"/>
                  </a:lnTo>
                  <a:cubicBezTo>
                    <a:pt x="3698" y="3322"/>
                    <a:pt x="3784" y="3336"/>
                    <a:pt x="3870" y="3336"/>
                  </a:cubicBezTo>
                  <a:cubicBezTo>
                    <a:pt x="4089" y="3336"/>
                    <a:pt x="4309" y="3245"/>
                    <a:pt x="4474" y="3099"/>
                  </a:cubicBezTo>
                  <a:cubicBezTo>
                    <a:pt x="4644" y="2950"/>
                    <a:pt x="4715" y="2689"/>
                    <a:pt x="4632" y="2476"/>
                  </a:cubicBezTo>
                  <a:cubicBezTo>
                    <a:pt x="4518" y="2215"/>
                    <a:pt x="4220" y="2103"/>
                    <a:pt x="3960" y="2042"/>
                  </a:cubicBezTo>
                  <a:cubicBezTo>
                    <a:pt x="4155" y="1826"/>
                    <a:pt x="4236" y="1533"/>
                    <a:pt x="4199" y="1245"/>
                  </a:cubicBezTo>
                  <a:cubicBezTo>
                    <a:pt x="4180" y="1071"/>
                    <a:pt x="4149" y="892"/>
                    <a:pt x="4053" y="742"/>
                  </a:cubicBezTo>
                  <a:cubicBezTo>
                    <a:pt x="3937" y="560"/>
                    <a:pt x="3787" y="487"/>
                    <a:pt x="3633" y="487"/>
                  </a:cubicBezTo>
                  <a:cubicBezTo>
                    <a:pt x="3379" y="487"/>
                    <a:pt x="3113" y="689"/>
                    <a:pt x="2966" y="937"/>
                  </a:cubicBezTo>
                  <a:cubicBezTo>
                    <a:pt x="2652" y="594"/>
                    <a:pt x="2347" y="193"/>
                    <a:pt x="1888" y="40"/>
                  </a:cubicBezTo>
                  <a:cubicBezTo>
                    <a:pt x="1789" y="13"/>
                    <a:pt x="1700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8"/>
          <p:cNvSpPr/>
          <p:nvPr/>
        </p:nvSpPr>
        <p:spPr>
          <a:xfrm>
            <a:off x="4477338" y="275730"/>
            <a:ext cx="39589" cy="30761"/>
          </a:xfrm>
          <a:custGeom>
            <a:rect b="b" l="l" r="r" t="t"/>
            <a:pathLst>
              <a:path extrusionOk="0" h="446" w="574">
                <a:moveTo>
                  <a:pt x="287" y="1"/>
                </a:moveTo>
                <a:cubicBezTo>
                  <a:pt x="1" y="1"/>
                  <a:pt x="0" y="446"/>
                  <a:pt x="287" y="446"/>
                </a:cubicBezTo>
                <a:cubicBezTo>
                  <a:pt x="573" y="446"/>
                  <a:pt x="573" y="1"/>
                  <a:pt x="2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8"/>
          <p:cNvSpPr/>
          <p:nvPr/>
        </p:nvSpPr>
        <p:spPr>
          <a:xfrm>
            <a:off x="8131322" y="824563"/>
            <a:ext cx="224842" cy="265052"/>
          </a:xfrm>
          <a:custGeom>
            <a:rect b="b" l="l" r="r" t="t"/>
            <a:pathLst>
              <a:path extrusionOk="0" h="3843" w="3260">
                <a:moveTo>
                  <a:pt x="2064" y="1"/>
                </a:moveTo>
                <a:cubicBezTo>
                  <a:pt x="2000" y="1"/>
                  <a:pt x="1974" y="91"/>
                  <a:pt x="1965" y="152"/>
                </a:cubicBezTo>
                <a:cubicBezTo>
                  <a:pt x="1944" y="236"/>
                  <a:pt x="1924" y="321"/>
                  <a:pt x="1911" y="408"/>
                </a:cubicBezTo>
                <a:cubicBezTo>
                  <a:pt x="1881" y="585"/>
                  <a:pt x="1839" y="763"/>
                  <a:pt x="1792" y="937"/>
                </a:cubicBezTo>
                <a:cubicBezTo>
                  <a:pt x="1757" y="1056"/>
                  <a:pt x="1725" y="1174"/>
                  <a:pt x="1692" y="1293"/>
                </a:cubicBezTo>
                <a:cubicBezTo>
                  <a:pt x="1466" y="916"/>
                  <a:pt x="1254" y="530"/>
                  <a:pt x="1088" y="121"/>
                </a:cubicBezTo>
                <a:cubicBezTo>
                  <a:pt x="1091" y="47"/>
                  <a:pt x="1038" y="12"/>
                  <a:pt x="985" y="12"/>
                </a:cubicBezTo>
                <a:cubicBezTo>
                  <a:pt x="930" y="12"/>
                  <a:pt x="874" y="49"/>
                  <a:pt x="876" y="121"/>
                </a:cubicBezTo>
                <a:cubicBezTo>
                  <a:pt x="1077" y="612"/>
                  <a:pt x="1324" y="1087"/>
                  <a:pt x="1589" y="1553"/>
                </a:cubicBezTo>
                <a:cubicBezTo>
                  <a:pt x="1581" y="1557"/>
                  <a:pt x="1572" y="1562"/>
                  <a:pt x="1564" y="1566"/>
                </a:cubicBezTo>
                <a:cubicBezTo>
                  <a:pt x="1128" y="1407"/>
                  <a:pt x="699" y="1158"/>
                  <a:pt x="263" y="1074"/>
                </a:cubicBezTo>
                <a:lnTo>
                  <a:pt x="263" y="1074"/>
                </a:lnTo>
                <a:cubicBezTo>
                  <a:pt x="1" y="1305"/>
                  <a:pt x="930" y="1441"/>
                  <a:pt x="1065" y="1547"/>
                </a:cubicBezTo>
                <a:cubicBezTo>
                  <a:pt x="1164" y="1588"/>
                  <a:pt x="1263" y="1633"/>
                  <a:pt x="1361" y="1676"/>
                </a:cubicBezTo>
                <a:cubicBezTo>
                  <a:pt x="1119" y="1807"/>
                  <a:pt x="876" y="1934"/>
                  <a:pt x="636" y="2069"/>
                </a:cubicBezTo>
                <a:cubicBezTo>
                  <a:pt x="541" y="2140"/>
                  <a:pt x="291" y="2184"/>
                  <a:pt x="383" y="2347"/>
                </a:cubicBezTo>
                <a:cubicBezTo>
                  <a:pt x="401" y="2372"/>
                  <a:pt x="432" y="2387"/>
                  <a:pt x="462" y="2387"/>
                </a:cubicBezTo>
                <a:cubicBezTo>
                  <a:pt x="479" y="2387"/>
                  <a:pt x="497" y="2382"/>
                  <a:pt x="511" y="2372"/>
                </a:cubicBezTo>
                <a:lnTo>
                  <a:pt x="511" y="2373"/>
                </a:lnTo>
                <a:cubicBezTo>
                  <a:pt x="851" y="2170"/>
                  <a:pt x="1202" y="1985"/>
                  <a:pt x="1556" y="1807"/>
                </a:cubicBezTo>
                <a:lnTo>
                  <a:pt x="1556" y="1807"/>
                </a:lnTo>
                <a:cubicBezTo>
                  <a:pt x="1525" y="1927"/>
                  <a:pt x="1493" y="2047"/>
                  <a:pt x="1465" y="2169"/>
                </a:cubicBezTo>
                <a:cubicBezTo>
                  <a:pt x="1349" y="2674"/>
                  <a:pt x="1221" y="3178"/>
                  <a:pt x="1135" y="3690"/>
                </a:cubicBezTo>
                <a:cubicBezTo>
                  <a:pt x="1123" y="3759"/>
                  <a:pt x="1173" y="3831"/>
                  <a:pt x="1242" y="3841"/>
                </a:cubicBezTo>
                <a:cubicBezTo>
                  <a:pt x="1248" y="3842"/>
                  <a:pt x="1255" y="3842"/>
                  <a:pt x="1261" y="3842"/>
                </a:cubicBezTo>
                <a:cubicBezTo>
                  <a:pt x="1324" y="3842"/>
                  <a:pt x="1376" y="3790"/>
                  <a:pt x="1385" y="3727"/>
                </a:cubicBezTo>
                <a:cubicBezTo>
                  <a:pt x="1405" y="3607"/>
                  <a:pt x="1427" y="3487"/>
                  <a:pt x="1450" y="3368"/>
                </a:cubicBezTo>
                <a:cubicBezTo>
                  <a:pt x="1486" y="3176"/>
                  <a:pt x="1528" y="2967"/>
                  <a:pt x="1571" y="2758"/>
                </a:cubicBezTo>
                <a:cubicBezTo>
                  <a:pt x="1634" y="2459"/>
                  <a:pt x="1702" y="2161"/>
                  <a:pt x="1769" y="1863"/>
                </a:cubicBezTo>
                <a:cubicBezTo>
                  <a:pt x="2001" y="2259"/>
                  <a:pt x="2243" y="2650"/>
                  <a:pt x="2475" y="3041"/>
                </a:cubicBezTo>
                <a:cubicBezTo>
                  <a:pt x="2499" y="3077"/>
                  <a:pt x="2535" y="3092"/>
                  <a:pt x="2572" y="3092"/>
                </a:cubicBezTo>
                <a:cubicBezTo>
                  <a:pt x="2635" y="3092"/>
                  <a:pt x="2700" y="3046"/>
                  <a:pt x="2705" y="2976"/>
                </a:cubicBezTo>
                <a:cubicBezTo>
                  <a:pt x="2630" y="2705"/>
                  <a:pt x="2404" y="2482"/>
                  <a:pt x="2270" y="2222"/>
                </a:cubicBezTo>
                <a:cubicBezTo>
                  <a:pt x="2228" y="2155"/>
                  <a:pt x="2185" y="2087"/>
                  <a:pt x="2144" y="2019"/>
                </a:cubicBezTo>
                <a:lnTo>
                  <a:pt x="2144" y="2019"/>
                </a:lnTo>
                <a:cubicBezTo>
                  <a:pt x="2440" y="2148"/>
                  <a:pt x="2738" y="2272"/>
                  <a:pt x="3044" y="2379"/>
                </a:cubicBezTo>
                <a:cubicBezTo>
                  <a:pt x="3056" y="2383"/>
                  <a:pt x="3067" y="2384"/>
                  <a:pt x="3078" y="2384"/>
                </a:cubicBezTo>
                <a:cubicBezTo>
                  <a:pt x="3198" y="2384"/>
                  <a:pt x="3235" y="2182"/>
                  <a:pt x="3105" y="2144"/>
                </a:cubicBezTo>
                <a:cubicBezTo>
                  <a:pt x="2715" y="2007"/>
                  <a:pt x="2331" y="1856"/>
                  <a:pt x="1946" y="1708"/>
                </a:cubicBezTo>
                <a:cubicBezTo>
                  <a:pt x="1931" y="1684"/>
                  <a:pt x="1916" y="1660"/>
                  <a:pt x="1901" y="1636"/>
                </a:cubicBezTo>
                <a:cubicBezTo>
                  <a:pt x="2315" y="1436"/>
                  <a:pt x="2736" y="1249"/>
                  <a:pt x="3158" y="1070"/>
                </a:cubicBezTo>
                <a:cubicBezTo>
                  <a:pt x="3259" y="1029"/>
                  <a:pt x="3256" y="868"/>
                  <a:pt x="3158" y="826"/>
                </a:cubicBezTo>
                <a:cubicBezTo>
                  <a:pt x="2707" y="913"/>
                  <a:pt x="2284" y="1184"/>
                  <a:pt x="1865" y="1411"/>
                </a:cubicBezTo>
                <a:cubicBezTo>
                  <a:pt x="1905" y="1216"/>
                  <a:pt x="1943" y="1020"/>
                  <a:pt x="1976" y="824"/>
                </a:cubicBezTo>
                <a:cubicBezTo>
                  <a:pt x="2010" y="650"/>
                  <a:pt x="2055" y="472"/>
                  <a:pt x="2096" y="298"/>
                </a:cubicBezTo>
                <a:cubicBezTo>
                  <a:pt x="2108" y="247"/>
                  <a:pt x="2118" y="196"/>
                  <a:pt x="2133" y="146"/>
                </a:cubicBezTo>
                <a:cubicBezTo>
                  <a:pt x="2152" y="101"/>
                  <a:pt x="2160" y="46"/>
                  <a:pt x="2108" y="13"/>
                </a:cubicBezTo>
                <a:cubicBezTo>
                  <a:pt x="2092" y="4"/>
                  <a:pt x="2077" y="1"/>
                  <a:pt x="206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8"/>
          <p:cNvGrpSpPr/>
          <p:nvPr/>
        </p:nvGrpSpPr>
        <p:grpSpPr>
          <a:xfrm>
            <a:off x="6135115" y="2849520"/>
            <a:ext cx="2967397" cy="2293966"/>
            <a:chOff x="5408870" y="1932749"/>
            <a:chExt cx="3992193" cy="3211038"/>
          </a:xfrm>
        </p:grpSpPr>
        <p:grpSp>
          <p:nvGrpSpPr>
            <p:cNvPr id="539" name="Google Shape;539;p8"/>
            <p:cNvGrpSpPr/>
            <p:nvPr/>
          </p:nvGrpSpPr>
          <p:grpSpPr>
            <a:xfrm>
              <a:off x="5408870" y="2597883"/>
              <a:ext cx="2538895" cy="2545904"/>
              <a:chOff x="1771375" y="1422525"/>
              <a:chExt cx="1865600" cy="1870750"/>
            </a:xfrm>
          </p:grpSpPr>
          <p:grpSp>
            <p:nvGrpSpPr>
              <p:cNvPr id="540" name="Google Shape;540;p8"/>
              <p:cNvGrpSpPr/>
              <p:nvPr/>
            </p:nvGrpSpPr>
            <p:grpSpPr>
              <a:xfrm>
                <a:off x="1771375" y="1422525"/>
                <a:ext cx="1865600" cy="1870750"/>
                <a:chOff x="1771375" y="1422525"/>
                <a:chExt cx="1865600" cy="1870750"/>
              </a:xfrm>
            </p:grpSpPr>
            <p:sp>
              <p:nvSpPr>
                <p:cNvPr id="541" name="Google Shape;541;p8"/>
                <p:cNvSpPr/>
                <p:nvPr/>
              </p:nvSpPr>
              <p:spPr>
                <a:xfrm>
                  <a:off x="2265600" y="1428950"/>
                  <a:ext cx="784200" cy="421625"/>
                </a:xfrm>
                <a:custGeom>
                  <a:rect b="b" l="l" r="r" t="t"/>
                  <a:pathLst>
                    <a:path extrusionOk="0" h="16865" w="31368">
                      <a:moveTo>
                        <a:pt x="17887" y="1"/>
                      </a:moveTo>
                      <a:cubicBezTo>
                        <a:pt x="17425" y="10"/>
                        <a:pt x="16962" y="55"/>
                        <a:pt x="16507" y="132"/>
                      </a:cubicBezTo>
                      <a:cubicBezTo>
                        <a:pt x="16315" y="164"/>
                        <a:pt x="16125" y="206"/>
                        <a:pt x="15937" y="254"/>
                      </a:cubicBezTo>
                      <a:cubicBezTo>
                        <a:pt x="15795" y="285"/>
                        <a:pt x="15652" y="340"/>
                        <a:pt x="15505" y="340"/>
                      </a:cubicBezTo>
                      <a:cubicBezTo>
                        <a:pt x="15499" y="340"/>
                        <a:pt x="15493" y="340"/>
                        <a:pt x="15487" y="340"/>
                      </a:cubicBezTo>
                      <a:cubicBezTo>
                        <a:pt x="15411" y="331"/>
                        <a:pt x="15346" y="315"/>
                        <a:pt x="15276" y="285"/>
                      </a:cubicBezTo>
                      <a:cubicBezTo>
                        <a:pt x="15102" y="219"/>
                        <a:pt x="14921" y="176"/>
                        <a:pt x="14737" y="150"/>
                      </a:cubicBezTo>
                      <a:cubicBezTo>
                        <a:pt x="14516" y="120"/>
                        <a:pt x="14293" y="109"/>
                        <a:pt x="14070" y="109"/>
                      </a:cubicBezTo>
                      <a:cubicBezTo>
                        <a:pt x="13697" y="109"/>
                        <a:pt x="13323" y="139"/>
                        <a:pt x="12951" y="157"/>
                      </a:cubicBezTo>
                      <a:cubicBezTo>
                        <a:pt x="12220" y="200"/>
                        <a:pt x="11508" y="370"/>
                        <a:pt x="10808" y="576"/>
                      </a:cubicBezTo>
                      <a:cubicBezTo>
                        <a:pt x="10120" y="762"/>
                        <a:pt x="9420" y="1000"/>
                        <a:pt x="8798" y="1338"/>
                      </a:cubicBezTo>
                      <a:cubicBezTo>
                        <a:pt x="8074" y="1726"/>
                        <a:pt x="7372" y="2166"/>
                        <a:pt x="6777" y="2734"/>
                      </a:cubicBezTo>
                      <a:cubicBezTo>
                        <a:pt x="6360" y="3133"/>
                        <a:pt x="5994" y="3571"/>
                        <a:pt x="5684" y="4052"/>
                      </a:cubicBezTo>
                      <a:cubicBezTo>
                        <a:pt x="5421" y="4452"/>
                        <a:pt x="5236" y="4906"/>
                        <a:pt x="4920" y="5270"/>
                      </a:cubicBezTo>
                      <a:cubicBezTo>
                        <a:pt x="4574" y="5654"/>
                        <a:pt x="4118" y="5914"/>
                        <a:pt x="3670" y="6161"/>
                      </a:cubicBezTo>
                      <a:cubicBezTo>
                        <a:pt x="2454" y="6825"/>
                        <a:pt x="1994" y="7406"/>
                        <a:pt x="1376" y="8629"/>
                      </a:cubicBezTo>
                      <a:cubicBezTo>
                        <a:pt x="1092" y="9196"/>
                        <a:pt x="840" y="9778"/>
                        <a:pt x="633" y="10376"/>
                      </a:cubicBezTo>
                      <a:cubicBezTo>
                        <a:pt x="386" y="11268"/>
                        <a:pt x="240" y="12186"/>
                        <a:pt x="109" y="13099"/>
                      </a:cubicBezTo>
                      <a:cubicBezTo>
                        <a:pt x="1" y="13917"/>
                        <a:pt x="30" y="14742"/>
                        <a:pt x="21" y="15564"/>
                      </a:cubicBezTo>
                      <a:cubicBezTo>
                        <a:pt x="19" y="15596"/>
                        <a:pt x="19" y="15628"/>
                        <a:pt x="19" y="15659"/>
                      </a:cubicBezTo>
                      <a:cubicBezTo>
                        <a:pt x="23" y="15660"/>
                        <a:pt x="26" y="15663"/>
                        <a:pt x="30" y="15664"/>
                      </a:cubicBezTo>
                      <a:cubicBezTo>
                        <a:pt x="33" y="15665"/>
                        <a:pt x="36" y="15667"/>
                        <a:pt x="39" y="15668"/>
                      </a:cubicBezTo>
                      <a:cubicBezTo>
                        <a:pt x="41" y="15671"/>
                        <a:pt x="45" y="15672"/>
                        <a:pt x="47" y="15674"/>
                      </a:cubicBezTo>
                      <a:cubicBezTo>
                        <a:pt x="51" y="15676"/>
                        <a:pt x="54" y="15679"/>
                        <a:pt x="56" y="15681"/>
                      </a:cubicBezTo>
                      <a:cubicBezTo>
                        <a:pt x="72" y="15694"/>
                        <a:pt x="87" y="15711"/>
                        <a:pt x="101" y="15735"/>
                      </a:cubicBezTo>
                      <a:cubicBezTo>
                        <a:pt x="126" y="15774"/>
                        <a:pt x="126" y="15819"/>
                        <a:pt x="110" y="15858"/>
                      </a:cubicBezTo>
                      <a:cubicBezTo>
                        <a:pt x="185" y="15852"/>
                        <a:pt x="261" y="15849"/>
                        <a:pt x="336" y="15849"/>
                      </a:cubicBezTo>
                      <a:cubicBezTo>
                        <a:pt x="1222" y="15849"/>
                        <a:pt x="2103" y="16214"/>
                        <a:pt x="2852" y="16668"/>
                      </a:cubicBezTo>
                      <a:cubicBezTo>
                        <a:pt x="2924" y="16714"/>
                        <a:pt x="2995" y="16763"/>
                        <a:pt x="3064" y="16814"/>
                      </a:cubicBezTo>
                      <a:cubicBezTo>
                        <a:pt x="3087" y="16830"/>
                        <a:pt x="3111" y="16848"/>
                        <a:pt x="3133" y="16864"/>
                      </a:cubicBezTo>
                      <a:cubicBezTo>
                        <a:pt x="3135" y="16855"/>
                        <a:pt x="3137" y="16845"/>
                        <a:pt x="3140" y="16835"/>
                      </a:cubicBezTo>
                      <a:cubicBezTo>
                        <a:pt x="3142" y="16827"/>
                        <a:pt x="3144" y="16818"/>
                        <a:pt x="3147" y="16809"/>
                      </a:cubicBezTo>
                      <a:cubicBezTo>
                        <a:pt x="3149" y="16800"/>
                        <a:pt x="3152" y="16790"/>
                        <a:pt x="3156" y="16780"/>
                      </a:cubicBezTo>
                      <a:cubicBezTo>
                        <a:pt x="3157" y="16775"/>
                        <a:pt x="3159" y="16769"/>
                        <a:pt x="3162" y="16763"/>
                      </a:cubicBezTo>
                      <a:cubicBezTo>
                        <a:pt x="3164" y="16757"/>
                        <a:pt x="3165" y="16751"/>
                        <a:pt x="3168" y="16746"/>
                      </a:cubicBezTo>
                      <a:cubicBezTo>
                        <a:pt x="3171" y="16736"/>
                        <a:pt x="3176" y="16726"/>
                        <a:pt x="3179" y="16717"/>
                      </a:cubicBezTo>
                      <a:cubicBezTo>
                        <a:pt x="3188" y="16693"/>
                        <a:pt x="3199" y="16670"/>
                        <a:pt x="3210" y="16648"/>
                      </a:cubicBezTo>
                      <a:cubicBezTo>
                        <a:pt x="3214" y="16641"/>
                        <a:pt x="3217" y="16634"/>
                        <a:pt x="3221" y="16627"/>
                      </a:cubicBezTo>
                      <a:cubicBezTo>
                        <a:pt x="3226" y="16617"/>
                        <a:pt x="3230" y="16607"/>
                        <a:pt x="3236" y="16597"/>
                      </a:cubicBezTo>
                      <a:cubicBezTo>
                        <a:pt x="3241" y="16588"/>
                        <a:pt x="3246" y="16577"/>
                        <a:pt x="3252" y="16568"/>
                      </a:cubicBezTo>
                      <a:cubicBezTo>
                        <a:pt x="3351" y="16394"/>
                        <a:pt x="3486" y="16230"/>
                        <a:pt x="3598" y="16116"/>
                      </a:cubicBezTo>
                      <a:cubicBezTo>
                        <a:pt x="3966" y="15790"/>
                        <a:pt x="4468" y="15700"/>
                        <a:pt x="4901" y="15492"/>
                      </a:cubicBezTo>
                      <a:cubicBezTo>
                        <a:pt x="5859" y="15071"/>
                        <a:pt x="6669" y="14351"/>
                        <a:pt x="7236" y="13473"/>
                      </a:cubicBezTo>
                      <a:cubicBezTo>
                        <a:pt x="7705" y="12728"/>
                        <a:pt x="8024" y="11898"/>
                        <a:pt x="8539" y="11179"/>
                      </a:cubicBezTo>
                      <a:cubicBezTo>
                        <a:pt x="8893" y="10688"/>
                        <a:pt x="9239" y="10160"/>
                        <a:pt x="9738" y="9804"/>
                      </a:cubicBezTo>
                      <a:cubicBezTo>
                        <a:pt x="10093" y="9575"/>
                        <a:pt x="10528" y="9564"/>
                        <a:pt x="10932" y="9492"/>
                      </a:cubicBezTo>
                      <a:cubicBezTo>
                        <a:pt x="11336" y="9418"/>
                        <a:pt x="11743" y="9290"/>
                        <a:pt x="12082" y="9052"/>
                      </a:cubicBezTo>
                      <a:cubicBezTo>
                        <a:pt x="13067" y="8298"/>
                        <a:pt x="13816" y="7292"/>
                        <a:pt x="14674" y="6405"/>
                      </a:cubicBezTo>
                      <a:cubicBezTo>
                        <a:pt x="15350" y="5701"/>
                        <a:pt x="16124" y="5100"/>
                        <a:pt x="16921" y="4538"/>
                      </a:cubicBezTo>
                      <a:cubicBezTo>
                        <a:pt x="17020" y="4472"/>
                        <a:pt x="17114" y="4399"/>
                        <a:pt x="17205" y="4322"/>
                      </a:cubicBezTo>
                      <a:cubicBezTo>
                        <a:pt x="17208" y="4320"/>
                        <a:pt x="17210" y="4318"/>
                        <a:pt x="17212" y="4315"/>
                      </a:cubicBezTo>
                      <a:cubicBezTo>
                        <a:pt x="17234" y="4298"/>
                        <a:pt x="17256" y="4279"/>
                        <a:pt x="17277" y="4261"/>
                      </a:cubicBezTo>
                      <a:cubicBezTo>
                        <a:pt x="17298" y="4242"/>
                        <a:pt x="17320" y="4224"/>
                        <a:pt x="17341" y="4205"/>
                      </a:cubicBezTo>
                      <a:cubicBezTo>
                        <a:pt x="17341" y="4205"/>
                        <a:pt x="17342" y="4204"/>
                        <a:pt x="17342" y="4204"/>
                      </a:cubicBezTo>
                      <a:cubicBezTo>
                        <a:pt x="17391" y="4161"/>
                        <a:pt x="17439" y="4118"/>
                        <a:pt x="17487" y="4075"/>
                      </a:cubicBezTo>
                      <a:cubicBezTo>
                        <a:pt x="17583" y="3989"/>
                        <a:pt x="17679" y="3903"/>
                        <a:pt x="17779" y="3823"/>
                      </a:cubicBezTo>
                      <a:cubicBezTo>
                        <a:pt x="17805" y="3805"/>
                        <a:pt x="17829" y="3797"/>
                        <a:pt x="17852" y="3797"/>
                      </a:cubicBezTo>
                      <a:cubicBezTo>
                        <a:pt x="17937" y="3797"/>
                        <a:pt x="17995" y="3908"/>
                        <a:pt x="18027" y="3989"/>
                      </a:cubicBezTo>
                      <a:cubicBezTo>
                        <a:pt x="18049" y="4043"/>
                        <a:pt x="18073" y="4097"/>
                        <a:pt x="18096" y="4152"/>
                      </a:cubicBezTo>
                      <a:cubicBezTo>
                        <a:pt x="18107" y="4181"/>
                        <a:pt x="18120" y="4211"/>
                        <a:pt x="18133" y="4240"/>
                      </a:cubicBezTo>
                      <a:cubicBezTo>
                        <a:pt x="18157" y="4298"/>
                        <a:pt x="18181" y="4356"/>
                        <a:pt x="18205" y="4413"/>
                      </a:cubicBezTo>
                      <a:cubicBezTo>
                        <a:pt x="18206" y="4416"/>
                        <a:pt x="18207" y="4419"/>
                        <a:pt x="18208" y="4422"/>
                      </a:cubicBezTo>
                      <a:cubicBezTo>
                        <a:pt x="18232" y="4476"/>
                        <a:pt x="18254" y="4529"/>
                        <a:pt x="18277" y="4581"/>
                      </a:cubicBezTo>
                      <a:cubicBezTo>
                        <a:pt x="18432" y="4934"/>
                        <a:pt x="18632" y="5264"/>
                        <a:pt x="18875" y="5563"/>
                      </a:cubicBezTo>
                      <a:cubicBezTo>
                        <a:pt x="19143" y="5876"/>
                        <a:pt x="19417" y="6187"/>
                        <a:pt x="19734" y="6450"/>
                      </a:cubicBezTo>
                      <a:cubicBezTo>
                        <a:pt x="20282" y="6892"/>
                        <a:pt x="20875" y="7278"/>
                        <a:pt x="21469" y="7655"/>
                      </a:cubicBezTo>
                      <a:cubicBezTo>
                        <a:pt x="22094" y="8064"/>
                        <a:pt x="22775" y="8382"/>
                        <a:pt x="23371" y="8833"/>
                      </a:cubicBezTo>
                      <a:cubicBezTo>
                        <a:pt x="23974" y="9262"/>
                        <a:pt x="24360" y="9904"/>
                        <a:pt x="24730" y="10526"/>
                      </a:cubicBezTo>
                      <a:cubicBezTo>
                        <a:pt x="25093" y="11078"/>
                        <a:pt x="25462" y="11636"/>
                        <a:pt x="25923" y="12110"/>
                      </a:cubicBezTo>
                      <a:cubicBezTo>
                        <a:pt x="26364" y="12579"/>
                        <a:pt x="26932" y="12890"/>
                        <a:pt x="27440" y="13275"/>
                      </a:cubicBezTo>
                      <a:cubicBezTo>
                        <a:pt x="27949" y="13681"/>
                        <a:pt x="28447" y="14120"/>
                        <a:pt x="28830" y="14649"/>
                      </a:cubicBezTo>
                      <a:cubicBezTo>
                        <a:pt x="29040" y="14939"/>
                        <a:pt x="29244" y="15239"/>
                        <a:pt x="29475" y="15513"/>
                      </a:cubicBezTo>
                      <a:cubicBezTo>
                        <a:pt x="29611" y="15676"/>
                        <a:pt x="29754" y="15838"/>
                        <a:pt x="29851" y="16028"/>
                      </a:cubicBezTo>
                      <a:cubicBezTo>
                        <a:pt x="29876" y="16072"/>
                        <a:pt x="29897" y="16118"/>
                        <a:pt x="29915" y="16164"/>
                      </a:cubicBezTo>
                      <a:cubicBezTo>
                        <a:pt x="29921" y="16177"/>
                        <a:pt x="29927" y="16190"/>
                        <a:pt x="29932" y="16204"/>
                      </a:cubicBezTo>
                      <a:cubicBezTo>
                        <a:pt x="29936" y="16216"/>
                        <a:pt x="29942" y="16230"/>
                        <a:pt x="29947" y="16244"/>
                      </a:cubicBezTo>
                      <a:cubicBezTo>
                        <a:pt x="29950" y="16255"/>
                        <a:pt x="29954" y="16264"/>
                        <a:pt x="29957" y="16275"/>
                      </a:cubicBezTo>
                      <a:cubicBezTo>
                        <a:pt x="29973" y="16318"/>
                        <a:pt x="29986" y="16363"/>
                        <a:pt x="29999" y="16407"/>
                      </a:cubicBezTo>
                      <a:cubicBezTo>
                        <a:pt x="30034" y="16372"/>
                        <a:pt x="30070" y="16338"/>
                        <a:pt x="30106" y="16304"/>
                      </a:cubicBezTo>
                      <a:cubicBezTo>
                        <a:pt x="30117" y="16293"/>
                        <a:pt x="30130" y="16282"/>
                        <a:pt x="30142" y="16271"/>
                      </a:cubicBezTo>
                      <a:cubicBezTo>
                        <a:pt x="30498" y="15950"/>
                        <a:pt x="30919" y="15700"/>
                        <a:pt x="31368" y="15534"/>
                      </a:cubicBezTo>
                      <a:cubicBezTo>
                        <a:pt x="31348" y="15512"/>
                        <a:pt x="31336" y="15483"/>
                        <a:pt x="31335" y="15451"/>
                      </a:cubicBezTo>
                      <a:lnTo>
                        <a:pt x="31335" y="15450"/>
                      </a:lnTo>
                      <a:cubicBezTo>
                        <a:pt x="31313" y="14751"/>
                        <a:pt x="31214" y="14050"/>
                        <a:pt x="31089" y="13364"/>
                      </a:cubicBezTo>
                      <a:cubicBezTo>
                        <a:pt x="30964" y="12711"/>
                        <a:pt x="30798" y="12063"/>
                        <a:pt x="30713" y="11402"/>
                      </a:cubicBezTo>
                      <a:cubicBezTo>
                        <a:pt x="30613" y="10743"/>
                        <a:pt x="30513" y="10080"/>
                        <a:pt x="30337" y="9436"/>
                      </a:cubicBezTo>
                      <a:cubicBezTo>
                        <a:pt x="30099" y="8650"/>
                        <a:pt x="29777" y="7885"/>
                        <a:pt x="29377" y="7168"/>
                      </a:cubicBezTo>
                      <a:cubicBezTo>
                        <a:pt x="28981" y="6545"/>
                        <a:pt x="28447" y="6029"/>
                        <a:pt x="27986" y="5457"/>
                      </a:cubicBezTo>
                      <a:cubicBezTo>
                        <a:pt x="27404" y="4773"/>
                        <a:pt x="26923" y="3983"/>
                        <a:pt x="26196" y="3439"/>
                      </a:cubicBezTo>
                      <a:cubicBezTo>
                        <a:pt x="25654" y="3027"/>
                        <a:pt x="25075" y="2668"/>
                        <a:pt x="24500" y="2305"/>
                      </a:cubicBezTo>
                      <a:cubicBezTo>
                        <a:pt x="23732" y="1812"/>
                        <a:pt x="22941" y="1352"/>
                        <a:pt x="22109" y="977"/>
                      </a:cubicBezTo>
                      <a:cubicBezTo>
                        <a:pt x="21680" y="783"/>
                        <a:pt x="21229" y="648"/>
                        <a:pt x="20781" y="509"/>
                      </a:cubicBezTo>
                      <a:cubicBezTo>
                        <a:pt x="19843" y="215"/>
                        <a:pt x="18870" y="15"/>
                        <a:pt x="178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8"/>
                <p:cNvSpPr/>
                <p:nvPr/>
              </p:nvSpPr>
              <p:spPr>
                <a:xfrm>
                  <a:off x="2348225" y="1537800"/>
                  <a:ext cx="669150" cy="657300"/>
                </a:xfrm>
                <a:custGeom>
                  <a:rect b="b" l="l" r="r" t="t"/>
                  <a:pathLst>
                    <a:path extrusionOk="0" h="26292" w="26766">
                      <a:moveTo>
                        <a:pt x="14252" y="1"/>
                      </a:moveTo>
                      <a:cubicBezTo>
                        <a:pt x="13904" y="300"/>
                        <a:pt x="13510" y="562"/>
                        <a:pt x="13144" y="817"/>
                      </a:cubicBezTo>
                      <a:cubicBezTo>
                        <a:pt x="12538" y="1257"/>
                        <a:pt x="11958" y="1742"/>
                        <a:pt x="11457" y="2299"/>
                      </a:cubicBezTo>
                      <a:cubicBezTo>
                        <a:pt x="10904" y="2898"/>
                        <a:pt x="10399" y="3540"/>
                        <a:pt x="9838" y="4130"/>
                      </a:cubicBezTo>
                      <a:cubicBezTo>
                        <a:pt x="9422" y="4535"/>
                        <a:pt x="8997" y="4972"/>
                        <a:pt x="8443" y="5181"/>
                      </a:cubicBezTo>
                      <a:cubicBezTo>
                        <a:pt x="7922" y="5417"/>
                        <a:pt x="7335" y="5393"/>
                        <a:pt x="6796" y="5567"/>
                      </a:cubicBezTo>
                      <a:cubicBezTo>
                        <a:pt x="6371" y="5731"/>
                        <a:pt x="6103" y="6128"/>
                        <a:pt x="5828" y="6469"/>
                      </a:cubicBezTo>
                      <a:cubicBezTo>
                        <a:pt x="5506" y="6892"/>
                        <a:pt x="5203" y="7329"/>
                        <a:pt x="4941" y="7791"/>
                      </a:cubicBezTo>
                      <a:cubicBezTo>
                        <a:pt x="4184" y="9219"/>
                        <a:pt x="3552" y="10382"/>
                        <a:pt x="2068" y="11191"/>
                      </a:cubicBezTo>
                      <a:cubicBezTo>
                        <a:pt x="1591" y="11472"/>
                        <a:pt x="1034" y="11584"/>
                        <a:pt x="565" y="11876"/>
                      </a:cubicBezTo>
                      <a:cubicBezTo>
                        <a:pt x="341" y="12043"/>
                        <a:pt x="177" y="12291"/>
                        <a:pt x="74" y="12548"/>
                      </a:cubicBezTo>
                      <a:cubicBezTo>
                        <a:pt x="60" y="12592"/>
                        <a:pt x="61" y="12603"/>
                        <a:pt x="58" y="12638"/>
                      </a:cubicBezTo>
                      <a:cubicBezTo>
                        <a:pt x="54" y="12670"/>
                        <a:pt x="41" y="12696"/>
                        <a:pt x="22" y="12713"/>
                      </a:cubicBezTo>
                      <a:cubicBezTo>
                        <a:pt x="20" y="12761"/>
                        <a:pt x="19" y="12810"/>
                        <a:pt x="18" y="12857"/>
                      </a:cubicBezTo>
                      <a:cubicBezTo>
                        <a:pt x="17" y="12907"/>
                        <a:pt x="15" y="12958"/>
                        <a:pt x="15" y="13008"/>
                      </a:cubicBezTo>
                      <a:cubicBezTo>
                        <a:pt x="1" y="13736"/>
                        <a:pt x="31" y="14465"/>
                        <a:pt x="100" y="15190"/>
                      </a:cubicBezTo>
                      <a:cubicBezTo>
                        <a:pt x="169" y="15958"/>
                        <a:pt x="283" y="16726"/>
                        <a:pt x="473" y="17473"/>
                      </a:cubicBezTo>
                      <a:cubicBezTo>
                        <a:pt x="477" y="17487"/>
                        <a:pt x="480" y="17500"/>
                        <a:pt x="484" y="17514"/>
                      </a:cubicBezTo>
                      <a:cubicBezTo>
                        <a:pt x="489" y="17535"/>
                        <a:pt x="494" y="17556"/>
                        <a:pt x="500" y="17577"/>
                      </a:cubicBezTo>
                      <a:cubicBezTo>
                        <a:pt x="506" y="17597"/>
                        <a:pt x="510" y="17617"/>
                        <a:pt x="516" y="17636"/>
                      </a:cubicBezTo>
                      <a:cubicBezTo>
                        <a:pt x="529" y="17682"/>
                        <a:pt x="540" y="17727"/>
                        <a:pt x="553" y="17771"/>
                      </a:cubicBezTo>
                      <a:cubicBezTo>
                        <a:pt x="696" y="18272"/>
                        <a:pt x="876" y="18762"/>
                        <a:pt x="1102" y="19235"/>
                      </a:cubicBezTo>
                      <a:cubicBezTo>
                        <a:pt x="1296" y="19690"/>
                        <a:pt x="1520" y="20129"/>
                        <a:pt x="1773" y="20548"/>
                      </a:cubicBezTo>
                      <a:cubicBezTo>
                        <a:pt x="1781" y="20552"/>
                        <a:pt x="1789" y="20557"/>
                        <a:pt x="1798" y="20560"/>
                      </a:cubicBezTo>
                      <a:cubicBezTo>
                        <a:pt x="1859" y="20589"/>
                        <a:pt x="1878" y="20650"/>
                        <a:pt x="1868" y="20703"/>
                      </a:cubicBezTo>
                      <a:cubicBezTo>
                        <a:pt x="2852" y="22275"/>
                        <a:pt x="4240" y="23568"/>
                        <a:pt x="5936" y="24377"/>
                      </a:cubicBezTo>
                      <a:cubicBezTo>
                        <a:pt x="6773" y="24785"/>
                        <a:pt x="7633" y="25154"/>
                        <a:pt x="8515" y="25459"/>
                      </a:cubicBezTo>
                      <a:cubicBezTo>
                        <a:pt x="8555" y="25473"/>
                        <a:pt x="8595" y="25487"/>
                        <a:pt x="8636" y="25500"/>
                      </a:cubicBezTo>
                      <a:cubicBezTo>
                        <a:pt x="8676" y="25514"/>
                        <a:pt x="8716" y="25528"/>
                        <a:pt x="8757" y="25540"/>
                      </a:cubicBezTo>
                      <a:cubicBezTo>
                        <a:pt x="9259" y="25708"/>
                        <a:pt x="9770" y="25854"/>
                        <a:pt x="10287" y="25973"/>
                      </a:cubicBezTo>
                      <a:cubicBezTo>
                        <a:pt x="11148" y="26153"/>
                        <a:pt x="12028" y="26229"/>
                        <a:pt x="12906" y="26275"/>
                      </a:cubicBezTo>
                      <a:cubicBezTo>
                        <a:pt x="13110" y="26287"/>
                        <a:pt x="13314" y="26292"/>
                        <a:pt x="13518" y="26292"/>
                      </a:cubicBezTo>
                      <a:cubicBezTo>
                        <a:pt x="13558" y="26292"/>
                        <a:pt x="13597" y="26292"/>
                        <a:pt x="13637" y="26291"/>
                      </a:cubicBezTo>
                      <a:cubicBezTo>
                        <a:pt x="13638" y="26272"/>
                        <a:pt x="13643" y="26253"/>
                        <a:pt x="13652" y="26235"/>
                      </a:cubicBezTo>
                      <a:cubicBezTo>
                        <a:pt x="13673" y="26192"/>
                        <a:pt x="13715" y="26171"/>
                        <a:pt x="13757" y="26171"/>
                      </a:cubicBezTo>
                      <a:cubicBezTo>
                        <a:pt x="13805" y="26171"/>
                        <a:pt x="13853" y="26198"/>
                        <a:pt x="13870" y="26248"/>
                      </a:cubicBezTo>
                      <a:cubicBezTo>
                        <a:pt x="13874" y="26261"/>
                        <a:pt x="13878" y="26273"/>
                        <a:pt x="13882" y="26286"/>
                      </a:cubicBezTo>
                      <a:cubicBezTo>
                        <a:pt x="15407" y="26235"/>
                        <a:pt x="16912" y="25878"/>
                        <a:pt x="18355" y="25391"/>
                      </a:cubicBezTo>
                      <a:cubicBezTo>
                        <a:pt x="18710" y="25265"/>
                        <a:pt x="19063" y="25141"/>
                        <a:pt x="19412" y="25009"/>
                      </a:cubicBezTo>
                      <a:cubicBezTo>
                        <a:pt x="19438" y="24999"/>
                        <a:pt x="19462" y="24989"/>
                        <a:pt x="19487" y="24980"/>
                      </a:cubicBezTo>
                      <a:cubicBezTo>
                        <a:pt x="19512" y="24970"/>
                        <a:pt x="19535" y="24961"/>
                        <a:pt x="19559" y="24952"/>
                      </a:cubicBezTo>
                      <a:cubicBezTo>
                        <a:pt x="19588" y="24941"/>
                        <a:pt x="19617" y="24930"/>
                        <a:pt x="19645" y="24918"/>
                      </a:cubicBezTo>
                      <a:cubicBezTo>
                        <a:pt x="20067" y="24753"/>
                        <a:pt x="20481" y="24573"/>
                        <a:pt x="20885" y="24363"/>
                      </a:cubicBezTo>
                      <a:cubicBezTo>
                        <a:pt x="21767" y="23869"/>
                        <a:pt x="22587" y="23265"/>
                        <a:pt x="23314" y="22564"/>
                      </a:cubicBezTo>
                      <a:cubicBezTo>
                        <a:pt x="23514" y="22372"/>
                        <a:pt x="23701" y="22169"/>
                        <a:pt x="23877" y="21957"/>
                      </a:cubicBezTo>
                      <a:cubicBezTo>
                        <a:pt x="23886" y="21927"/>
                        <a:pt x="23906" y="21900"/>
                        <a:pt x="23936" y="21884"/>
                      </a:cubicBezTo>
                      <a:cubicBezTo>
                        <a:pt x="24597" y="21062"/>
                        <a:pt x="25086" y="20109"/>
                        <a:pt x="25512" y="19145"/>
                      </a:cubicBezTo>
                      <a:cubicBezTo>
                        <a:pt x="25749" y="18604"/>
                        <a:pt x="25973" y="18056"/>
                        <a:pt x="26155" y="17495"/>
                      </a:cubicBezTo>
                      <a:cubicBezTo>
                        <a:pt x="26178" y="17424"/>
                        <a:pt x="26201" y="17353"/>
                        <a:pt x="26221" y="17282"/>
                      </a:cubicBezTo>
                      <a:cubicBezTo>
                        <a:pt x="26224" y="17276"/>
                        <a:pt x="26225" y="17271"/>
                        <a:pt x="26227" y="17265"/>
                      </a:cubicBezTo>
                      <a:cubicBezTo>
                        <a:pt x="26483" y="16333"/>
                        <a:pt x="26646" y="15374"/>
                        <a:pt x="26724" y="14410"/>
                      </a:cubicBezTo>
                      <a:cubicBezTo>
                        <a:pt x="26766" y="13759"/>
                        <a:pt x="26728" y="13110"/>
                        <a:pt x="26661" y="12464"/>
                      </a:cubicBezTo>
                      <a:cubicBezTo>
                        <a:pt x="26661" y="12461"/>
                        <a:pt x="26660" y="12460"/>
                        <a:pt x="26660" y="12458"/>
                      </a:cubicBezTo>
                      <a:cubicBezTo>
                        <a:pt x="26657" y="12422"/>
                        <a:pt x="26653" y="12386"/>
                        <a:pt x="26649" y="12351"/>
                      </a:cubicBezTo>
                      <a:cubicBezTo>
                        <a:pt x="26644" y="12352"/>
                        <a:pt x="26639" y="12352"/>
                        <a:pt x="26634" y="12352"/>
                      </a:cubicBezTo>
                      <a:cubicBezTo>
                        <a:pt x="26586" y="12352"/>
                        <a:pt x="26542" y="12317"/>
                        <a:pt x="26529" y="12269"/>
                      </a:cubicBezTo>
                      <a:cubicBezTo>
                        <a:pt x="26479" y="12061"/>
                        <a:pt x="26407" y="11854"/>
                        <a:pt x="26290" y="11675"/>
                      </a:cubicBezTo>
                      <a:cubicBezTo>
                        <a:pt x="26091" y="11404"/>
                        <a:pt x="25855" y="11161"/>
                        <a:pt x="25654" y="10891"/>
                      </a:cubicBezTo>
                      <a:cubicBezTo>
                        <a:pt x="25431" y="10598"/>
                        <a:pt x="25224" y="10293"/>
                        <a:pt x="24969" y="10027"/>
                      </a:cubicBezTo>
                      <a:cubicBezTo>
                        <a:pt x="24743" y="9787"/>
                        <a:pt x="24492" y="9570"/>
                        <a:pt x="24242" y="9353"/>
                      </a:cubicBezTo>
                      <a:cubicBezTo>
                        <a:pt x="23677" y="8864"/>
                        <a:pt x="22994" y="8521"/>
                        <a:pt x="22478" y="7973"/>
                      </a:cubicBezTo>
                      <a:cubicBezTo>
                        <a:pt x="21960" y="7440"/>
                        <a:pt x="21534" y="6823"/>
                        <a:pt x="21129" y="6202"/>
                      </a:cubicBezTo>
                      <a:cubicBezTo>
                        <a:pt x="20452" y="5031"/>
                        <a:pt x="20001" y="4667"/>
                        <a:pt x="18847" y="3990"/>
                      </a:cubicBezTo>
                      <a:cubicBezTo>
                        <a:pt x="17939" y="3415"/>
                        <a:pt x="16999" y="2879"/>
                        <a:pt x="16161" y="2202"/>
                      </a:cubicBezTo>
                      <a:cubicBezTo>
                        <a:pt x="15755" y="1836"/>
                        <a:pt x="15375" y="1431"/>
                        <a:pt x="15073" y="974"/>
                      </a:cubicBezTo>
                      <a:cubicBezTo>
                        <a:pt x="14878" y="682"/>
                        <a:pt x="14739" y="361"/>
                        <a:pt x="14609" y="37"/>
                      </a:cubicBezTo>
                      <a:cubicBezTo>
                        <a:pt x="14489" y="24"/>
                        <a:pt x="14371" y="11"/>
                        <a:pt x="1425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8"/>
                <p:cNvSpPr/>
                <p:nvPr/>
              </p:nvSpPr>
              <p:spPr>
                <a:xfrm>
                  <a:off x="2509650" y="2183125"/>
                  <a:ext cx="382400" cy="290550"/>
                </a:xfrm>
                <a:custGeom>
                  <a:rect b="b" l="l" r="r" t="t"/>
                  <a:pathLst>
                    <a:path extrusionOk="0" h="11622" w="15296">
                      <a:moveTo>
                        <a:pt x="2287" y="0"/>
                      </a:moveTo>
                      <a:cubicBezTo>
                        <a:pt x="2264" y="444"/>
                        <a:pt x="2220" y="887"/>
                        <a:pt x="2147" y="1326"/>
                      </a:cubicBezTo>
                      <a:cubicBezTo>
                        <a:pt x="2143" y="1350"/>
                        <a:pt x="2138" y="1375"/>
                        <a:pt x="2134" y="1399"/>
                      </a:cubicBezTo>
                      <a:cubicBezTo>
                        <a:pt x="2112" y="1755"/>
                        <a:pt x="2113" y="2112"/>
                        <a:pt x="2155" y="2469"/>
                      </a:cubicBezTo>
                      <a:cubicBezTo>
                        <a:pt x="2183" y="2823"/>
                        <a:pt x="2256" y="3172"/>
                        <a:pt x="2285" y="3526"/>
                      </a:cubicBezTo>
                      <a:cubicBezTo>
                        <a:pt x="2331" y="4458"/>
                        <a:pt x="2083" y="5378"/>
                        <a:pt x="1653" y="6200"/>
                      </a:cubicBezTo>
                      <a:cubicBezTo>
                        <a:pt x="1457" y="6568"/>
                        <a:pt x="1210" y="6905"/>
                        <a:pt x="983" y="7253"/>
                      </a:cubicBezTo>
                      <a:cubicBezTo>
                        <a:pt x="0" y="8689"/>
                        <a:pt x="1010" y="9502"/>
                        <a:pt x="1757" y="10687"/>
                      </a:cubicBezTo>
                      <a:cubicBezTo>
                        <a:pt x="1870" y="10877"/>
                        <a:pt x="1991" y="11070"/>
                        <a:pt x="2076" y="11276"/>
                      </a:cubicBezTo>
                      <a:cubicBezTo>
                        <a:pt x="2994" y="11410"/>
                        <a:pt x="3921" y="11494"/>
                        <a:pt x="4847" y="11552"/>
                      </a:cubicBezTo>
                      <a:cubicBezTo>
                        <a:pt x="5607" y="11603"/>
                        <a:pt x="6369" y="11621"/>
                        <a:pt x="7131" y="11621"/>
                      </a:cubicBezTo>
                      <a:cubicBezTo>
                        <a:pt x="7711" y="11621"/>
                        <a:pt x="8292" y="11611"/>
                        <a:pt x="8871" y="11596"/>
                      </a:cubicBezTo>
                      <a:cubicBezTo>
                        <a:pt x="10515" y="11552"/>
                        <a:pt x="12160" y="11431"/>
                        <a:pt x="13785" y="11178"/>
                      </a:cubicBezTo>
                      <a:cubicBezTo>
                        <a:pt x="14292" y="11104"/>
                        <a:pt x="14795" y="11007"/>
                        <a:pt x="15295" y="10892"/>
                      </a:cubicBezTo>
                      <a:cubicBezTo>
                        <a:pt x="15245" y="10457"/>
                        <a:pt x="15159" y="10025"/>
                        <a:pt x="15024" y="9608"/>
                      </a:cubicBezTo>
                      <a:lnTo>
                        <a:pt x="15022" y="9608"/>
                      </a:lnTo>
                      <a:cubicBezTo>
                        <a:pt x="14883" y="9152"/>
                        <a:pt x="14677" y="8721"/>
                        <a:pt x="14459" y="8298"/>
                      </a:cubicBezTo>
                      <a:cubicBezTo>
                        <a:pt x="14151" y="7705"/>
                        <a:pt x="13837" y="7113"/>
                        <a:pt x="13509" y="6530"/>
                      </a:cubicBezTo>
                      <a:cubicBezTo>
                        <a:pt x="13011" y="5663"/>
                        <a:pt x="12462" y="4793"/>
                        <a:pt x="12291" y="3790"/>
                      </a:cubicBezTo>
                      <a:cubicBezTo>
                        <a:pt x="12290" y="3786"/>
                        <a:pt x="12289" y="3780"/>
                        <a:pt x="12289" y="3775"/>
                      </a:cubicBezTo>
                      <a:lnTo>
                        <a:pt x="12184" y="3775"/>
                      </a:lnTo>
                      <a:cubicBezTo>
                        <a:pt x="11113" y="3766"/>
                        <a:pt x="10010" y="3605"/>
                        <a:pt x="9047" y="3114"/>
                      </a:cubicBezTo>
                      <a:cubicBezTo>
                        <a:pt x="8160" y="2671"/>
                        <a:pt x="7638" y="1842"/>
                        <a:pt x="7315" y="935"/>
                      </a:cubicBezTo>
                      <a:cubicBezTo>
                        <a:pt x="7289" y="865"/>
                        <a:pt x="7263" y="795"/>
                        <a:pt x="7239" y="725"/>
                      </a:cubicBezTo>
                      <a:cubicBezTo>
                        <a:pt x="7081" y="730"/>
                        <a:pt x="6923" y="733"/>
                        <a:pt x="6765" y="733"/>
                      </a:cubicBezTo>
                      <a:cubicBezTo>
                        <a:pt x="6660" y="733"/>
                        <a:pt x="6554" y="731"/>
                        <a:pt x="6449" y="729"/>
                      </a:cubicBezTo>
                      <a:cubicBezTo>
                        <a:pt x="5418" y="691"/>
                        <a:pt x="4381" y="588"/>
                        <a:pt x="3382" y="321"/>
                      </a:cubicBezTo>
                      <a:cubicBezTo>
                        <a:pt x="3015" y="221"/>
                        <a:pt x="2650" y="115"/>
                        <a:pt x="228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8"/>
                <p:cNvSpPr/>
                <p:nvPr/>
              </p:nvSpPr>
              <p:spPr>
                <a:xfrm>
                  <a:off x="2188800" y="1831175"/>
                  <a:ext cx="166400" cy="188700"/>
                </a:xfrm>
                <a:custGeom>
                  <a:rect b="b" l="l" r="r" t="t"/>
                  <a:pathLst>
                    <a:path extrusionOk="0" h="7548" w="6656">
                      <a:moveTo>
                        <a:pt x="3355" y="0"/>
                      </a:moveTo>
                      <a:cubicBezTo>
                        <a:pt x="3175" y="0"/>
                        <a:pt x="2996" y="18"/>
                        <a:pt x="2820" y="60"/>
                      </a:cubicBezTo>
                      <a:cubicBezTo>
                        <a:pt x="2108" y="225"/>
                        <a:pt x="1467" y="660"/>
                        <a:pt x="996" y="1203"/>
                      </a:cubicBezTo>
                      <a:cubicBezTo>
                        <a:pt x="539" y="1764"/>
                        <a:pt x="291" y="2463"/>
                        <a:pt x="161" y="3167"/>
                      </a:cubicBezTo>
                      <a:cubicBezTo>
                        <a:pt x="76" y="3621"/>
                        <a:pt x="0" y="4083"/>
                        <a:pt x="40" y="4547"/>
                      </a:cubicBezTo>
                      <a:cubicBezTo>
                        <a:pt x="95" y="6051"/>
                        <a:pt x="1349" y="7444"/>
                        <a:pt x="2870" y="7539"/>
                      </a:cubicBezTo>
                      <a:cubicBezTo>
                        <a:pt x="2940" y="7545"/>
                        <a:pt x="3010" y="7548"/>
                        <a:pt x="3079" y="7548"/>
                      </a:cubicBezTo>
                      <a:cubicBezTo>
                        <a:pt x="3588" y="7548"/>
                        <a:pt x="4085" y="7403"/>
                        <a:pt x="4562" y="7233"/>
                      </a:cubicBezTo>
                      <a:cubicBezTo>
                        <a:pt x="4880" y="7113"/>
                        <a:pt x="5202" y="6995"/>
                        <a:pt x="5504" y="6836"/>
                      </a:cubicBezTo>
                      <a:cubicBezTo>
                        <a:pt x="5928" y="6594"/>
                        <a:pt x="6306" y="6280"/>
                        <a:pt x="6655" y="5936"/>
                      </a:cubicBezTo>
                      <a:cubicBezTo>
                        <a:pt x="6443" y="5084"/>
                        <a:pt x="6331" y="4205"/>
                        <a:pt x="6244" y="3332"/>
                      </a:cubicBezTo>
                      <a:lnTo>
                        <a:pt x="6243" y="3332"/>
                      </a:lnTo>
                      <a:cubicBezTo>
                        <a:pt x="6170" y="2572"/>
                        <a:pt x="6119" y="1808"/>
                        <a:pt x="6127" y="1044"/>
                      </a:cubicBezTo>
                      <a:cubicBezTo>
                        <a:pt x="5683" y="691"/>
                        <a:pt x="5168" y="429"/>
                        <a:pt x="4631" y="246"/>
                      </a:cubicBezTo>
                      <a:cubicBezTo>
                        <a:pt x="4223" y="106"/>
                        <a:pt x="3788" y="0"/>
                        <a:pt x="33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8"/>
                <p:cNvSpPr/>
                <p:nvPr/>
              </p:nvSpPr>
              <p:spPr>
                <a:xfrm>
                  <a:off x="3009325" y="1817500"/>
                  <a:ext cx="143750" cy="170600"/>
                </a:xfrm>
                <a:custGeom>
                  <a:rect b="b" l="l" r="r" t="t"/>
                  <a:pathLst>
                    <a:path extrusionOk="0" h="6824" w="5750">
                      <a:moveTo>
                        <a:pt x="2922" y="1"/>
                      </a:moveTo>
                      <a:cubicBezTo>
                        <a:pt x="2015" y="1"/>
                        <a:pt x="1083" y="405"/>
                        <a:pt x="434" y="1041"/>
                      </a:cubicBezTo>
                      <a:cubicBezTo>
                        <a:pt x="466" y="1285"/>
                        <a:pt x="494" y="1531"/>
                        <a:pt x="511" y="1777"/>
                      </a:cubicBezTo>
                      <a:cubicBezTo>
                        <a:pt x="598" y="2874"/>
                        <a:pt x="491" y="4006"/>
                        <a:pt x="280" y="5072"/>
                      </a:cubicBezTo>
                      <a:cubicBezTo>
                        <a:pt x="215" y="5455"/>
                        <a:pt x="118" y="5831"/>
                        <a:pt x="0" y="6201"/>
                      </a:cubicBezTo>
                      <a:cubicBezTo>
                        <a:pt x="21" y="6213"/>
                        <a:pt x="42" y="6224"/>
                        <a:pt x="64" y="6235"/>
                      </a:cubicBezTo>
                      <a:cubicBezTo>
                        <a:pt x="381" y="6403"/>
                        <a:pt x="712" y="6560"/>
                        <a:pt x="1054" y="6669"/>
                      </a:cubicBezTo>
                      <a:cubicBezTo>
                        <a:pt x="1074" y="6631"/>
                        <a:pt x="1102" y="6604"/>
                        <a:pt x="1149" y="6604"/>
                      </a:cubicBezTo>
                      <a:cubicBezTo>
                        <a:pt x="1159" y="6604"/>
                        <a:pt x="1171" y="6605"/>
                        <a:pt x="1183" y="6608"/>
                      </a:cubicBezTo>
                      <a:cubicBezTo>
                        <a:pt x="1235" y="6624"/>
                        <a:pt x="1268" y="6677"/>
                        <a:pt x="1267" y="6730"/>
                      </a:cubicBezTo>
                      <a:cubicBezTo>
                        <a:pt x="1365" y="6756"/>
                        <a:pt x="1465" y="6777"/>
                        <a:pt x="1566" y="6792"/>
                      </a:cubicBezTo>
                      <a:cubicBezTo>
                        <a:pt x="1573" y="6786"/>
                        <a:pt x="1581" y="6783"/>
                        <a:pt x="1589" y="6778"/>
                      </a:cubicBezTo>
                      <a:cubicBezTo>
                        <a:pt x="1602" y="6772"/>
                        <a:pt x="1616" y="6769"/>
                        <a:pt x="1629" y="6769"/>
                      </a:cubicBezTo>
                      <a:cubicBezTo>
                        <a:pt x="1662" y="6769"/>
                        <a:pt x="1694" y="6785"/>
                        <a:pt x="1715" y="6812"/>
                      </a:cubicBezTo>
                      <a:cubicBezTo>
                        <a:pt x="1749" y="6815"/>
                        <a:pt x="1782" y="6817"/>
                        <a:pt x="1817" y="6820"/>
                      </a:cubicBezTo>
                      <a:cubicBezTo>
                        <a:pt x="1875" y="6822"/>
                        <a:pt x="1934" y="6824"/>
                        <a:pt x="1992" y="6824"/>
                      </a:cubicBezTo>
                      <a:cubicBezTo>
                        <a:pt x="2618" y="6824"/>
                        <a:pt x="3240" y="6666"/>
                        <a:pt x="3799" y="6382"/>
                      </a:cubicBezTo>
                      <a:cubicBezTo>
                        <a:pt x="4323" y="6107"/>
                        <a:pt x="4716" y="5670"/>
                        <a:pt x="5038" y="5184"/>
                      </a:cubicBezTo>
                      <a:cubicBezTo>
                        <a:pt x="5564" y="4336"/>
                        <a:pt x="5750" y="3454"/>
                        <a:pt x="5551" y="2475"/>
                      </a:cubicBezTo>
                      <a:cubicBezTo>
                        <a:pt x="5281" y="1144"/>
                        <a:pt x="4499" y="121"/>
                        <a:pt x="3075" y="4"/>
                      </a:cubicBezTo>
                      <a:cubicBezTo>
                        <a:pt x="3024" y="2"/>
                        <a:pt x="2973" y="1"/>
                        <a:pt x="29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8"/>
                <p:cNvSpPr/>
                <p:nvPr/>
              </p:nvSpPr>
              <p:spPr>
                <a:xfrm>
                  <a:off x="2821725" y="1978200"/>
                  <a:ext cx="237650" cy="1050275"/>
                </a:xfrm>
                <a:custGeom>
                  <a:rect b="b" l="l" r="r" t="t"/>
                  <a:pathLst>
                    <a:path extrusionOk="0" h="42011" w="9506">
                      <a:moveTo>
                        <a:pt x="7430" y="1"/>
                      </a:moveTo>
                      <a:cubicBezTo>
                        <a:pt x="7204" y="662"/>
                        <a:pt x="6917" y="1304"/>
                        <a:pt x="6626" y="1939"/>
                      </a:cubicBezTo>
                      <a:cubicBezTo>
                        <a:pt x="6272" y="2689"/>
                        <a:pt x="5906" y="3444"/>
                        <a:pt x="5425" y="4120"/>
                      </a:cubicBezTo>
                      <a:cubicBezTo>
                        <a:pt x="5419" y="4130"/>
                        <a:pt x="5413" y="4138"/>
                        <a:pt x="5406" y="4147"/>
                      </a:cubicBezTo>
                      <a:cubicBezTo>
                        <a:pt x="5389" y="4170"/>
                        <a:pt x="5373" y="4193"/>
                        <a:pt x="5356" y="4217"/>
                      </a:cubicBezTo>
                      <a:cubicBezTo>
                        <a:pt x="5344" y="4233"/>
                        <a:pt x="5331" y="4249"/>
                        <a:pt x="5320" y="4265"/>
                      </a:cubicBezTo>
                      <a:cubicBezTo>
                        <a:pt x="5295" y="4298"/>
                        <a:pt x="5270" y="4332"/>
                        <a:pt x="5244" y="4364"/>
                      </a:cubicBezTo>
                      <a:cubicBezTo>
                        <a:pt x="5235" y="4377"/>
                        <a:pt x="5224" y="4390"/>
                        <a:pt x="5214" y="4402"/>
                      </a:cubicBezTo>
                      <a:cubicBezTo>
                        <a:pt x="5188" y="4436"/>
                        <a:pt x="5162" y="4469"/>
                        <a:pt x="5135" y="4501"/>
                      </a:cubicBezTo>
                      <a:cubicBezTo>
                        <a:pt x="5127" y="4510"/>
                        <a:pt x="5120" y="4520"/>
                        <a:pt x="5112" y="4529"/>
                      </a:cubicBezTo>
                      <a:cubicBezTo>
                        <a:pt x="4264" y="5556"/>
                        <a:pt x="3166" y="6360"/>
                        <a:pt x="2008" y="7005"/>
                      </a:cubicBezTo>
                      <a:cubicBezTo>
                        <a:pt x="1597" y="7220"/>
                        <a:pt x="1174" y="7408"/>
                        <a:pt x="744" y="7578"/>
                      </a:cubicBezTo>
                      <a:cubicBezTo>
                        <a:pt x="747" y="7600"/>
                        <a:pt x="751" y="7621"/>
                        <a:pt x="753" y="7642"/>
                      </a:cubicBezTo>
                      <a:cubicBezTo>
                        <a:pt x="768" y="7636"/>
                        <a:pt x="783" y="7633"/>
                        <a:pt x="799" y="7633"/>
                      </a:cubicBezTo>
                      <a:cubicBezTo>
                        <a:pt x="861" y="7633"/>
                        <a:pt x="912" y="7684"/>
                        <a:pt x="920" y="7744"/>
                      </a:cubicBezTo>
                      <a:cubicBezTo>
                        <a:pt x="918" y="7870"/>
                        <a:pt x="871" y="7987"/>
                        <a:pt x="820" y="8103"/>
                      </a:cubicBezTo>
                      <a:cubicBezTo>
                        <a:pt x="790" y="8169"/>
                        <a:pt x="759" y="8235"/>
                        <a:pt x="733" y="8300"/>
                      </a:cubicBezTo>
                      <a:cubicBezTo>
                        <a:pt x="702" y="8372"/>
                        <a:pt x="671" y="8446"/>
                        <a:pt x="640" y="8518"/>
                      </a:cubicBezTo>
                      <a:cubicBezTo>
                        <a:pt x="534" y="8766"/>
                        <a:pt x="430" y="9016"/>
                        <a:pt x="345" y="9272"/>
                      </a:cubicBezTo>
                      <a:cubicBezTo>
                        <a:pt x="127" y="9943"/>
                        <a:pt x="20" y="10652"/>
                        <a:pt x="7" y="11353"/>
                      </a:cubicBezTo>
                      <a:cubicBezTo>
                        <a:pt x="1" y="11473"/>
                        <a:pt x="3" y="11590"/>
                        <a:pt x="12" y="11706"/>
                      </a:cubicBezTo>
                      <a:cubicBezTo>
                        <a:pt x="12" y="11706"/>
                        <a:pt x="12" y="11708"/>
                        <a:pt x="12" y="11708"/>
                      </a:cubicBezTo>
                      <a:cubicBezTo>
                        <a:pt x="13" y="11728"/>
                        <a:pt x="15" y="11748"/>
                        <a:pt x="17" y="11768"/>
                      </a:cubicBezTo>
                      <a:cubicBezTo>
                        <a:pt x="17" y="11770"/>
                        <a:pt x="17" y="11773"/>
                        <a:pt x="18" y="11776"/>
                      </a:cubicBezTo>
                      <a:cubicBezTo>
                        <a:pt x="19" y="11791"/>
                        <a:pt x="20" y="11807"/>
                        <a:pt x="23" y="11824"/>
                      </a:cubicBezTo>
                      <a:cubicBezTo>
                        <a:pt x="24" y="11833"/>
                        <a:pt x="25" y="11842"/>
                        <a:pt x="26" y="11853"/>
                      </a:cubicBezTo>
                      <a:cubicBezTo>
                        <a:pt x="27" y="11868"/>
                        <a:pt x="30" y="11883"/>
                        <a:pt x="32" y="11898"/>
                      </a:cubicBezTo>
                      <a:cubicBezTo>
                        <a:pt x="32" y="11900"/>
                        <a:pt x="32" y="11903"/>
                        <a:pt x="33" y="11905"/>
                      </a:cubicBezTo>
                      <a:cubicBezTo>
                        <a:pt x="36" y="11925"/>
                        <a:pt x="39" y="11944"/>
                        <a:pt x="41" y="11964"/>
                      </a:cubicBezTo>
                      <a:cubicBezTo>
                        <a:pt x="41" y="11965"/>
                        <a:pt x="43" y="11966"/>
                        <a:pt x="43" y="11966"/>
                      </a:cubicBezTo>
                      <a:cubicBezTo>
                        <a:pt x="161" y="12727"/>
                        <a:pt x="542" y="13436"/>
                        <a:pt x="946" y="14087"/>
                      </a:cubicBezTo>
                      <a:cubicBezTo>
                        <a:pt x="1257" y="14592"/>
                        <a:pt x="1547" y="15110"/>
                        <a:pt x="1827" y="15632"/>
                      </a:cubicBezTo>
                      <a:cubicBezTo>
                        <a:pt x="2436" y="16742"/>
                        <a:pt x="2906" y="17804"/>
                        <a:pt x="3071" y="19029"/>
                      </a:cubicBezTo>
                      <a:cubicBezTo>
                        <a:pt x="3082" y="19107"/>
                        <a:pt x="3091" y="19186"/>
                        <a:pt x="3099" y="19265"/>
                      </a:cubicBezTo>
                      <a:cubicBezTo>
                        <a:pt x="3111" y="19382"/>
                        <a:pt x="3120" y="19500"/>
                        <a:pt x="3126" y="19621"/>
                      </a:cubicBezTo>
                      <a:cubicBezTo>
                        <a:pt x="3150" y="20047"/>
                        <a:pt x="3163" y="20478"/>
                        <a:pt x="3094" y="20900"/>
                      </a:cubicBezTo>
                      <a:cubicBezTo>
                        <a:pt x="2991" y="21454"/>
                        <a:pt x="2826" y="21998"/>
                        <a:pt x="2613" y="22520"/>
                      </a:cubicBezTo>
                      <a:cubicBezTo>
                        <a:pt x="2283" y="23339"/>
                        <a:pt x="1668" y="24149"/>
                        <a:pt x="1828" y="25077"/>
                      </a:cubicBezTo>
                      <a:cubicBezTo>
                        <a:pt x="1931" y="25564"/>
                        <a:pt x="2249" y="25968"/>
                        <a:pt x="2530" y="26369"/>
                      </a:cubicBezTo>
                      <a:cubicBezTo>
                        <a:pt x="2767" y="26701"/>
                        <a:pt x="2982" y="27051"/>
                        <a:pt x="3134" y="27431"/>
                      </a:cubicBezTo>
                      <a:cubicBezTo>
                        <a:pt x="3301" y="27861"/>
                        <a:pt x="3417" y="28312"/>
                        <a:pt x="3482" y="28768"/>
                      </a:cubicBezTo>
                      <a:cubicBezTo>
                        <a:pt x="3558" y="29645"/>
                        <a:pt x="3397" y="30534"/>
                        <a:pt x="3126" y="31366"/>
                      </a:cubicBezTo>
                      <a:cubicBezTo>
                        <a:pt x="2837" y="32210"/>
                        <a:pt x="2429" y="33027"/>
                        <a:pt x="2270" y="33911"/>
                      </a:cubicBezTo>
                      <a:cubicBezTo>
                        <a:pt x="2189" y="34330"/>
                        <a:pt x="2183" y="34769"/>
                        <a:pt x="2324" y="35177"/>
                      </a:cubicBezTo>
                      <a:cubicBezTo>
                        <a:pt x="2553" y="35816"/>
                        <a:pt x="2934" y="36389"/>
                        <a:pt x="3156" y="37031"/>
                      </a:cubicBezTo>
                      <a:cubicBezTo>
                        <a:pt x="3346" y="37520"/>
                        <a:pt x="3421" y="38051"/>
                        <a:pt x="3336" y="38570"/>
                      </a:cubicBezTo>
                      <a:cubicBezTo>
                        <a:pt x="3256" y="39101"/>
                        <a:pt x="3073" y="39608"/>
                        <a:pt x="2947" y="40128"/>
                      </a:cubicBezTo>
                      <a:cubicBezTo>
                        <a:pt x="2866" y="40489"/>
                        <a:pt x="2761" y="40882"/>
                        <a:pt x="2867" y="41244"/>
                      </a:cubicBezTo>
                      <a:cubicBezTo>
                        <a:pt x="3076" y="41760"/>
                        <a:pt x="3705" y="42011"/>
                        <a:pt x="4264" y="42011"/>
                      </a:cubicBezTo>
                      <a:cubicBezTo>
                        <a:pt x="4392" y="42011"/>
                        <a:pt x="4517" y="41998"/>
                        <a:pt x="4632" y="41972"/>
                      </a:cubicBezTo>
                      <a:cubicBezTo>
                        <a:pt x="4984" y="41894"/>
                        <a:pt x="5313" y="41741"/>
                        <a:pt x="5644" y="41602"/>
                      </a:cubicBezTo>
                      <a:cubicBezTo>
                        <a:pt x="5993" y="41450"/>
                        <a:pt x="6354" y="41317"/>
                        <a:pt x="6669" y="41099"/>
                      </a:cubicBezTo>
                      <a:cubicBezTo>
                        <a:pt x="7945" y="40272"/>
                        <a:pt x="7509" y="37729"/>
                        <a:pt x="7403" y="36414"/>
                      </a:cubicBezTo>
                      <a:cubicBezTo>
                        <a:pt x="7343" y="35732"/>
                        <a:pt x="7485" y="35045"/>
                        <a:pt x="7839" y="34456"/>
                      </a:cubicBezTo>
                      <a:cubicBezTo>
                        <a:pt x="8107" y="33948"/>
                        <a:pt x="8507" y="33513"/>
                        <a:pt x="8717" y="32974"/>
                      </a:cubicBezTo>
                      <a:cubicBezTo>
                        <a:pt x="8975" y="32262"/>
                        <a:pt x="9032" y="31478"/>
                        <a:pt x="8953" y="30728"/>
                      </a:cubicBezTo>
                      <a:cubicBezTo>
                        <a:pt x="8882" y="30230"/>
                        <a:pt x="8745" y="29743"/>
                        <a:pt x="8634" y="29252"/>
                      </a:cubicBezTo>
                      <a:cubicBezTo>
                        <a:pt x="8550" y="28897"/>
                        <a:pt x="8472" y="28541"/>
                        <a:pt x="8376" y="28189"/>
                      </a:cubicBezTo>
                      <a:cubicBezTo>
                        <a:pt x="8260" y="27737"/>
                        <a:pt x="8056" y="27317"/>
                        <a:pt x="7912" y="26876"/>
                      </a:cubicBezTo>
                      <a:cubicBezTo>
                        <a:pt x="7570" y="25910"/>
                        <a:pt x="7497" y="25091"/>
                        <a:pt x="7777" y="24096"/>
                      </a:cubicBezTo>
                      <a:cubicBezTo>
                        <a:pt x="7949" y="23608"/>
                        <a:pt x="8231" y="23170"/>
                        <a:pt x="8478" y="22718"/>
                      </a:cubicBezTo>
                      <a:cubicBezTo>
                        <a:pt x="8938" y="21923"/>
                        <a:pt x="9221" y="21013"/>
                        <a:pt x="9159" y="20086"/>
                      </a:cubicBezTo>
                      <a:cubicBezTo>
                        <a:pt x="9139" y="19496"/>
                        <a:pt x="9056" y="19056"/>
                        <a:pt x="8898" y="18620"/>
                      </a:cubicBezTo>
                      <a:cubicBezTo>
                        <a:pt x="8894" y="18608"/>
                        <a:pt x="8888" y="18594"/>
                        <a:pt x="8883" y="18582"/>
                      </a:cubicBezTo>
                      <a:cubicBezTo>
                        <a:pt x="8879" y="18568"/>
                        <a:pt x="8874" y="18556"/>
                        <a:pt x="8869" y="18542"/>
                      </a:cubicBezTo>
                      <a:cubicBezTo>
                        <a:pt x="8862" y="18526"/>
                        <a:pt x="8857" y="18509"/>
                        <a:pt x="8850" y="18491"/>
                      </a:cubicBezTo>
                      <a:cubicBezTo>
                        <a:pt x="8845" y="18481"/>
                        <a:pt x="8840" y="18471"/>
                        <a:pt x="8837" y="18460"/>
                      </a:cubicBezTo>
                      <a:cubicBezTo>
                        <a:pt x="8831" y="18445"/>
                        <a:pt x="8825" y="18431"/>
                        <a:pt x="8820" y="18417"/>
                      </a:cubicBezTo>
                      <a:cubicBezTo>
                        <a:pt x="8810" y="18395"/>
                        <a:pt x="8801" y="18373"/>
                        <a:pt x="8792" y="18352"/>
                      </a:cubicBezTo>
                      <a:cubicBezTo>
                        <a:pt x="8786" y="18339"/>
                        <a:pt x="8781" y="18328"/>
                        <a:pt x="8775" y="18315"/>
                      </a:cubicBezTo>
                      <a:cubicBezTo>
                        <a:pt x="8774" y="18314"/>
                        <a:pt x="8774" y="18313"/>
                        <a:pt x="8774" y="18311"/>
                      </a:cubicBezTo>
                      <a:cubicBezTo>
                        <a:pt x="8673" y="18084"/>
                        <a:pt x="8551" y="17847"/>
                        <a:pt x="8407" y="17581"/>
                      </a:cubicBezTo>
                      <a:cubicBezTo>
                        <a:pt x="8052" y="16920"/>
                        <a:pt x="7684" y="16264"/>
                        <a:pt x="7388" y="15573"/>
                      </a:cubicBezTo>
                      <a:cubicBezTo>
                        <a:pt x="7209" y="15159"/>
                        <a:pt x="7053" y="14723"/>
                        <a:pt x="7016" y="14271"/>
                      </a:cubicBezTo>
                      <a:cubicBezTo>
                        <a:pt x="6981" y="13658"/>
                        <a:pt x="7171" y="13042"/>
                        <a:pt x="7465" y="12511"/>
                      </a:cubicBezTo>
                      <a:cubicBezTo>
                        <a:pt x="7746" y="12029"/>
                        <a:pt x="8127" y="11615"/>
                        <a:pt x="8424" y="11145"/>
                      </a:cubicBezTo>
                      <a:cubicBezTo>
                        <a:pt x="8623" y="10866"/>
                        <a:pt x="8734" y="10539"/>
                        <a:pt x="8774" y="10200"/>
                      </a:cubicBezTo>
                      <a:cubicBezTo>
                        <a:pt x="8965" y="9156"/>
                        <a:pt x="8456" y="8174"/>
                        <a:pt x="8226" y="7180"/>
                      </a:cubicBezTo>
                      <a:cubicBezTo>
                        <a:pt x="8146" y="6813"/>
                        <a:pt x="8046" y="6430"/>
                        <a:pt x="8133" y="6057"/>
                      </a:cubicBezTo>
                      <a:cubicBezTo>
                        <a:pt x="8243" y="5588"/>
                        <a:pt x="8564" y="5214"/>
                        <a:pt x="8844" y="4835"/>
                      </a:cubicBezTo>
                      <a:cubicBezTo>
                        <a:pt x="9273" y="4278"/>
                        <a:pt x="9506" y="3579"/>
                        <a:pt x="9479" y="2877"/>
                      </a:cubicBezTo>
                      <a:cubicBezTo>
                        <a:pt x="9456" y="2156"/>
                        <a:pt x="9352" y="1432"/>
                        <a:pt x="9123" y="748"/>
                      </a:cubicBezTo>
                      <a:cubicBezTo>
                        <a:pt x="9105" y="697"/>
                        <a:pt x="9088" y="646"/>
                        <a:pt x="9069" y="594"/>
                      </a:cubicBezTo>
                      <a:cubicBezTo>
                        <a:pt x="8945" y="576"/>
                        <a:pt x="8823" y="553"/>
                        <a:pt x="8705" y="522"/>
                      </a:cubicBezTo>
                      <a:cubicBezTo>
                        <a:pt x="8688" y="518"/>
                        <a:pt x="8673" y="514"/>
                        <a:pt x="8658" y="510"/>
                      </a:cubicBezTo>
                      <a:cubicBezTo>
                        <a:pt x="8640" y="504"/>
                        <a:pt x="8622" y="500"/>
                        <a:pt x="8605" y="495"/>
                      </a:cubicBezTo>
                      <a:cubicBezTo>
                        <a:pt x="8597" y="493"/>
                        <a:pt x="8587" y="489"/>
                        <a:pt x="8578" y="487"/>
                      </a:cubicBezTo>
                      <a:cubicBezTo>
                        <a:pt x="8563" y="482"/>
                        <a:pt x="8547" y="478"/>
                        <a:pt x="8530" y="472"/>
                      </a:cubicBezTo>
                      <a:cubicBezTo>
                        <a:pt x="8515" y="467"/>
                        <a:pt x="8500" y="463"/>
                        <a:pt x="8485" y="457"/>
                      </a:cubicBezTo>
                      <a:cubicBezTo>
                        <a:pt x="8123" y="334"/>
                        <a:pt x="7768" y="183"/>
                        <a:pt x="7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8"/>
                <p:cNvSpPr/>
                <p:nvPr/>
              </p:nvSpPr>
              <p:spPr>
                <a:xfrm>
                  <a:off x="2697225" y="2169950"/>
                  <a:ext cx="138625" cy="101250"/>
                </a:xfrm>
                <a:custGeom>
                  <a:rect b="b" l="l" r="r" t="t"/>
                  <a:pathLst>
                    <a:path extrusionOk="0" h="4050" w="5545">
                      <a:moveTo>
                        <a:pt x="5489" y="0"/>
                      </a:moveTo>
                      <a:lnTo>
                        <a:pt x="5489" y="1"/>
                      </a:lnTo>
                      <a:cubicBezTo>
                        <a:pt x="5119" y="143"/>
                        <a:pt x="4743" y="274"/>
                        <a:pt x="4367" y="401"/>
                      </a:cubicBezTo>
                      <a:cubicBezTo>
                        <a:pt x="2954" y="844"/>
                        <a:pt x="1483" y="1159"/>
                        <a:pt x="1" y="1240"/>
                      </a:cubicBezTo>
                      <a:cubicBezTo>
                        <a:pt x="138" y="1636"/>
                        <a:pt x="305" y="2022"/>
                        <a:pt x="525" y="2379"/>
                      </a:cubicBezTo>
                      <a:cubicBezTo>
                        <a:pt x="1355" y="3694"/>
                        <a:pt x="3132" y="4049"/>
                        <a:pt x="4584" y="4049"/>
                      </a:cubicBezTo>
                      <a:cubicBezTo>
                        <a:pt x="4643" y="4048"/>
                        <a:pt x="4702" y="4047"/>
                        <a:pt x="4761" y="4046"/>
                      </a:cubicBezTo>
                      <a:cubicBezTo>
                        <a:pt x="4689" y="3017"/>
                        <a:pt x="4897" y="1969"/>
                        <a:pt x="5278" y="1016"/>
                      </a:cubicBezTo>
                      <a:cubicBezTo>
                        <a:pt x="5360" y="802"/>
                        <a:pt x="5457" y="593"/>
                        <a:pt x="5545" y="382"/>
                      </a:cubicBezTo>
                      <a:cubicBezTo>
                        <a:pt x="5525" y="256"/>
                        <a:pt x="5508" y="128"/>
                        <a:pt x="54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8"/>
                <p:cNvSpPr/>
                <p:nvPr/>
              </p:nvSpPr>
              <p:spPr>
                <a:xfrm>
                  <a:off x="2210775" y="1986900"/>
                  <a:ext cx="353575" cy="1000000"/>
                </a:xfrm>
                <a:custGeom>
                  <a:rect b="b" l="l" r="r" t="t"/>
                  <a:pathLst>
                    <a:path extrusionOk="0" h="40000" w="14143">
                      <a:moveTo>
                        <a:pt x="5853" y="1"/>
                      </a:moveTo>
                      <a:cubicBezTo>
                        <a:pt x="5543" y="292"/>
                        <a:pt x="5210" y="558"/>
                        <a:pt x="4845" y="772"/>
                      </a:cubicBezTo>
                      <a:cubicBezTo>
                        <a:pt x="4830" y="781"/>
                        <a:pt x="4815" y="790"/>
                        <a:pt x="4799" y="799"/>
                      </a:cubicBezTo>
                      <a:cubicBezTo>
                        <a:pt x="4794" y="802"/>
                        <a:pt x="4789" y="805"/>
                        <a:pt x="4785" y="808"/>
                      </a:cubicBezTo>
                      <a:cubicBezTo>
                        <a:pt x="4770" y="816"/>
                        <a:pt x="4756" y="824"/>
                        <a:pt x="4741" y="832"/>
                      </a:cubicBezTo>
                      <a:cubicBezTo>
                        <a:pt x="4706" y="852"/>
                        <a:pt x="4670" y="870"/>
                        <a:pt x="4635" y="889"/>
                      </a:cubicBezTo>
                      <a:cubicBezTo>
                        <a:pt x="4452" y="983"/>
                        <a:pt x="4260" y="1064"/>
                        <a:pt x="4062" y="1129"/>
                      </a:cubicBezTo>
                      <a:cubicBezTo>
                        <a:pt x="3658" y="1283"/>
                        <a:pt x="3235" y="1417"/>
                        <a:pt x="2807" y="1489"/>
                      </a:cubicBezTo>
                      <a:cubicBezTo>
                        <a:pt x="2804" y="1518"/>
                        <a:pt x="2800" y="1547"/>
                        <a:pt x="2792" y="1574"/>
                      </a:cubicBezTo>
                      <a:cubicBezTo>
                        <a:pt x="2876" y="1631"/>
                        <a:pt x="2881" y="1799"/>
                        <a:pt x="2904" y="1893"/>
                      </a:cubicBezTo>
                      <a:cubicBezTo>
                        <a:pt x="2980" y="2290"/>
                        <a:pt x="3010" y="2692"/>
                        <a:pt x="3031" y="3093"/>
                      </a:cubicBezTo>
                      <a:cubicBezTo>
                        <a:pt x="3095" y="4297"/>
                        <a:pt x="2759" y="5505"/>
                        <a:pt x="2167" y="6550"/>
                      </a:cubicBezTo>
                      <a:cubicBezTo>
                        <a:pt x="1919" y="6998"/>
                        <a:pt x="1609" y="7409"/>
                        <a:pt x="1342" y="7846"/>
                      </a:cubicBezTo>
                      <a:cubicBezTo>
                        <a:pt x="1024" y="8384"/>
                        <a:pt x="775" y="8931"/>
                        <a:pt x="562" y="9514"/>
                      </a:cubicBezTo>
                      <a:cubicBezTo>
                        <a:pt x="201" y="10481"/>
                        <a:pt x="1" y="11517"/>
                        <a:pt x="51" y="12551"/>
                      </a:cubicBezTo>
                      <a:cubicBezTo>
                        <a:pt x="182" y="14741"/>
                        <a:pt x="2067" y="14293"/>
                        <a:pt x="2980" y="16557"/>
                      </a:cubicBezTo>
                      <a:cubicBezTo>
                        <a:pt x="3307" y="17324"/>
                        <a:pt x="3050" y="18077"/>
                        <a:pt x="2696" y="18782"/>
                      </a:cubicBezTo>
                      <a:cubicBezTo>
                        <a:pt x="2487" y="19179"/>
                        <a:pt x="2251" y="19565"/>
                        <a:pt x="2097" y="19988"/>
                      </a:cubicBezTo>
                      <a:cubicBezTo>
                        <a:pt x="2089" y="20009"/>
                        <a:pt x="2082" y="20030"/>
                        <a:pt x="2074" y="20052"/>
                      </a:cubicBezTo>
                      <a:cubicBezTo>
                        <a:pt x="2066" y="20075"/>
                        <a:pt x="2058" y="20097"/>
                        <a:pt x="2050" y="20120"/>
                      </a:cubicBezTo>
                      <a:cubicBezTo>
                        <a:pt x="2049" y="20124"/>
                        <a:pt x="2048" y="20128"/>
                        <a:pt x="2046" y="20132"/>
                      </a:cubicBezTo>
                      <a:cubicBezTo>
                        <a:pt x="2038" y="20154"/>
                        <a:pt x="2031" y="20176"/>
                        <a:pt x="2023" y="20198"/>
                      </a:cubicBezTo>
                      <a:cubicBezTo>
                        <a:pt x="2017" y="20217"/>
                        <a:pt x="2012" y="20235"/>
                        <a:pt x="2006" y="20254"/>
                      </a:cubicBezTo>
                      <a:cubicBezTo>
                        <a:pt x="2006" y="20255"/>
                        <a:pt x="2005" y="20256"/>
                        <a:pt x="2005" y="20257"/>
                      </a:cubicBezTo>
                      <a:cubicBezTo>
                        <a:pt x="2001" y="20270"/>
                        <a:pt x="1996" y="20282"/>
                        <a:pt x="1993" y="20293"/>
                      </a:cubicBezTo>
                      <a:cubicBezTo>
                        <a:pt x="1988" y="20311"/>
                        <a:pt x="1982" y="20328"/>
                        <a:pt x="1978" y="20346"/>
                      </a:cubicBezTo>
                      <a:cubicBezTo>
                        <a:pt x="1847" y="20791"/>
                        <a:pt x="1779" y="21254"/>
                        <a:pt x="1738" y="21716"/>
                      </a:cubicBezTo>
                      <a:cubicBezTo>
                        <a:pt x="1691" y="22300"/>
                        <a:pt x="1683" y="22932"/>
                        <a:pt x="2002" y="23447"/>
                      </a:cubicBezTo>
                      <a:cubicBezTo>
                        <a:pt x="2411" y="24059"/>
                        <a:pt x="3079" y="24411"/>
                        <a:pt x="3656" y="24833"/>
                      </a:cubicBezTo>
                      <a:cubicBezTo>
                        <a:pt x="4215" y="25250"/>
                        <a:pt x="4831" y="25671"/>
                        <a:pt x="5146" y="26313"/>
                      </a:cubicBezTo>
                      <a:cubicBezTo>
                        <a:pt x="5587" y="27216"/>
                        <a:pt x="4827" y="28455"/>
                        <a:pt x="4614" y="29368"/>
                      </a:cubicBezTo>
                      <a:cubicBezTo>
                        <a:pt x="4176" y="30908"/>
                        <a:pt x="4931" y="32236"/>
                        <a:pt x="6062" y="33241"/>
                      </a:cubicBezTo>
                      <a:cubicBezTo>
                        <a:pt x="6656" y="33775"/>
                        <a:pt x="7234" y="34371"/>
                        <a:pt x="7522" y="35130"/>
                      </a:cubicBezTo>
                      <a:cubicBezTo>
                        <a:pt x="7698" y="35594"/>
                        <a:pt x="7795" y="36089"/>
                        <a:pt x="7772" y="36586"/>
                      </a:cubicBezTo>
                      <a:cubicBezTo>
                        <a:pt x="7736" y="37165"/>
                        <a:pt x="7629" y="37758"/>
                        <a:pt x="7835" y="38319"/>
                      </a:cubicBezTo>
                      <a:cubicBezTo>
                        <a:pt x="8080" y="39037"/>
                        <a:pt x="8590" y="39618"/>
                        <a:pt x="9348" y="39807"/>
                      </a:cubicBezTo>
                      <a:cubicBezTo>
                        <a:pt x="9585" y="39880"/>
                        <a:pt x="9827" y="39923"/>
                        <a:pt x="10072" y="39955"/>
                      </a:cubicBezTo>
                      <a:cubicBezTo>
                        <a:pt x="10098" y="39959"/>
                        <a:pt x="10120" y="39971"/>
                        <a:pt x="10136" y="39987"/>
                      </a:cubicBezTo>
                      <a:cubicBezTo>
                        <a:pt x="10176" y="39974"/>
                        <a:pt x="10218" y="39970"/>
                        <a:pt x="10261" y="39970"/>
                      </a:cubicBezTo>
                      <a:cubicBezTo>
                        <a:pt x="10355" y="39970"/>
                        <a:pt x="10452" y="39990"/>
                        <a:pt x="10541" y="39990"/>
                      </a:cubicBezTo>
                      <a:cubicBezTo>
                        <a:pt x="10588" y="39997"/>
                        <a:pt x="10633" y="40000"/>
                        <a:pt x="10678" y="40000"/>
                      </a:cubicBezTo>
                      <a:cubicBezTo>
                        <a:pt x="11246" y="40000"/>
                        <a:pt x="11640" y="39510"/>
                        <a:pt x="11920" y="39053"/>
                      </a:cubicBezTo>
                      <a:cubicBezTo>
                        <a:pt x="12289" y="38501"/>
                        <a:pt x="12526" y="37847"/>
                        <a:pt x="12479" y="37176"/>
                      </a:cubicBezTo>
                      <a:cubicBezTo>
                        <a:pt x="12449" y="36575"/>
                        <a:pt x="12204" y="36025"/>
                        <a:pt x="11987" y="35473"/>
                      </a:cubicBezTo>
                      <a:cubicBezTo>
                        <a:pt x="11800" y="34935"/>
                        <a:pt x="11671" y="34361"/>
                        <a:pt x="11671" y="33788"/>
                      </a:cubicBezTo>
                      <a:cubicBezTo>
                        <a:pt x="11694" y="32771"/>
                        <a:pt x="12288" y="32301"/>
                        <a:pt x="12888" y="31585"/>
                      </a:cubicBezTo>
                      <a:cubicBezTo>
                        <a:pt x="13217" y="31188"/>
                        <a:pt x="13412" y="30704"/>
                        <a:pt x="13535" y="30208"/>
                      </a:cubicBezTo>
                      <a:cubicBezTo>
                        <a:pt x="13642" y="29783"/>
                        <a:pt x="13731" y="29313"/>
                        <a:pt x="13519" y="28907"/>
                      </a:cubicBezTo>
                      <a:cubicBezTo>
                        <a:pt x="13344" y="28554"/>
                        <a:pt x="13079" y="28260"/>
                        <a:pt x="12844" y="27947"/>
                      </a:cubicBezTo>
                      <a:cubicBezTo>
                        <a:pt x="12512" y="27489"/>
                        <a:pt x="12155" y="27031"/>
                        <a:pt x="11956" y="26497"/>
                      </a:cubicBezTo>
                      <a:cubicBezTo>
                        <a:pt x="11737" y="25866"/>
                        <a:pt x="11639" y="25182"/>
                        <a:pt x="11758" y="24521"/>
                      </a:cubicBezTo>
                      <a:cubicBezTo>
                        <a:pt x="11810" y="24146"/>
                        <a:pt x="11919" y="23771"/>
                        <a:pt x="12171" y="23482"/>
                      </a:cubicBezTo>
                      <a:cubicBezTo>
                        <a:pt x="13063" y="22493"/>
                        <a:pt x="13385" y="22165"/>
                        <a:pt x="13775" y="20839"/>
                      </a:cubicBezTo>
                      <a:cubicBezTo>
                        <a:pt x="13884" y="20380"/>
                        <a:pt x="13944" y="19896"/>
                        <a:pt x="13887" y="19427"/>
                      </a:cubicBezTo>
                      <a:cubicBezTo>
                        <a:pt x="13883" y="19412"/>
                        <a:pt x="13880" y="19398"/>
                        <a:pt x="13876" y="19384"/>
                      </a:cubicBezTo>
                      <a:cubicBezTo>
                        <a:pt x="13873" y="19373"/>
                        <a:pt x="13871" y="19361"/>
                        <a:pt x="13867" y="19350"/>
                      </a:cubicBezTo>
                      <a:cubicBezTo>
                        <a:pt x="13866" y="19347"/>
                        <a:pt x="13866" y="19345"/>
                        <a:pt x="13866" y="19344"/>
                      </a:cubicBezTo>
                      <a:cubicBezTo>
                        <a:pt x="13862" y="19332"/>
                        <a:pt x="13859" y="19319"/>
                        <a:pt x="13854" y="19308"/>
                      </a:cubicBezTo>
                      <a:cubicBezTo>
                        <a:pt x="13852" y="19297"/>
                        <a:pt x="13848" y="19288"/>
                        <a:pt x="13845" y="19278"/>
                      </a:cubicBezTo>
                      <a:cubicBezTo>
                        <a:pt x="13833" y="19242"/>
                        <a:pt x="13821" y="19207"/>
                        <a:pt x="13806" y="19173"/>
                      </a:cubicBezTo>
                      <a:cubicBezTo>
                        <a:pt x="13802" y="19164"/>
                        <a:pt x="13799" y="19155"/>
                        <a:pt x="13794" y="19145"/>
                      </a:cubicBezTo>
                      <a:cubicBezTo>
                        <a:pt x="13790" y="19137"/>
                        <a:pt x="13788" y="19130"/>
                        <a:pt x="13785" y="19122"/>
                      </a:cubicBezTo>
                      <a:cubicBezTo>
                        <a:pt x="13780" y="19112"/>
                        <a:pt x="13775" y="19101"/>
                        <a:pt x="13771" y="19091"/>
                      </a:cubicBezTo>
                      <a:cubicBezTo>
                        <a:pt x="13770" y="19089"/>
                        <a:pt x="13768" y="19087"/>
                        <a:pt x="13768" y="19086"/>
                      </a:cubicBezTo>
                      <a:cubicBezTo>
                        <a:pt x="13670" y="18876"/>
                        <a:pt x="13539" y="18681"/>
                        <a:pt x="13420" y="18484"/>
                      </a:cubicBezTo>
                      <a:cubicBezTo>
                        <a:pt x="12989" y="17816"/>
                        <a:pt x="12364" y="17205"/>
                        <a:pt x="12283" y="16379"/>
                      </a:cubicBezTo>
                      <a:cubicBezTo>
                        <a:pt x="12197" y="15574"/>
                        <a:pt x="12741" y="14915"/>
                        <a:pt x="13161" y="14287"/>
                      </a:cubicBezTo>
                      <a:cubicBezTo>
                        <a:pt x="13794" y="13320"/>
                        <a:pt x="14142" y="12128"/>
                        <a:pt x="13932" y="10976"/>
                      </a:cubicBezTo>
                      <a:cubicBezTo>
                        <a:pt x="13901" y="10777"/>
                        <a:pt x="13875" y="10576"/>
                        <a:pt x="13857" y="10375"/>
                      </a:cubicBezTo>
                      <a:cubicBezTo>
                        <a:pt x="13851" y="10321"/>
                        <a:pt x="13846" y="10265"/>
                        <a:pt x="13842" y="10210"/>
                      </a:cubicBezTo>
                      <a:cubicBezTo>
                        <a:pt x="13842" y="10203"/>
                        <a:pt x="13840" y="10198"/>
                        <a:pt x="13840" y="10191"/>
                      </a:cubicBezTo>
                      <a:cubicBezTo>
                        <a:pt x="13838" y="10165"/>
                        <a:pt x="13836" y="10139"/>
                        <a:pt x="13835" y="10114"/>
                      </a:cubicBezTo>
                      <a:cubicBezTo>
                        <a:pt x="13833" y="10097"/>
                        <a:pt x="13832" y="10078"/>
                        <a:pt x="13831" y="10059"/>
                      </a:cubicBezTo>
                      <a:cubicBezTo>
                        <a:pt x="13830" y="10041"/>
                        <a:pt x="13829" y="10022"/>
                        <a:pt x="13828" y="10004"/>
                      </a:cubicBezTo>
                      <a:cubicBezTo>
                        <a:pt x="13824" y="9950"/>
                        <a:pt x="13822" y="9896"/>
                        <a:pt x="13819" y="9841"/>
                      </a:cubicBezTo>
                      <a:cubicBezTo>
                        <a:pt x="13818" y="9787"/>
                        <a:pt x="13816" y="9732"/>
                        <a:pt x="13816" y="9679"/>
                      </a:cubicBezTo>
                      <a:cubicBezTo>
                        <a:pt x="13816" y="9637"/>
                        <a:pt x="13816" y="9595"/>
                        <a:pt x="13818" y="9554"/>
                      </a:cubicBezTo>
                      <a:cubicBezTo>
                        <a:pt x="13818" y="9543"/>
                        <a:pt x="13818" y="9530"/>
                        <a:pt x="13819" y="9518"/>
                      </a:cubicBezTo>
                      <a:cubicBezTo>
                        <a:pt x="13819" y="9494"/>
                        <a:pt x="13821" y="9469"/>
                        <a:pt x="13822" y="9444"/>
                      </a:cubicBezTo>
                      <a:lnTo>
                        <a:pt x="13822" y="9443"/>
                      </a:lnTo>
                      <a:cubicBezTo>
                        <a:pt x="13843" y="9032"/>
                        <a:pt x="13904" y="8623"/>
                        <a:pt x="13944" y="8214"/>
                      </a:cubicBezTo>
                      <a:cubicBezTo>
                        <a:pt x="13948" y="8110"/>
                        <a:pt x="13946" y="8007"/>
                        <a:pt x="13940" y="7903"/>
                      </a:cubicBezTo>
                      <a:cubicBezTo>
                        <a:pt x="13937" y="7857"/>
                        <a:pt x="13963" y="7814"/>
                        <a:pt x="14002" y="7791"/>
                      </a:cubicBezTo>
                      <a:cubicBezTo>
                        <a:pt x="14002" y="7784"/>
                        <a:pt x="14002" y="7778"/>
                        <a:pt x="14002" y="7771"/>
                      </a:cubicBezTo>
                      <a:cubicBezTo>
                        <a:pt x="13650" y="7655"/>
                        <a:pt x="13302" y="7531"/>
                        <a:pt x="12957" y="7396"/>
                      </a:cubicBezTo>
                      <a:cubicBezTo>
                        <a:pt x="11901" y="6974"/>
                        <a:pt x="10862" y="6483"/>
                        <a:pt x="9940" y="5811"/>
                      </a:cubicBezTo>
                      <a:cubicBezTo>
                        <a:pt x="8778" y="4959"/>
                        <a:pt x="7816" y="3958"/>
                        <a:pt x="7081" y="2773"/>
                      </a:cubicBezTo>
                      <a:cubicBezTo>
                        <a:pt x="7056" y="2733"/>
                        <a:pt x="7032" y="2694"/>
                        <a:pt x="7009" y="2654"/>
                      </a:cubicBezTo>
                      <a:cubicBezTo>
                        <a:pt x="6994" y="2630"/>
                        <a:pt x="6980" y="2606"/>
                        <a:pt x="6965" y="2581"/>
                      </a:cubicBezTo>
                      <a:cubicBezTo>
                        <a:pt x="6962" y="2575"/>
                        <a:pt x="6959" y="2571"/>
                        <a:pt x="6957" y="2566"/>
                      </a:cubicBezTo>
                      <a:cubicBezTo>
                        <a:pt x="6938" y="2535"/>
                        <a:pt x="6920" y="2504"/>
                        <a:pt x="6901" y="2471"/>
                      </a:cubicBezTo>
                      <a:cubicBezTo>
                        <a:pt x="6882" y="2439"/>
                        <a:pt x="6864" y="2406"/>
                        <a:pt x="6846" y="2374"/>
                      </a:cubicBezTo>
                      <a:cubicBezTo>
                        <a:pt x="6845" y="2372"/>
                        <a:pt x="6844" y="2371"/>
                        <a:pt x="6844" y="2370"/>
                      </a:cubicBezTo>
                      <a:cubicBezTo>
                        <a:pt x="6651" y="2024"/>
                        <a:pt x="6477" y="1663"/>
                        <a:pt x="6322" y="1286"/>
                      </a:cubicBezTo>
                      <a:cubicBezTo>
                        <a:pt x="6129" y="869"/>
                        <a:pt x="5976" y="440"/>
                        <a:pt x="58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8"/>
                <p:cNvSpPr/>
                <p:nvPr/>
              </p:nvSpPr>
              <p:spPr>
                <a:xfrm>
                  <a:off x="2226225" y="1894425"/>
                  <a:ext cx="100725" cy="41450"/>
                </a:xfrm>
                <a:custGeom>
                  <a:rect b="b" l="l" r="r" t="t"/>
                  <a:pathLst>
                    <a:path extrusionOk="0" h="1658" w="4029">
                      <a:moveTo>
                        <a:pt x="172" y="1"/>
                      </a:moveTo>
                      <a:cubicBezTo>
                        <a:pt x="37" y="1"/>
                        <a:pt x="1" y="209"/>
                        <a:pt x="140" y="256"/>
                      </a:cubicBezTo>
                      <a:cubicBezTo>
                        <a:pt x="797" y="509"/>
                        <a:pt x="1445" y="790"/>
                        <a:pt x="2126" y="975"/>
                      </a:cubicBezTo>
                      <a:cubicBezTo>
                        <a:pt x="2711" y="1135"/>
                        <a:pt x="3247" y="1419"/>
                        <a:pt x="3807" y="1647"/>
                      </a:cubicBezTo>
                      <a:cubicBezTo>
                        <a:pt x="3824" y="1654"/>
                        <a:pt x="3841" y="1658"/>
                        <a:pt x="3857" y="1658"/>
                      </a:cubicBezTo>
                      <a:cubicBezTo>
                        <a:pt x="3977" y="1658"/>
                        <a:pt x="4029" y="1466"/>
                        <a:pt x="3902" y="1408"/>
                      </a:cubicBezTo>
                      <a:cubicBezTo>
                        <a:pt x="3534" y="1261"/>
                        <a:pt x="3180" y="1084"/>
                        <a:pt x="2813" y="936"/>
                      </a:cubicBezTo>
                      <a:cubicBezTo>
                        <a:pt x="2529" y="824"/>
                        <a:pt x="2237" y="737"/>
                        <a:pt x="1946" y="647"/>
                      </a:cubicBezTo>
                      <a:cubicBezTo>
                        <a:pt x="1349" y="478"/>
                        <a:pt x="790" y="205"/>
                        <a:pt x="205" y="5"/>
                      </a:cubicBezTo>
                      <a:cubicBezTo>
                        <a:pt x="193" y="2"/>
                        <a:pt x="182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8"/>
                <p:cNvSpPr/>
                <p:nvPr/>
              </p:nvSpPr>
              <p:spPr>
                <a:xfrm>
                  <a:off x="2260200" y="1911100"/>
                  <a:ext cx="33050" cy="54125"/>
                </a:xfrm>
                <a:custGeom>
                  <a:rect b="b" l="l" r="r" t="t"/>
                  <a:pathLst>
                    <a:path extrusionOk="0" h="2165" w="1322">
                      <a:moveTo>
                        <a:pt x="384" y="1"/>
                      </a:moveTo>
                      <a:cubicBezTo>
                        <a:pt x="150" y="1"/>
                        <a:pt x="113" y="544"/>
                        <a:pt x="87" y="715"/>
                      </a:cubicBezTo>
                      <a:cubicBezTo>
                        <a:pt x="1" y="1285"/>
                        <a:pt x="217" y="1986"/>
                        <a:pt x="846" y="2116"/>
                      </a:cubicBezTo>
                      <a:cubicBezTo>
                        <a:pt x="917" y="2128"/>
                        <a:pt x="1041" y="2164"/>
                        <a:pt x="1145" y="2164"/>
                      </a:cubicBezTo>
                      <a:cubicBezTo>
                        <a:pt x="1239" y="2164"/>
                        <a:pt x="1317" y="2134"/>
                        <a:pt x="1322" y="2030"/>
                      </a:cubicBezTo>
                      <a:cubicBezTo>
                        <a:pt x="1318" y="1922"/>
                        <a:pt x="1240" y="1897"/>
                        <a:pt x="1153" y="1897"/>
                      </a:cubicBezTo>
                      <a:cubicBezTo>
                        <a:pt x="1141" y="1897"/>
                        <a:pt x="1128" y="1898"/>
                        <a:pt x="1115" y="1899"/>
                      </a:cubicBezTo>
                      <a:cubicBezTo>
                        <a:pt x="911" y="1875"/>
                        <a:pt x="685" y="1820"/>
                        <a:pt x="544" y="1657"/>
                      </a:cubicBezTo>
                      <a:cubicBezTo>
                        <a:pt x="235" y="1290"/>
                        <a:pt x="302" y="754"/>
                        <a:pt x="414" y="321"/>
                      </a:cubicBezTo>
                      <a:cubicBezTo>
                        <a:pt x="423" y="293"/>
                        <a:pt x="434" y="264"/>
                        <a:pt x="448" y="239"/>
                      </a:cubicBezTo>
                      <a:cubicBezTo>
                        <a:pt x="529" y="183"/>
                        <a:pt x="526" y="49"/>
                        <a:pt x="432" y="8"/>
                      </a:cubicBezTo>
                      <a:cubicBezTo>
                        <a:pt x="415" y="3"/>
                        <a:pt x="39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8"/>
                <p:cNvSpPr/>
                <p:nvPr/>
              </p:nvSpPr>
              <p:spPr>
                <a:xfrm>
                  <a:off x="3032075" y="1851375"/>
                  <a:ext cx="72225" cy="49475"/>
                </a:xfrm>
                <a:custGeom>
                  <a:rect b="b" l="l" r="r" t="t"/>
                  <a:pathLst>
                    <a:path extrusionOk="0" h="1979" w="2889">
                      <a:moveTo>
                        <a:pt x="2715" y="1"/>
                      </a:moveTo>
                      <a:cubicBezTo>
                        <a:pt x="2699" y="1"/>
                        <a:pt x="2682" y="4"/>
                        <a:pt x="2665" y="11"/>
                      </a:cubicBezTo>
                      <a:cubicBezTo>
                        <a:pt x="2222" y="235"/>
                        <a:pt x="1782" y="467"/>
                        <a:pt x="1375" y="751"/>
                      </a:cubicBezTo>
                      <a:cubicBezTo>
                        <a:pt x="1075" y="963"/>
                        <a:pt x="794" y="1201"/>
                        <a:pt x="512" y="1435"/>
                      </a:cubicBezTo>
                      <a:cubicBezTo>
                        <a:pt x="407" y="1546"/>
                        <a:pt x="0" y="1772"/>
                        <a:pt x="157" y="1942"/>
                      </a:cubicBezTo>
                      <a:cubicBezTo>
                        <a:pt x="181" y="1967"/>
                        <a:pt x="211" y="1978"/>
                        <a:pt x="241" y="1978"/>
                      </a:cubicBezTo>
                      <a:cubicBezTo>
                        <a:pt x="285" y="1978"/>
                        <a:pt x="329" y="1955"/>
                        <a:pt x="353" y="1915"/>
                      </a:cubicBezTo>
                      <a:cubicBezTo>
                        <a:pt x="531" y="1750"/>
                        <a:pt x="722" y="1599"/>
                        <a:pt x="909" y="1445"/>
                      </a:cubicBezTo>
                      <a:cubicBezTo>
                        <a:pt x="1464" y="955"/>
                        <a:pt x="2098" y="576"/>
                        <a:pt x="2761" y="250"/>
                      </a:cubicBezTo>
                      <a:cubicBezTo>
                        <a:pt x="2888" y="190"/>
                        <a:pt x="2835" y="1"/>
                        <a:pt x="27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8"/>
                <p:cNvSpPr/>
                <p:nvPr/>
              </p:nvSpPr>
              <p:spPr>
                <a:xfrm>
                  <a:off x="3044400" y="1878050"/>
                  <a:ext cx="41250" cy="56725"/>
                </a:xfrm>
                <a:custGeom>
                  <a:rect b="b" l="l" r="r" t="t"/>
                  <a:pathLst>
                    <a:path extrusionOk="0" h="2269" w="1650">
                      <a:moveTo>
                        <a:pt x="488" y="0"/>
                      </a:moveTo>
                      <a:cubicBezTo>
                        <a:pt x="442" y="0"/>
                        <a:pt x="400" y="22"/>
                        <a:pt x="372" y="79"/>
                      </a:cubicBezTo>
                      <a:cubicBezTo>
                        <a:pt x="333" y="201"/>
                        <a:pt x="419" y="247"/>
                        <a:pt x="517" y="283"/>
                      </a:cubicBezTo>
                      <a:cubicBezTo>
                        <a:pt x="751" y="424"/>
                        <a:pt x="977" y="630"/>
                        <a:pt x="1070" y="891"/>
                      </a:cubicBezTo>
                      <a:cubicBezTo>
                        <a:pt x="1210" y="1309"/>
                        <a:pt x="891" y="1651"/>
                        <a:pt x="541" y="1825"/>
                      </a:cubicBezTo>
                      <a:cubicBezTo>
                        <a:pt x="423" y="1887"/>
                        <a:pt x="305" y="1943"/>
                        <a:pt x="182" y="1990"/>
                      </a:cubicBezTo>
                      <a:cubicBezTo>
                        <a:pt x="91" y="2011"/>
                        <a:pt x="1" y="2067"/>
                        <a:pt x="29" y="2174"/>
                      </a:cubicBezTo>
                      <a:lnTo>
                        <a:pt x="29" y="2172"/>
                      </a:lnTo>
                      <a:cubicBezTo>
                        <a:pt x="42" y="2225"/>
                        <a:pt x="92" y="2269"/>
                        <a:pt x="146" y="2269"/>
                      </a:cubicBezTo>
                      <a:cubicBezTo>
                        <a:pt x="156" y="2269"/>
                        <a:pt x="167" y="2267"/>
                        <a:pt x="178" y="2263"/>
                      </a:cubicBezTo>
                      <a:cubicBezTo>
                        <a:pt x="303" y="2222"/>
                        <a:pt x="422" y="2171"/>
                        <a:pt x="539" y="2114"/>
                      </a:cubicBezTo>
                      <a:cubicBezTo>
                        <a:pt x="1482" y="1698"/>
                        <a:pt x="1649" y="799"/>
                        <a:pt x="805" y="160"/>
                      </a:cubicBezTo>
                      <a:cubicBezTo>
                        <a:pt x="728" y="110"/>
                        <a:pt x="594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8"/>
                <p:cNvSpPr/>
                <p:nvPr/>
              </p:nvSpPr>
              <p:spPr>
                <a:xfrm>
                  <a:off x="2223650" y="2021275"/>
                  <a:ext cx="203200" cy="905975"/>
                </a:xfrm>
                <a:custGeom>
                  <a:rect b="b" l="l" r="r" t="t"/>
                  <a:pathLst>
                    <a:path extrusionOk="0" h="36239" w="8128">
                      <a:moveTo>
                        <a:pt x="2567" y="0"/>
                      </a:moveTo>
                      <a:cubicBezTo>
                        <a:pt x="2519" y="6"/>
                        <a:pt x="2491" y="59"/>
                        <a:pt x="2503" y="102"/>
                      </a:cubicBezTo>
                      <a:cubicBezTo>
                        <a:pt x="2508" y="135"/>
                        <a:pt x="2541" y="149"/>
                        <a:pt x="2555" y="177"/>
                      </a:cubicBezTo>
                      <a:cubicBezTo>
                        <a:pt x="2641" y="335"/>
                        <a:pt x="2677" y="509"/>
                        <a:pt x="2714" y="686"/>
                      </a:cubicBezTo>
                      <a:cubicBezTo>
                        <a:pt x="2848" y="1444"/>
                        <a:pt x="2821" y="2220"/>
                        <a:pt x="2719" y="2979"/>
                      </a:cubicBezTo>
                      <a:cubicBezTo>
                        <a:pt x="2677" y="3401"/>
                        <a:pt x="2628" y="3826"/>
                        <a:pt x="2509" y="4235"/>
                      </a:cubicBezTo>
                      <a:cubicBezTo>
                        <a:pt x="2322" y="4881"/>
                        <a:pt x="1983" y="5467"/>
                        <a:pt x="1594" y="6012"/>
                      </a:cubicBezTo>
                      <a:cubicBezTo>
                        <a:pt x="1363" y="6355"/>
                        <a:pt x="1133" y="6698"/>
                        <a:pt x="893" y="7035"/>
                      </a:cubicBezTo>
                      <a:cubicBezTo>
                        <a:pt x="393" y="7656"/>
                        <a:pt x="90" y="8352"/>
                        <a:pt x="32" y="9151"/>
                      </a:cubicBezTo>
                      <a:cubicBezTo>
                        <a:pt x="11" y="9444"/>
                        <a:pt x="0" y="9736"/>
                        <a:pt x="5" y="10030"/>
                      </a:cubicBezTo>
                      <a:cubicBezTo>
                        <a:pt x="6" y="10340"/>
                        <a:pt x="25" y="10658"/>
                        <a:pt x="146" y="10947"/>
                      </a:cubicBezTo>
                      <a:cubicBezTo>
                        <a:pt x="362" y="11438"/>
                        <a:pt x="665" y="11907"/>
                        <a:pt x="1080" y="12252"/>
                      </a:cubicBezTo>
                      <a:cubicBezTo>
                        <a:pt x="1537" y="12588"/>
                        <a:pt x="2102" y="12827"/>
                        <a:pt x="2388" y="13345"/>
                      </a:cubicBezTo>
                      <a:cubicBezTo>
                        <a:pt x="2791" y="14008"/>
                        <a:pt x="3167" y="14773"/>
                        <a:pt x="3102" y="15568"/>
                      </a:cubicBezTo>
                      <a:cubicBezTo>
                        <a:pt x="3081" y="15876"/>
                        <a:pt x="2986" y="16172"/>
                        <a:pt x="2862" y="16453"/>
                      </a:cubicBezTo>
                      <a:cubicBezTo>
                        <a:pt x="2755" y="16707"/>
                        <a:pt x="2648" y="16961"/>
                        <a:pt x="2508" y="17199"/>
                      </a:cubicBezTo>
                      <a:cubicBezTo>
                        <a:pt x="2143" y="17767"/>
                        <a:pt x="1809" y="18369"/>
                        <a:pt x="1693" y="19042"/>
                      </a:cubicBezTo>
                      <a:cubicBezTo>
                        <a:pt x="1422" y="20440"/>
                        <a:pt x="1962" y="21205"/>
                        <a:pt x="3062" y="21993"/>
                      </a:cubicBezTo>
                      <a:cubicBezTo>
                        <a:pt x="3515" y="22297"/>
                        <a:pt x="3998" y="22548"/>
                        <a:pt x="4431" y="22885"/>
                      </a:cubicBezTo>
                      <a:cubicBezTo>
                        <a:pt x="5158" y="23406"/>
                        <a:pt x="5718" y="24169"/>
                        <a:pt x="5942" y="25039"/>
                      </a:cubicBezTo>
                      <a:cubicBezTo>
                        <a:pt x="6069" y="25735"/>
                        <a:pt x="5810" y="26194"/>
                        <a:pt x="5492" y="26785"/>
                      </a:cubicBezTo>
                      <a:cubicBezTo>
                        <a:pt x="5155" y="27447"/>
                        <a:pt x="4859" y="28284"/>
                        <a:pt x="4993" y="29031"/>
                      </a:cubicBezTo>
                      <a:cubicBezTo>
                        <a:pt x="5081" y="29574"/>
                        <a:pt x="5434" y="30010"/>
                        <a:pt x="5742" y="30448"/>
                      </a:cubicBezTo>
                      <a:cubicBezTo>
                        <a:pt x="5978" y="30787"/>
                        <a:pt x="6175" y="31152"/>
                        <a:pt x="6384" y="31509"/>
                      </a:cubicBezTo>
                      <a:cubicBezTo>
                        <a:pt x="6540" y="31776"/>
                        <a:pt x="6719" y="32029"/>
                        <a:pt x="6884" y="32290"/>
                      </a:cubicBezTo>
                      <a:cubicBezTo>
                        <a:pt x="7085" y="32613"/>
                        <a:pt x="7280" y="32963"/>
                        <a:pt x="7471" y="33294"/>
                      </a:cubicBezTo>
                      <a:cubicBezTo>
                        <a:pt x="7618" y="33538"/>
                        <a:pt x="7742" y="33796"/>
                        <a:pt x="7795" y="34076"/>
                      </a:cubicBezTo>
                      <a:cubicBezTo>
                        <a:pt x="7889" y="34559"/>
                        <a:pt x="7770" y="35048"/>
                        <a:pt x="7715" y="35529"/>
                      </a:cubicBezTo>
                      <a:cubicBezTo>
                        <a:pt x="7699" y="35743"/>
                        <a:pt x="7650" y="35969"/>
                        <a:pt x="7708" y="36181"/>
                      </a:cubicBezTo>
                      <a:lnTo>
                        <a:pt x="7709" y="36181"/>
                      </a:lnTo>
                      <a:cubicBezTo>
                        <a:pt x="7718" y="36214"/>
                        <a:pt x="7748" y="36238"/>
                        <a:pt x="7781" y="36238"/>
                      </a:cubicBezTo>
                      <a:cubicBezTo>
                        <a:pt x="7787" y="36238"/>
                        <a:pt x="7794" y="36237"/>
                        <a:pt x="7800" y="36236"/>
                      </a:cubicBezTo>
                      <a:cubicBezTo>
                        <a:pt x="7839" y="36224"/>
                        <a:pt x="7863" y="36179"/>
                        <a:pt x="7851" y="36139"/>
                      </a:cubicBezTo>
                      <a:cubicBezTo>
                        <a:pt x="7829" y="36072"/>
                        <a:pt x="7828" y="36014"/>
                        <a:pt x="7831" y="35937"/>
                      </a:cubicBezTo>
                      <a:cubicBezTo>
                        <a:pt x="7847" y="35611"/>
                        <a:pt x="7910" y="35291"/>
                        <a:pt x="7958" y="34969"/>
                      </a:cubicBezTo>
                      <a:cubicBezTo>
                        <a:pt x="8127" y="34006"/>
                        <a:pt x="7836" y="33563"/>
                        <a:pt x="7360" y="32794"/>
                      </a:cubicBezTo>
                      <a:cubicBezTo>
                        <a:pt x="7109" y="32360"/>
                        <a:pt x="6836" y="31953"/>
                        <a:pt x="6573" y="31524"/>
                      </a:cubicBezTo>
                      <a:cubicBezTo>
                        <a:pt x="6378" y="31192"/>
                        <a:pt x="6196" y="30852"/>
                        <a:pt x="5983" y="30530"/>
                      </a:cubicBezTo>
                      <a:cubicBezTo>
                        <a:pt x="5758" y="30178"/>
                        <a:pt x="5483" y="29854"/>
                        <a:pt x="5303" y="29476"/>
                      </a:cubicBezTo>
                      <a:cubicBezTo>
                        <a:pt x="4947" y="28733"/>
                        <a:pt x="5150" y="27867"/>
                        <a:pt x="5468" y="27145"/>
                      </a:cubicBezTo>
                      <a:cubicBezTo>
                        <a:pt x="5766" y="26535"/>
                        <a:pt x="6191" y="25996"/>
                        <a:pt x="6131" y="25277"/>
                      </a:cubicBezTo>
                      <a:cubicBezTo>
                        <a:pt x="6124" y="24909"/>
                        <a:pt x="5967" y="24569"/>
                        <a:pt x="5806" y="24245"/>
                      </a:cubicBezTo>
                      <a:cubicBezTo>
                        <a:pt x="5501" y="23630"/>
                        <a:pt x="5031" y="23110"/>
                        <a:pt x="4476" y="22710"/>
                      </a:cubicBezTo>
                      <a:cubicBezTo>
                        <a:pt x="4041" y="22371"/>
                        <a:pt x="3545" y="22126"/>
                        <a:pt x="3083" y="21828"/>
                      </a:cubicBezTo>
                      <a:cubicBezTo>
                        <a:pt x="2208" y="21196"/>
                        <a:pt x="1704" y="20601"/>
                        <a:pt x="1796" y="19463"/>
                      </a:cubicBezTo>
                      <a:cubicBezTo>
                        <a:pt x="1873" y="18575"/>
                        <a:pt x="2205" y="17954"/>
                        <a:pt x="2681" y="17226"/>
                      </a:cubicBezTo>
                      <a:cubicBezTo>
                        <a:pt x="2825" y="16982"/>
                        <a:pt x="2932" y="16720"/>
                        <a:pt x="3040" y="16458"/>
                      </a:cubicBezTo>
                      <a:cubicBezTo>
                        <a:pt x="3132" y="16238"/>
                        <a:pt x="3208" y="16010"/>
                        <a:pt x="3237" y="15774"/>
                      </a:cubicBezTo>
                      <a:cubicBezTo>
                        <a:pt x="3350" y="14989"/>
                        <a:pt x="3030" y="14226"/>
                        <a:pt x="2678" y="13542"/>
                      </a:cubicBezTo>
                      <a:cubicBezTo>
                        <a:pt x="2530" y="13292"/>
                        <a:pt x="2395" y="13024"/>
                        <a:pt x="2181" y="12822"/>
                      </a:cubicBezTo>
                      <a:cubicBezTo>
                        <a:pt x="2092" y="12743"/>
                        <a:pt x="1997" y="12670"/>
                        <a:pt x="1900" y="12598"/>
                      </a:cubicBezTo>
                      <a:cubicBezTo>
                        <a:pt x="1608" y="12371"/>
                        <a:pt x="1259" y="12220"/>
                        <a:pt x="997" y="11953"/>
                      </a:cubicBezTo>
                      <a:cubicBezTo>
                        <a:pt x="643" y="11581"/>
                        <a:pt x="297" y="11072"/>
                        <a:pt x="179" y="10566"/>
                      </a:cubicBezTo>
                      <a:cubicBezTo>
                        <a:pt x="123" y="10238"/>
                        <a:pt x="137" y="9901"/>
                        <a:pt x="148" y="9570"/>
                      </a:cubicBezTo>
                      <a:cubicBezTo>
                        <a:pt x="164" y="9240"/>
                        <a:pt x="199" y="8910"/>
                        <a:pt x="285" y="8590"/>
                      </a:cubicBezTo>
                      <a:cubicBezTo>
                        <a:pt x="415" y="8055"/>
                        <a:pt x="689" y="7575"/>
                        <a:pt x="1019" y="7138"/>
                      </a:cubicBezTo>
                      <a:cubicBezTo>
                        <a:pt x="1268" y="6782"/>
                        <a:pt x="1503" y="6418"/>
                        <a:pt x="1754" y="6064"/>
                      </a:cubicBezTo>
                      <a:cubicBezTo>
                        <a:pt x="2100" y="5592"/>
                        <a:pt x="2402" y="5082"/>
                        <a:pt x="2578" y="4520"/>
                      </a:cubicBezTo>
                      <a:cubicBezTo>
                        <a:pt x="2750" y="4007"/>
                        <a:pt x="2808" y="3466"/>
                        <a:pt x="2869" y="2932"/>
                      </a:cubicBezTo>
                      <a:cubicBezTo>
                        <a:pt x="2965" y="2323"/>
                        <a:pt x="2984" y="1705"/>
                        <a:pt x="2925" y="1091"/>
                      </a:cubicBezTo>
                      <a:cubicBezTo>
                        <a:pt x="2905" y="882"/>
                        <a:pt x="2809" y="16"/>
                        <a:pt x="25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8"/>
                <p:cNvSpPr/>
                <p:nvPr/>
              </p:nvSpPr>
              <p:spPr>
                <a:xfrm>
                  <a:off x="2190425" y="2022875"/>
                  <a:ext cx="210625" cy="931125"/>
                </a:xfrm>
                <a:custGeom>
                  <a:rect b="b" l="l" r="r" t="t"/>
                  <a:pathLst>
                    <a:path extrusionOk="0" h="37245" w="8425">
                      <a:moveTo>
                        <a:pt x="3126" y="0"/>
                      </a:moveTo>
                      <a:cubicBezTo>
                        <a:pt x="3088" y="0"/>
                        <a:pt x="3055" y="32"/>
                        <a:pt x="3051" y="71"/>
                      </a:cubicBezTo>
                      <a:cubicBezTo>
                        <a:pt x="3047" y="95"/>
                        <a:pt x="3057" y="118"/>
                        <a:pt x="3062" y="142"/>
                      </a:cubicBezTo>
                      <a:cubicBezTo>
                        <a:pt x="3112" y="425"/>
                        <a:pt x="3146" y="712"/>
                        <a:pt x="3175" y="998"/>
                      </a:cubicBezTo>
                      <a:cubicBezTo>
                        <a:pt x="3224" y="1665"/>
                        <a:pt x="3194" y="2343"/>
                        <a:pt x="3044" y="2995"/>
                      </a:cubicBezTo>
                      <a:cubicBezTo>
                        <a:pt x="2913" y="3435"/>
                        <a:pt x="2708" y="3852"/>
                        <a:pt x="2490" y="4254"/>
                      </a:cubicBezTo>
                      <a:cubicBezTo>
                        <a:pt x="1933" y="5282"/>
                        <a:pt x="1202" y="6208"/>
                        <a:pt x="710" y="7271"/>
                      </a:cubicBezTo>
                      <a:cubicBezTo>
                        <a:pt x="469" y="7782"/>
                        <a:pt x="237" y="8306"/>
                        <a:pt x="173" y="8872"/>
                      </a:cubicBezTo>
                      <a:cubicBezTo>
                        <a:pt x="0" y="10133"/>
                        <a:pt x="271" y="10876"/>
                        <a:pt x="870" y="11959"/>
                      </a:cubicBezTo>
                      <a:cubicBezTo>
                        <a:pt x="1126" y="12412"/>
                        <a:pt x="1415" y="12852"/>
                        <a:pt x="1756" y="13245"/>
                      </a:cubicBezTo>
                      <a:cubicBezTo>
                        <a:pt x="2129" y="13657"/>
                        <a:pt x="2576" y="13993"/>
                        <a:pt x="2960" y="14393"/>
                      </a:cubicBezTo>
                      <a:cubicBezTo>
                        <a:pt x="3392" y="14859"/>
                        <a:pt x="3763" y="15401"/>
                        <a:pt x="3990" y="15996"/>
                      </a:cubicBezTo>
                      <a:cubicBezTo>
                        <a:pt x="4225" y="16728"/>
                        <a:pt x="4344" y="17518"/>
                        <a:pt x="4216" y="18282"/>
                      </a:cubicBezTo>
                      <a:cubicBezTo>
                        <a:pt x="4134" y="18758"/>
                        <a:pt x="3976" y="19215"/>
                        <a:pt x="3804" y="19666"/>
                      </a:cubicBezTo>
                      <a:cubicBezTo>
                        <a:pt x="3651" y="20062"/>
                        <a:pt x="3480" y="20467"/>
                        <a:pt x="3494" y="20899"/>
                      </a:cubicBezTo>
                      <a:cubicBezTo>
                        <a:pt x="3539" y="21478"/>
                        <a:pt x="3736" y="22055"/>
                        <a:pt x="4063" y="22535"/>
                      </a:cubicBezTo>
                      <a:cubicBezTo>
                        <a:pt x="4253" y="22802"/>
                        <a:pt x="4495" y="23026"/>
                        <a:pt x="4734" y="23248"/>
                      </a:cubicBezTo>
                      <a:cubicBezTo>
                        <a:pt x="5397" y="23846"/>
                        <a:pt x="5495" y="24453"/>
                        <a:pt x="5454" y="25312"/>
                      </a:cubicBezTo>
                      <a:cubicBezTo>
                        <a:pt x="5361" y="25968"/>
                        <a:pt x="5093" y="26583"/>
                        <a:pt x="4903" y="27215"/>
                      </a:cubicBezTo>
                      <a:cubicBezTo>
                        <a:pt x="4710" y="27798"/>
                        <a:pt x="4597" y="28406"/>
                        <a:pt x="4534" y="29016"/>
                      </a:cubicBezTo>
                      <a:cubicBezTo>
                        <a:pt x="4496" y="29463"/>
                        <a:pt x="4461" y="29918"/>
                        <a:pt x="4538" y="30363"/>
                      </a:cubicBezTo>
                      <a:cubicBezTo>
                        <a:pt x="4703" y="31210"/>
                        <a:pt x="5231" y="31946"/>
                        <a:pt x="5847" y="32532"/>
                      </a:cubicBezTo>
                      <a:cubicBezTo>
                        <a:pt x="6429" y="33115"/>
                        <a:pt x="7135" y="33584"/>
                        <a:pt x="7612" y="34264"/>
                      </a:cubicBezTo>
                      <a:cubicBezTo>
                        <a:pt x="8177" y="35116"/>
                        <a:pt x="8263" y="36169"/>
                        <a:pt x="8278" y="37166"/>
                      </a:cubicBezTo>
                      <a:lnTo>
                        <a:pt x="8279" y="37168"/>
                      </a:lnTo>
                      <a:cubicBezTo>
                        <a:pt x="8279" y="37207"/>
                        <a:pt x="8309" y="37244"/>
                        <a:pt x="8351" y="37244"/>
                      </a:cubicBezTo>
                      <a:cubicBezTo>
                        <a:pt x="8392" y="37244"/>
                        <a:pt x="8424" y="37207"/>
                        <a:pt x="8423" y="37168"/>
                      </a:cubicBezTo>
                      <a:cubicBezTo>
                        <a:pt x="8414" y="36519"/>
                        <a:pt x="8393" y="35862"/>
                        <a:pt x="8226" y="35231"/>
                      </a:cubicBezTo>
                      <a:cubicBezTo>
                        <a:pt x="8009" y="34293"/>
                        <a:pt x="7436" y="33736"/>
                        <a:pt x="6734" y="33138"/>
                      </a:cubicBezTo>
                      <a:cubicBezTo>
                        <a:pt x="5955" y="32444"/>
                        <a:pt x="5122" y="31717"/>
                        <a:pt x="4788" y="30695"/>
                      </a:cubicBezTo>
                      <a:cubicBezTo>
                        <a:pt x="4632" y="30247"/>
                        <a:pt x="4636" y="29757"/>
                        <a:pt x="4658" y="29286"/>
                      </a:cubicBezTo>
                      <a:cubicBezTo>
                        <a:pt x="4691" y="28640"/>
                        <a:pt x="4798" y="27991"/>
                        <a:pt x="5010" y="27377"/>
                      </a:cubicBezTo>
                      <a:cubicBezTo>
                        <a:pt x="5211" y="26743"/>
                        <a:pt x="5476" y="26120"/>
                        <a:pt x="5592" y="25461"/>
                      </a:cubicBezTo>
                      <a:cubicBezTo>
                        <a:pt x="5627" y="25240"/>
                        <a:pt x="5614" y="25016"/>
                        <a:pt x="5607" y="24794"/>
                      </a:cubicBezTo>
                      <a:cubicBezTo>
                        <a:pt x="5598" y="24583"/>
                        <a:pt x="5589" y="24367"/>
                        <a:pt x="5527" y="24163"/>
                      </a:cubicBezTo>
                      <a:cubicBezTo>
                        <a:pt x="5291" y="23334"/>
                        <a:pt x="4658" y="23066"/>
                        <a:pt x="4178" y="22441"/>
                      </a:cubicBezTo>
                      <a:cubicBezTo>
                        <a:pt x="3890" y="22052"/>
                        <a:pt x="3730" y="21574"/>
                        <a:pt x="3652" y="21098"/>
                      </a:cubicBezTo>
                      <a:cubicBezTo>
                        <a:pt x="3588" y="20676"/>
                        <a:pt x="3741" y="20257"/>
                        <a:pt x="3900" y="19870"/>
                      </a:cubicBezTo>
                      <a:cubicBezTo>
                        <a:pt x="4072" y="19429"/>
                        <a:pt x="4236" y="18984"/>
                        <a:pt x="4331" y="18520"/>
                      </a:cubicBezTo>
                      <a:cubicBezTo>
                        <a:pt x="4509" y="17667"/>
                        <a:pt x="4422" y="16764"/>
                        <a:pt x="4145" y="15941"/>
                      </a:cubicBezTo>
                      <a:cubicBezTo>
                        <a:pt x="3938" y="15396"/>
                        <a:pt x="3593" y="14910"/>
                        <a:pt x="3218" y="14467"/>
                      </a:cubicBezTo>
                      <a:cubicBezTo>
                        <a:pt x="2777" y="13966"/>
                        <a:pt x="2238" y="13562"/>
                        <a:pt x="1804" y="13052"/>
                      </a:cubicBezTo>
                      <a:cubicBezTo>
                        <a:pt x="1462" y="12618"/>
                        <a:pt x="1155" y="12156"/>
                        <a:pt x="895" y="11666"/>
                      </a:cubicBezTo>
                      <a:cubicBezTo>
                        <a:pt x="654" y="11217"/>
                        <a:pt x="426" y="10753"/>
                        <a:pt x="315" y="10251"/>
                      </a:cubicBezTo>
                      <a:cubicBezTo>
                        <a:pt x="200" y="9658"/>
                        <a:pt x="275" y="9035"/>
                        <a:pt x="414" y="8452"/>
                      </a:cubicBezTo>
                      <a:cubicBezTo>
                        <a:pt x="585" y="7910"/>
                        <a:pt x="832" y="7404"/>
                        <a:pt x="1082" y="6893"/>
                      </a:cubicBezTo>
                      <a:cubicBezTo>
                        <a:pt x="1525" y="6025"/>
                        <a:pt x="2149" y="5262"/>
                        <a:pt x="2597" y="4393"/>
                      </a:cubicBezTo>
                      <a:cubicBezTo>
                        <a:pt x="2788" y="4036"/>
                        <a:pt x="2957" y="3667"/>
                        <a:pt x="3099" y="3289"/>
                      </a:cubicBezTo>
                      <a:cubicBezTo>
                        <a:pt x="3291" y="2738"/>
                        <a:pt x="3343" y="2149"/>
                        <a:pt x="3349" y="1569"/>
                      </a:cubicBezTo>
                      <a:cubicBezTo>
                        <a:pt x="3353" y="1254"/>
                        <a:pt x="3328" y="938"/>
                        <a:pt x="3290" y="623"/>
                      </a:cubicBezTo>
                      <a:cubicBezTo>
                        <a:pt x="3272" y="546"/>
                        <a:pt x="3240" y="3"/>
                        <a:pt x="3151" y="3"/>
                      </a:cubicBezTo>
                      <a:cubicBezTo>
                        <a:pt x="3149" y="3"/>
                        <a:pt x="3148" y="3"/>
                        <a:pt x="3146" y="4"/>
                      </a:cubicBezTo>
                      <a:cubicBezTo>
                        <a:pt x="3139" y="1"/>
                        <a:pt x="3132" y="0"/>
                        <a:pt x="31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8"/>
                <p:cNvSpPr/>
                <p:nvPr/>
              </p:nvSpPr>
              <p:spPr>
                <a:xfrm>
                  <a:off x="2246550" y="2018700"/>
                  <a:ext cx="201525" cy="958875"/>
                </a:xfrm>
                <a:custGeom>
                  <a:rect b="b" l="l" r="r" t="t"/>
                  <a:pathLst>
                    <a:path extrusionOk="0" h="38355" w="8061">
                      <a:moveTo>
                        <a:pt x="2380" y="1"/>
                      </a:moveTo>
                      <a:cubicBezTo>
                        <a:pt x="2374" y="1"/>
                        <a:pt x="2368" y="2"/>
                        <a:pt x="2361" y="3"/>
                      </a:cubicBezTo>
                      <a:cubicBezTo>
                        <a:pt x="2322" y="15"/>
                        <a:pt x="2302" y="54"/>
                        <a:pt x="2306" y="93"/>
                      </a:cubicBezTo>
                      <a:cubicBezTo>
                        <a:pt x="2312" y="139"/>
                        <a:pt x="2331" y="182"/>
                        <a:pt x="2343" y="226"/>
                      </a:cubicBezTo>
                      <a:cubicBezTo>
                        <a:pt x="2387" y="381"/>
                        <a:pt x="2419" y="539"/>
                        <a:pt x="2442" y="698"/>
                      </a:cubicBezTo>
                      <a:cubicBezTo>
                        <a:pt x="2524" y="1187"/>
                        <a:pt x="2542" y="1685"/>
                        <a:pt x="2555" y="2182"/>
                      </a:cubicBezTo>
                      <a:cubicBezTo>
                        <a:pt x="2590" y="2792"/>
                        <a:pt x="2496" y="3400"/>
                        <a:pt x="2296" y="3977"/>
                      </a:cubicBezTo>
                      <a:cubicBezTo>
                        <a:pt x="1944" y="4974"/>
                        <a:pt x="1508" y="5942"/>
                        <a:pt x="1038" y="6888"/>
                      </a:cubicBezTo>
                      <a:cubicBezTo>
                        <a:pt x="772" y="7420"/>
                        <a:pt x="418" y="7907"/>
                        <a:pt x="210" y="8468"/>
                      </a:cubicBezTo>
                      <a:cubicBezTo>
                        <a:pt x="101" y="8765"/>
                        <a:pt x="51" y="9081"/>
                        <a:pt x="28" y="9396"/>
                      </a:cubicBezTo>
                      <a:cubicBezTo>
                        <a:pt x="2" y="9754"/>
                        <a:pt x="0" y="10120"/>
                        <a:pt x="85" y="10471"/>
                      </a:cubicBezTo>
                      <a:cubicBezTo>
                        <a:pt x="232" y="11038"/>
                        <a:pt x="579" y="11527"/>
                        <a:pt x="931" y="11985"/>
                      </a:cubicBezTo>
                      <a:cubicBezTo>
                        <a:pt x="1341" y="12535"/>
                        <a:pt x="1797" y="13044"/>
                        <a:pt x="2217" y="13585"/>
                      </a:cubicBezTo>
                      <a:cubicBezTo>
                        <a:pt x="2716" y="14263"/>
                        <a:pt x="3051" y="15088"/>
                        <a:pt x="3046" y="15939"/>
                      </a:cubicBezTo>
                      <a:cubicBezTo>
                        <a:pt x="3083" y="16773"/>
                        <a:pt x="2512" y="17614"/>
                        <a:pt x="2159" y="18343"/>
                      </a:cubicBezTo>
                      <a:cubicBezTo>
                        <a:pt x="1862" y="18944"/>
                        <a:pt x="1673" y="19628"/>
                        <a:pt x="1769" y="20301"/>
                      </a:cubicBezTo>
                      <a:cubicBezTo>
                        <a:pt x="1835" y="20648"/>
                        <a:pt x="2114" y="20893"/>
                        <a:pt x="2401" y="21074"/>
                      </a:cubicBezTo>
                      <a:cubicBezTo>
                        <a:pt x="2678" y="21258"/>
                        <a:pt x="2965" y="21433"/>
                        <a:pt x="3240" y="21623"/>
                      </a:cubicBezTo>
                      <a:cubicBezTo>
                        <a:pt x="3578" y="21855"/>
                        <a:pt x="3885" y="22127"/>
                        <a:pt x="4187" y="22404"/>
                      </a:cubicBezTo>
                      <a:cubicBezTo>
                        <a:pt x="4513" y="22717"/>
                        <a:pt x="4845" y="23030"/>
                        <a:pt x="5119" y="23392"/>
                      </a:cubicBezTo>
                      <a:cubicBezTo>
                        <a:pt x="5579" y="24031"/>
                        <a:pt x="5732" y="25010"/>
                        <a:pt x="5737" y="25785"/>
                      </a:cubicBezTo>
                      <a:cubicBezTo>
                        <a:pt x="5711" y="26260"/>
                        <a:pt x="5577" y="26716"/>
                        <a:pt x="5408" y="27159"/>
                      </a:cubicBezTo>
                      <a:cubicBezTo>
                        <a:pt x="5260" y="27528"/>
                        <a:pt x="5054" y="27873"/>
                        <a:pt x="4930" y="28252"/>
                      </a:cubicBezTo>
                      <a:cubicBezTo>
                        <a:pt x="4576" y="29435"/>
                        <a:pt x="4896" y="30303"/>
                        <a:pt x="5715" y="31184"/>
                      </a:cubicBezTo>
                      <a:cubicBezTo>
                        <a:pt x="6173" y="31699"/>
                        <a:pt x="6616" y="32242"/>
                        <a:pt x="6898" y="32876"/>
                      </a:cubicBezTo>
                      <a:cubicBezTo>
                        <a:pt x="7031" y="33210"/>
                        <a:pt x="7092" y="33568"/>
                        <a:pt x="7118" y="33926"/>
                      </a:cubicBezTo>
                      <a:cubicBezTo>
                        <a:pt x="7155" y="34644"/>
                        <a:pt x="7148" y="35380"/>
                        <a:pt x="7160" y="36099"/>
                      </a:cubicBezTo>
                      <a:cubicBezTo>
                        <a:pt x="7181" y="36578"/>
                        <a:pt x="7111" y="37078"/>
                        <a:pt x="7263" y="37539"/>
                      </a:cubicBezTo>
                      <a:cubicBezTo>
                        <a:pt x="7405" y="37865"/>
                        <a:pt x="7651" y="38146"/>
                        <a:pt x="7945" y="38343"/>
                      </a:cubicBezTo>
                      <a:lnTo>
                        <a:pt x="7944" y="38343"/>
                      </a:lnTo>
                      <a:cubicBezTo>
                        <a:pt x="7955" y="38351"/>
                        <a:pt x="7967" y="38354"/>
                        <a:pt x="7979" y="38354"/>
                      </a:cubicBezTo>
                      <a:cubicBezTo>
                        <a:pt x="8004" y="38354"/>
                        <a:pt x="8029" y="38339"/>
                        <a:pt x="8041" y="38317"/>
                      </a:cubicBezTo>
                      <a:cubicBezTo>
                        <a:pt x="8061" y="38281"/>
                        <a:pt x="8049" y="38235"/>
                        <a:pt x="8016" y="38213"/>
                      </a:cubicBezTo>
                      <a:cubicBezTo>
                        <a:pt x="7803" y="38074"/>
                        <a:pt x="7629" y="37885"/>
                        <a:pt x="7490" y="37674"/>
                      </a:cubicBezTo>
                      <a:cubicBezTo>
                        <a:pt x="7377" y="37510"/>
                        <a:pt x="7331" y="37317"/>
                        <a:pt x="7318" y="37119"/>
                      </a:cubicBezTo>
                      <a:cubicBezTo>
                        <a:pt x="7299" y="36825"/>
                        <a:pt x="7313" y="36531"/>
                        <a:pt x="7312" y="36238"/>
                      </a:cubicBezTo>
                      <a:cubicBezTo>
                        <a:pt x="7311" y="35460"/>
                        <a:pt x="7347" y="34679"/>
                        <a:pt x="7279" y="33903"/>
                      </a:cubicBezTo>
                      <a:cubicBezTo>
                        <a:pt x="7233" y="33460"/>
                        <a:pt x="7142" y="33014"/>
                        <a:pt x="6937" y="32616"/>
                      </a:cubicBezTo>
                      <a:cubicBezTo>
                        <a:pt x="6599" y="31946"/>
                        <a:pt x="6104" y="31384"/>
                        <a:pt x="5613" y="30825"/>
                      </a:cubicBezTo>
                      <a:cubicBezTo>
                        <a:pt x="4966" y="30068"/>
                        <a:pt x="4785" y="29184"/>
                        <a:pt x="5080" y="28234"/>
                      </a:cubicBezTo>
                      <a:cubicBezTo>
                        <a:pt x="5195" y="27903"/>
                        <a:pt x="5372" y="27600"/>
                        <a:pt x="5512" y="27279"/>
                      </a:cubicBezTo>
                      <a:cubicBezTo>
                        <a:pt x="5717" y="26790"/>
                        <a:pt x="5883" y="26271"/>
                        <a:pt x="5899" y="25737"/>
                      </a:cubicBezTo>
                      <a:cubicBezTo>
                        <a:pt x="5886" y="24969"/>
                        <a:pt x="5728" y="24091"/>
                        <a:pt x="5336" y="23423"/>
                      </a:cubicBezTo>
                      <a:cubicBezTo>
                        <a:pt x="5074" y="23017"/>
                        <a:pt x="4718" y="22680"/>
                        <a:pt x="4366" y="22351"/>
                      </a:cubicBezTo>
                      <a:cubicBezTo>
                        <a:pt x="4070" y="22075"/>
                        <a:pt x="3762" y="21813"/>
                        <a:pt x="3432" y="21581"/>
                      </a:cubicBezTo>
                      <a:cubicBezTo>
                        <a:pt x="3098" y="21355"/>
                        <a:pt x="2756" y="21142"/>
                        <a:pt x="2426" y="20912"/>
                      </a:cubicBezTo>
                      <a:cubicBezTo>
                        <a:pt x="2225" y="20768"/>
                        <a:pt x="2034" y="20606"/>
                        <a:pt x="1951" y="20361"/>
                      </a:cubicBezTo>
                      <a:cubicBezTo>
                        <a:pt x="1823" y="19790"/>
                        <a:pt x="1975" y="19178"/>
                        <a:pt x="2192" y="18645"/>
                      </a:cubicBezTo>
                      <a:cubicBezTo>
                        <a:pt x="2517" y="17915"/>
                        <a:pt x="3002" y="17244"/>
                        <a:pt x="3171" y="16451"/>
                      </a:cubicBezTo>
                      <a:cubicBezTo>
                        <a:pt x="3313" y="15513"/>
                        <a:pt x="2995" y="14556"/>
                        <a:pt x="2513" y="13758"/>
                      </a:cubicBezTo>
                      <a:cubicBezTo>
                        <a:pt x="1927" y="12862"/>
                        <a:pt x="1146" y="12107"/>
                        <a:pt x="571" y="11203"/>
                      </a:cubicBezTo>
                      <a:cubicBezTo>
                        <a:pt x="410" y="10933"/>
                        <a:pt x="250" y="10641"/>
                        <a:pt x="193" y="10325"/>
                      </a:cubicBezTo>
                      <a:cubicBezTo>
                        <a:pt x="101" y="9768"/>
                        <a:pt x="156" y="9184"/>
                        <a:pt x="322" y="8646"/>
                      </a:cubicBezTo>
                      <a:cubicBezTo>
                        <a:pt x="490" y="8165"/>
                        <a:pt x="772" y="7732"/>
                        <a:pt x="1011" y="7284"/>
                      </a:cubicBezTo>
                      <a:cubicBezTo>
                        <a:pt x="1523" y="6271"/>
                        <a:pt x="2030" y="5246"/>
                        <a:pt x="2393" y="4168"/>
                      </a:cubicBezTo>
                      <a:cubicBezTo>
                        <a:pt x="2506" y="3826"/>
                        <a:pt x="2598" y="3477"/>
                        <a:pt x="2655" y="3121"/>
                      </a:cubicBezTo>
                      <a:cubicBezTo>
                        <a:pt x="2735" y="2573"/>
                        <a:pt x="2701" y="2019"/>
                        <a:pt x="2680" y="1468"/>
                      </a:cubicBezTo>
                      <a:cubicBezTo>
                        <a:pt x="2649" y="1057"/>
                        <a:pt x="2613" y="642"/>
                        <a:pt x="2510" y="241"/>
                      </a:cubicBezTo>
                      <a:cubicBezTo>
                        <a:pt x="2494" y="177"/>
                        <a:pt x="2473" y="114"/>
                        <a:pt x="2452" y="50"/>
                      </a:cubicBezTo>
                      <a:cubicBezTo>
                        <a:pt x="2441" y="20"/>
                        <a:pt x="2411" y="1"/>
                        <a:pt x="23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8"/>
                <p:cNvSpPr/>
                <p:nvPr/>
              </p:nvSpPr>
              <p:spPr>
                <a:xfrm>
                  <a:off x="2285800" y="2005475"/>
                  <a:ext cx="176775" cy="973625"/>
                </a:xfrm>
                <a:custGeom>
                  <a:rect b="b" l="l" r="r" t="t"/>
                  <a:pathLst>
                    <a:path extrusionOk="0" h="38945" w="7071">
                      <a:moveTo>
                        <a:pt x="1824" y="0"/>
                      </a:moveTo>
                      <a:cubicBezTo>
                        <a:pt x="1821" y="0"/>
                        <a:pt x="1818" y="0"/>
                        <a:pt x="1815" y="1"/>
                      </a:cubicBezTo>
                      <a:cubicBezTo>
                        <a:pt x="1774" y="7"/>
                        <a:pt x="1751" y="46"/>
                        <a:pt x="1755" y="84"/>
                      </a:cubicBezTo>
                      <a:cubicBezTo>
                        <a:pt x="1783" y="413"/>
                        <a:pt x="1812" y="741"/>
                        <a:pt x="1832" y="1069"/>
                      </a:cubicBezTo>
                      <a:cubicBezTo>
                        <a:pt x="1894" y="2048"/>
                        <a:pt x="1832" y="3030"/>
                        <a:pt x="1732" y="4013"/>
                      </a:cubicBezTo>
                      <a:cubicBezTo>
                        <a:pt x="1642" y="4826"/>
                        <a:pt x="1469" y="5630"/>
                        <a:pt x="1220" y="6408"/>
                      </a:cubicBezTo>
                      <a:cubicBezTo>
                        <a:pt x="1098" y="6765"/>
                        <a:pt x="937" y="7107"/>
                        <a:pt x="817" y="7464"/>
                      </a:cubicBezTo>
                      <a:cubicBezTo>
                        <a:pt x="511" y="8363"/>
                        <a:pt x="306" y="9300"/>
                        <a:pt x="177" y="10242"/>
                      </a:cubicBezTo>
                      <a:cubicBezTo>
                        <a:pt x="1" y="11434"/>
                        <a:pt x="297" y="12574"/>
                        <a:pt x="992" y="13552"/>
                      </a:cubicBezTo>
                      <a:cubicBezTo>
                        <a:pt x="1280" y="13970"/>
                        <a:pt x="1684" y="14301"/>
                        <a:pt x="1921" y="14754"/>
                      </a:cubicBezTo>
                      <a:cubicBezTo>
                        <a:pt x="2134" y="15115"/>
                        <a:pt x="2224" y="15529"/>
                        <a:pt x="2225" y="15946"/>
                      </a:cubicBezTo>
                      <a:cubicBezTo>
                        <a:pt x="2265" y="16790"/>
                        <a:pt x="1989" y="17600"/>
                        <a:pt x="1816" y="18417"/>
                      </a:cubicBezTo>
                      <a:cubicBezTo>
                        <a:pt x="1650" y="19201"/>
                        <a:pt x="1391" y="19919"/>
                        <a:pt x="1807" y="20679"/>
                      </a:cubicBezTo>
                      <a:cubicBezTo>
                        <a:pt x="1992" y="21016"/>
                        <a:pt x="2321" y="21236"/>
                        <a:pt x="2594" y="21497"/>
                      </a:cubicBezTo>
                      <a:cubicBezTo>
                        <a:pt x="2824" y="21715"/>
                        <a:pt x="3079" y="21943"/>
                        <a:pt x="3295" y="22182"/>
                      </a:cubicBezTo>
                      <a:cubicBezTo>
                        <a:pt x="3487" y="22411"/>
                        <a:pt x="3646" y="22665"/>
                        <a:pt x="3801" y="22919"/>
                      </a:cubicBezTo>
                      <a:cubicBezTo>
                        <a:pt x="4175" y="23578"/>
                        <a:pt x="4544" y="24283"/>
                        <a:pt x="4584" y="25054"/>
                      </a:cubicBezTo>
                      <a:cubicBezTo>
                        <a:pt x="4596" y="25801"/>
                        <a:pt x="4441" y="26541"/>
                        <a:pt x="4286" y="27269"/>
                      </a:cubicBezTo>
                      <a:cubicBezTo>
                        <a:pt x="4151" y="27878"/>
                        <a:pt x="4015" y="28486"/>
                        <a:pt x="3858" y="29090"/>
                      </a:cubicBezTo>
                      <a:cubicBezTo>
                        <a:pt x="3807" y="29320"/>
                        <a:pt x="3746" y="29555"/>
                        <a:pt x="3780" y="29792"/>
                      </a:cubicBezTo>
                      <a:cubicBezTo>
                        <a:pt x="3844" y="30112"/>
                        <a:pt x="4010" y="30404"/>
                        <a:pt x="4188" y="30673"/>
                      </a:cubicBezTo>
                      <a:cubicBezTo>
                        <a:pt x="4471" y="31116"/>
                        <a:pt x="4912" y="31416"/>
                        <a:pt x="5249" y="31811"/>
                      </a:cubicBezTo>
                      <a:cubicBezTo>
                        <a:pt x="5436" y="32034"/>
                        <a:pt x="5555" y="32302"/>
                        <a:pt x="5664" y="32569"/>
                      </a:cubicBezTo>
                      <a:cubicBezTo>
                        <a:pt x="5856" y="33019"/>
                        <a:pt x="5955" y="33498"/>
                        <a:pt x="5944" y="33988"/>
                      </a:cubicBezTo>
                      <a:cubicBezTo>
                        <a:pt x="5936" y="34746"/>
                        <a:pt x="5970" y="35505"/>
                        <a:pt x="6000" y="36263"/>
                      </a:cubicBezTo>
                      <a:cubicBezTo>
                        <a:pt x="6028" y="37136"/>
                        <a:pt x="6045" y="38369"/>
                        <a:pt x="6858" y="38897"/>
                      </a:cubicBezTo>
                      <a:lnTo>
                        <a:pt x="6859" y="38897"/>
                      </a:lnTo>
                      <a:cubicBezTo>
                        <a:pt x="6891" y="38915"/>
                        <a:pt x="6934" y="38945"/>
                        <a:pt x="6976" y="38945"/>
                      </a:cubicBezTo>
                      <a:cubicBezTo>
                        <a:pt x="6987" y="38945"/>
                        <a:pt x="6999" y="38943"/>
                        <a:pt x="7010" y="38937"/>
                      </a:cubicBezTo>
                      <a:cubicBezTo>
                        <a:pt x="7070" y="38908"/>
                        <a:pt x="7070" y="38817"/>
                        <a:pt x="7010" y="38788"/>
                      </a:cubicBezTo>
                      <a:cubicBezTo>
                        <a:pt x="6994" y="38782"/>
                        <a:pt x="6976" y="38778"/>
                        <a:pt x="6961" y="38768"/>
                      </a:cubicBezTo>
                      <a:cubicBezTo>
                        <a:pt x="6484" y="38486"/>
                        <a:pt x="6317" y="37901"/>
                        <a:pt x="6229" y="37383"/>
                      </a:cubicBezTo>
                      <a:cubicBezTo>
                        <a:pt x="6159" y="36931"/>
                        <a:pt x="6151" y="36473"/>
                        <a:pt x="6132" y="36013"/>
                      </a:cubicBezTo>
                      <a:cubicBezTo>
                        <a:pt x="6100" y="35356"/>
                        <a:pt x="6101" y="34698"/>
                        <a:pt x="6109" y="34040"/>
                      </a:cubicBezTo>
                      <a:cubicBezTo>
                        <a:pt x="6116" y="33652"/>
                        <a:pt x="6078" y="33261"/>
                        <a:pt x="5950" y="32893"/>
                      </a:cubicBezTo>
                      <a:cubicBezTo>
                        <a:pt x="5826" y="32540"/>
                        <a:pt x="5689" y="32186"/>
                        <a:pt x="5491" y="31868"/>
                      </a:cubicBezTo>
                      <a:cubicBezTo>
                        <a:pt x="5270" y="31517"/>
                        <a:pt x="4937" y="31267"/>
                        <a:pt x="4650" y="30971"/>
                      </a:cubicBezTo>
                      <a:cubicBezTo>
                        <a:pt x="4324" y="30629"/>
                        <a:pt x="4037" y="30226"/>
                        <a:pt x="3919" y="29763"/>
                      </a:cubicBezTo>
                      <a:cubicBezTo>
                        <a:pt x="3886" y="29579"/>
                        <a:pt x="3935" y="29384"/>
                        <a:pt x="3971" y="29201"/>
                      </a:cubicBezTo>
                      <a:cubicBezTo>
                        <a:pt x="4039" y="28925"/>
                        <a:pt x="4123" y="28652"/>
                        <a:pt x="4191" y="28375"/>
                      </a:cubicBezTo>
                      <a:cubicBezTo>
                        <a:pt x="4362" y="27647"/>
                        <a:pt x="4552" y="26922"/>
                        <a:pt x="4657" y="26181"/>
                      </a:cubicBezTo>
                      <a:cubicBezTo>
                        <a:pt x="4719" y="25744"/>
                        <a:pt x="4766" y="25301"/>
                        <a:pt x="4713" y="24861"/>
                      </a:cubicBezTo>
                      <a:cubicBezTo>
                        <a:pt x="4657" y="24418"/>
                        <a:pt x="4492" y="23999"/>
                        <a:pt x="4316" y="23591"/>
                      </a:cubicBezTo>
                      <a:cubicBezTo>
                        <a:pt x="4184" y="23293"/>
                        <a:pt x="4040" y="23000"/>
                        <a:pt x="3872" y="22722"/>
                      </a:cubicBezTo>
                      <a:cubicBezTo>
                        <a:pt x="3733" y="22496"/>
                        <a:pt x="3590" y="22270"/>
                        <a:pt x="3421" y="22066"/>
                      </a:cubicBezTo>
                      <a:cubicBezTo>
                        <a:pt x="3179" y="21796"/>
                        <a:pt x="2904" y="21561"/>
                        <a:pt x="2638" y="21316"/>
                      </a:cubicBezTo>
                      <a:cubicBezTo>
                        <a:pt x="2383" y="21077"/>
                        <a:pt x="2072" y="20878"/>
                        <a:pt x="1920" y="20552"/>
                      </a:cubicBezTo>
                      <a:cubicBezTo>
                        <a:pt x="1690" y="20081"/>
                        <a:pt x="1714" y="19603"/>
                        <a:pt x="1827" y="19105"/>
                      </a:cubicBezTo>
                      <a:cubicBezTo>
                        <a:pt x="1929" y="18572"/>
                        <a:pt x="2037" y="18040"/>
                        <a:pt x="2167" y="17513"/>
                      </a:cubicBezTo>
                      <a:cubicBezTo>
                        <a:pt x="2394" y="16589"/>
                        <a:pt x="2566" y="15530"/>
                        <a:pt x="2059" y="14667"/>
                      </a:cubicBezTo>
                      <a:cubicBezTo>
                        <a:pt x="1851" y="14272"/>
                        <a:pt x="1512" y="13972"/>
                        <a:pt x="1242" y="13623"/>
                      </a:cubicBezTo>
                      <a:cubicBezTo>
                        <a:pt x="713" y="12918"/>
                        <a:pt x="350" y="12081"/>
                        <a:pt x="280" y="11199"/>
                      </a:cubicBezTo>
                      <a:cubicBezTo>
                        <a:pt x="213" y="10347"/>
                        <a:pt x="438" y="9510"/>
                        <a:pt x="632" y="8688"/>
                      </a:cubicBezTo>
                      <a:cubicBezTo>
                        <a:pt x="788" y="7995"/>
                        <a:pt x="1011" y="7321"/>
                        <a:pt x="1290" y="6669"/>
                      </a:cubicBezTo>
                      <a:cubicBezTo>
                        <a:pt x="1637" y="5678"/>
                        <a:pt x="1821" y="4634"/>
                        <a:pt x="1942" y="3593"/>
                      </a:cubicBezTo>
                      <a:cubicBezTo>
                        <a:pt x="2015" y="2889"/>
                        <a:pt x="2041" y="2177"/>
                        <a:pt x="2008" y="1469"/>
                      </a:cubicBezTo>
                      <a:cubicBezTo>
                        <a:pt x="1983" y="1000"/>
                        <a:pt x="1933" y="532"/>
                        <a:pt x="1894" y="65"/>
                      </a:cubicBezTo>
                      <a:cubicBezTo>
                        <a:pt x="1891" y="29"/>
                        <a:pt x="1859" y="0"/>
                        <a:pt x="18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8"/>
                <p:cNvSpPr/>
                <p:nvPr/>
              </p:nvSpPr>
              <p:spPr>
                <a:xfrm>
                  <a:off x="2324150" y="2002700"/>
                  <a:ext cx="156025" cy="983500"/>
                </a:xfrm>
                <a:custGeom>
                  <a:rect b="b" l="l" r="r" t="t"/>
                  <a:pathLst>
                    <a:path extrusionOk="0" h="39340" w="6241">
                      <a:moveTo>
                        <a:pt x="792" y="1"/>
                      </a:moveTo>
                      <a:cubicBezTo>
                        <a:pt x="766" y="1"/>
                        <a:pt x="740" y="14"/>
                        <a:pt x="726" y="40"/>
                      </a:cubicBezTo>
                      <a:cubicBezTo>
                        <a:pt x="695" y="145"/>
                        <a:pt x="751" y="253"/>
                        <a:pt x="761" y="360"/>
                      </a:cubicBezTo>
                      <a:cubicBezTo>
                        <a:pt x="800" y="590"/>
                        <a:pt x="830" y="821"/>
                        <a:pt x="852" y="1052"/>
                      </a:cubicBezTo>
                      <a:cubicBezTo>
                        <a:pt x="909" y="1748"/>
                        <a:pt x="885" y="2447"/>
                        <a:pt x="822" y="3143"/>
                      </a:cubicBezTo>
                      <a:cubicBezTo>
                        <a:pt x="747" y="3954"/>
                        <a:pt x="596" y="4756"/>
                        <a:pt x="473" y="5561"/>
                      </a:cubicBezTo>
                      <a:cubicBezTo>
                        <a:pt x="296" y="6626"/>
                        <a:pt x="56" y="7690"/>
                        <a:pt x="34" y="8774"/>
                      </a:cubicBezTo>
                      <a:cubicBezTo>
                        <a:pt x="0" y="9671"/>
                        <a:pt x="230" y="10555"/>
                        <a:pt x="532" y="11393"/>
                      </a:cubicBezTo>
                      <a:cubicBezTo>
                        <a:pt x="680" y="11769"/>
                        <a:pt x="917" y="12102"/>
                        <a:pt x="1099" y="12461"/>
                      </a:cubicBezTo>
                      <a:cubicBezTo>
                        <a:pt x="1300" y="12840"/>
                        <a:pt x="1488" y="13226"/>
                        <a:pt x="1637" y="13630"/>
                      </a:cubicBezTo>
                      <a:cubicBezTo>
                        <a:pt x="1890" y="14323"/>
                        <a:pt x="2001" y="15070"/>
                        <a:pt x="1960" y="15807"/>
                      </a:cubicBezTo>
                      <a:cubicBezTo>
                        <a:pt x="1929" y="16175"/>
                        <a:pt x="1810" y="16529"/>
                        <a:pt x="1748" y="16893"/>
                      </a:cubicBezTo>
                      <a:cubicBezTo>
                        <a:pt x="1621" y="17703"/>
                        <a:pt x="1490" y="18540"/>
                        <a:pt x="1628" y="19356"/>
                      </a:cubicBezTo>
                      <a:cubicBezTo>
                        <a:pt x="1805" y="20427"/>
                        <a:pt x="2663" y="21185"/>
                        <a:pt x="3141" y="22121"/>
                      </a:cubicBezTo>
                      <a:cubicBezTo>
                        <a:pt x="3543" y="22915"/>
                        <a:pt x="3846" y="23772"/>
                        <a:pt x="3942" y="24659"/>
                      </a:cubicBezTo>
                      <a:cubicBezTo>
                        <a:pt x="4009" y="25351"/>
                        <a:pt x="4079" y="26053"/>
                        <a:pt x="4004" y="26748"/>
                      </a:cubicBezTo>
                      <a:cubicBezTo>
                        <a:pt x="3935" y="27528"/>
                        <a:pt x="3670" y="28291"/>
                        <a:pt x="3709" y="29079"/>
                      </a:cubicBezTo>
                      <a:cubicBezTo>
                        <a:pt x="3725" y="29296"/>
                        <a:pt x="3740" y="29516"/>
                        <a:pt x="3797" y="29726"/>
                      </a:cubicBezTo>
                      <a:cubicBezTo>
                        <a:pt x="3904" y="30028"/>
                        <a:pt x="4091" y="30297"/>
                        <a:pt x="4256" y="30568"/>
                      </a:cubicBezTo>
                      <a:cubicBezTo>
                        <a:pt x="4503" y="30982"/>
                        <a:pt x="4803" y="31362"/>
                        <a:pt x="5047" y="31777"/>
                      </a:cubicBezTo>
                      <a:cubicBezTo>
                        <a:pt x="5246" y="32120"/>
                        <a:pt x="5395" y="32500"/>
                        <a:pt x="5473" y="32890"/>
                      </a:cubicBezTo>
                      <a:cubicBezTo>
                        <a:pt x="5570" y="33374"/>
                        <a:pt x="5534" y="33856"/>
                        <a:pt x="5471" y="34346"/>
                      </a:cubicBezTo>
                      <a:cubicBezTo>
                        <a:pt x="5424" y="34787"/>
                        <a:pt x="5372" y="35227"/>
                        <a:pt x="5338" y="35670"/>
                      </a:cubicBezTo>
                      <a:cubicBezTo>
                        <a:pt x="5296" y="36197"/>
                        <a:pt x="5285" y="36730"/>
                        <a:pt x="5370" y="37254"/>
                      </a:cubicBezTo>
                      <a:cubicBezTo>
                        <a:pt x="5483" y="37971"/>
                        <a:pt x="5657" y="38698"/>
                        <a:pt x="6070" y="39307"/>
                      </a:cubicBezTo>
                      <a:cubicBezTo>
                        <a:pt x="6084" y="39329"/>
                        <a:pt x="6108" y="39339"/>
                        <a:pt x="6132" y="39339"/>
                      </a:cubicBezTo>
                      <a:cubicBezTo>
                        <a:pt x="6150" y="39339"/>
                        <a:pt x="6167" y="39334"/>
                        <a:pt x="6182" y="39322"/>
                      </a:cubicBezTo>
                      <a:cubicBezTo>
                        <a:pt x="6241" y="39274"/>
                        <a:pt x="6200" y="39202"/>
                        <a:pt x="6164" y="39154"/>
                      </a:cubicBezTo>
                      <a:cubicBezTo>
                        <a:pt x="6089" y="39033"/>
                        <a:pt x="6021" y="38908"/>
                        <a:pt x="5960" y="38780"/>
                      </a:cubicBezTo>
                      <a:cubicBezTo>
                        <a:pt x="5844" y="38535"/>
                        <a:pt x="5765" y="38275"/>
                        <a:pt x="5700" y="38013"/>
                      </a:cubicBezTo>
                      <a:cubicBezTo>
                        <a:pt x="5581" y="37500"/>
                        <a:pt x="5471" y="36986"/>
                        <a:pt x="5460" y="36454"/>
                      </a:cubicBezTo>
                      <a:cubicBezTo>
                        <a:pt x="5433" y="35544"/>
                        <a:pt x="5620" y="34648"/>
                        <a:pt x="5681" y="33743"/>
                      </a:cubicBezTo>
                      <a:cubicBezTo>
                        <a:pt x="5724" y="33009"/>
                        <a:pt x="5540" y="32266"/>
                        <a:pt x="5152" y="31639"/>
                      </a:cubicBezTo>
                      <a:cubicBezTo>
                        <a:pt x="4760" y="31047"/>
                        <a:pt x="4314" y="30485"/>
                        <a:pt x="3999" y="29844"/>
                      </a:cubicBezTo>
                      <a:cubicBezTo>
                        <a:pt x="3918" y="29687"/>
                        <a:pt x="3901" y="29504"/>
                        <a:pt x="3882" y="29326"/>
                      </a:cubicBezTo>
                      <a:cubicBezTo>
                        <a:pt x="3805" y="28749"/>
                        <a:pt x="3939" y="28177"/>
                        <a:pt x="4036" y="27612"/>
                      </a:cubicBezTo>
                      <a:cubicBezTo>
                        <a:pt x="4169" y="26910"/>
                        <a:pt x="4224" y="26196"/>
                        <a:pt x="4171" y="25483"/>
                      </a:cubicBezTo>
                      <a:cubicBezTo>
                        <a:pt x="4145" y="25019"/>
                        <a:pt x="4112" y="24552"/>
                        <a:pt x="4012" y="24097"/>
                      </a:cubicBezTo>
                      <a:cubicBezTo>
                        <a:pt x="3830" y="23299"/>
                        <a:pt x="3519" y="22531"/>
                        <a:pt x="3139" y="21807"/>
                      </a:cubicBezTo>
                      <a:cubicBezTo>
                        <a:pt x="2638" y="20906"/>
                        <a:pt x="1798" y="20122"/>
                        <a:pt x="1739" y="19036"/>
                      </a:cubicBezTo>
                      <a:cubicBezTo>
                        <a:pt x="1701" y="18331"/>
                        <a:pt x="1802" y="17623"/>
                        <a:pt x="1900" y="16925"/>
                      </a:cubicBezTo>
                      <a:cubicBezTo>
                        <a:pt x="1993" y="16397"/>
                        <a:pt x="2141" y="15871"/>
                        <a:pt x="2100" y="15329"/>
                      </a:cubicBezTo>
                      <a:cubicBezTo>
                        <a:pt x="2091" y="13927"/>
                        <a:pt x="1528" y="12823"/>
                        <a:pt x="819" y="11652"/>
                      </a:cubicBezTo>
                      <a:cubicBezTo>
                        <a:pt x="654" y="11376"/>
                        <a:pt x="561" y="11069"/>
                        <a:pt x="468" y="10764"/>
                      </a:cubicBezTo>
                      <a:cubicBezTo>
                        <a:pt x="344" y="10362"/>
                        <a:pt x="253" y="9950"/>
                        <a:pt x="211" y="9532"/>
                      </a:cubicBezTo>
                      <a:cubicBezTo>
                        <a:pt x="155" y="8614"/>
                        <a:pt x="267" y="7692"/>
                        <a:pt x="415" y="6786"/>
                      </a:cubicBezTo>
                      <a:cubicBezTo>
                        <a:pt x="649" y="5564"/>
                        <a:pt x="853" y="4334"/>
                        <a:pt x="968" y="3094"/>
                      </a:cubicBezTo>
                      <a:cubicBezTo>
                        <a:pt x="1052" y="2220"/>
                        <a:pt x="1074" y="1335"/>
                        <a:pt x="936" y="466"/>
                      </a:cubicBezTo>
                      <a:cubicBezTo>
                        <a:pt x="913" y="323"/>
                        <a:pt x="891" y="179"/>
                        <a:pt x="858" y="40"/>
                      </a:cubicBezTo>
                      <a:cubicBezTo>
                        <a:pt x="844" y="14"/>
                        <a:pt x="818" y="1"/>
                        <a:pt x="7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8"/>
                <p:cNvSpPr/>
                <p:nvPr/>
              </p:nvSpPr>
              <p:spPr>
                <a:xfrm>
                  <a:off x="2351100" y="1994275"/>
                  <a:ext cx="134000" cy="989700"/>
                </a:xfrm>
                <a:custGeom>
                  <a:rect b="b" l="l" r="r" t="t"/>
                  <a:pathLst>
                    <a:path extrusionOk="0" h="39588" w="5360">
                      <a:moveTo>
                        <a:pt x="235" y="1"/>
                      </a:moveTo>
                      <a:cubicBezTo>
                        <a:pt x="189" y="1"/>
                        <a:pt x="155" y="41"/>
                        <a:pt x="155" y="85"/>
                      </a:cubicBezTo>
                      <a:cubicBezTo>
                        <a:pt x="155" y="456"/>
                        <a:pt x="153" y="825"/>
                        <a:pt x="150" y="1194"/>
                      </a:cubicBezTo>
                      <a:cubicBezTo>
                        <a:pt x="143" y="1849"/>
                        <a:pt x="151" y="2503"/>
                        <a:pt x="158" y="3158"/>
                      </a:cubicBezTo>
                      <a:cubicBezTo>
                        <a:pt x="165" y="4196"/>
                        <a:pt x="163" y="5234"/>
                        <a:pt x="128" y="6271"/>
                      </a:cubicBezTo>
                      <a:cubicBezTo>
                        <a:pt x="104" y="6939"/>
                        <a:pt x="46" y="7603"/>
                        <a:pt x="11" y="8272"/>
                      </a:cubicBezTo>
                      <a:cubicBezTo>
                        <a:pt x="1" y="9161"/>
                        <a:pt x="45" y="10055"/>
                        <a:pt x="214" y="10929"/>
                      </a:cubicBezTo>
                      <a:cubicBezTo>
                        <a:pt x="378" y="12025"/>
                        <a:pt x="1125" y="12881"/>
                        <a:pt x="1656" y="13818"/>
                      </a:cubicBezTo>
                      <a:cubicBezTo>
                        <a:pt x="1829" y="14119"/>
                        <a:pt x="1977" y="14432"/>
                        <a:pt x="2112" y="14751"/>
                      </a:cubicBezTo>
                      <a:cubicBezTo>
                        <a:pt x="2197" y="14956"/>
                        <a:pt x="2269" y="15167"/>
                        <a:pt x="2284" y="15389"/>
                      </a:cubicBezTo>
                      <a:cubicBezTo>
                        <a:pt x="2338" y="16303"/>
                        <a:pt x="2154" y="17217"/>
                        <a:pt x="1981" y="18111"/>
                      </a:cubicBezTo>
                      <a:cubicBezTo>
                        <a:pt x="1858" y="18911"/>
                        <a:pt x="1792" y="19857"/>
                        <a:pt x="2081" y="20624"/>
                      </a:cubicBezTo>
                      <a:cubicBezTo>
                        <a:pt x="2287" y="21116"/>
                        <a:pt x="2528" y="21593"/>
                        <a:pt x="2803" y="22051"/>
                      </a:cubicBezTo>
                      <a:cubicBezTo>
                        <a:pt x="3063" y="22485"/>
                        <a:pt x="3348" y="22904"/>
                        <a:pt x="3570" y="23360"/>
                      </a:cubicBezTo>
                      <a:cubicBezTo>
                        <a:pt x="3915" y="24012"/>
                        <a:pt x="3976" y="24521"/>
                        <a:pt x="3959" y="25249"/>
                      </a:cubicBezTo>
                      <a:cubicBezTo>
                        <a:pt x="3964" y="26375"/>
                        <a:pt x="3654" y="27462"/>
                        <a:pt x="3490" y="28572"/>
                      </a:cubicBezTo>
                      <a:cubicBezTo>
                        <a:pt x="3424" y="29055"/>
                        <a:pt x="3330" y="29545"/>
                        <a:pt x="3404" y="30033"/>
                      </a:cubicBezTo>
                      <a:cubicBezTo>
                        <a:pt x="3529" y="30832"/>
                        <a:pt x="3991" y="31535"/>
                        <a:pt x="4443" y="32188"/>
                      </a:cubicBezTo>
                      <a:cubicBezTo>
                        <a:pt x="4779" y="32689"/>
                        <a:pt x="4889" y="33311"/>
                        <a:pt x="4849" y="33905"/>
                      </a:cubicBezTo>
                      <a:cubicBezTo>
                        <a:pt x="4784" y="34951"/>
                        <a:pt x="4662" y="35998"/>
                        <a:pt x="4744" y="37047"/>
                      </a:cubicBezTo>
                      <a:cubicBezTo>
                        <a:pt x="4773" y="37570"/>
                        <a:pt x="4862" y="38085"/>
                        <a:pt x="4970" y="38596"/>
                      </a:cubicBezTo>
                      <a:cubicBezTo>
                        <a:pt x="5023" y="38861"/>
                        <a:pt x="5088" y="39122"/>
                        <a:pt x="5162" y="39382"/>
                      </a:cubicBezTo>
                      <a:cubicBezTo>
                        <a:pt x="5185" y="39442"/>
                        <a:pt x="5180" y="39523"/>
                        <a:pt x="5227" y="39571"/>
                      </a:cubicBezTo>
                      <a:cubicBezTo>
                        <a:pt x="5240" y="39583"/>
                        <a:pt x="5255" y="39588"/>
                        <a:pt x="5270" y="39588"/>
                      </a:cubicBezTo>
                      <a:cubicBezTo>
                        <a:pt x="5315" y="39588"/>
                        <a:pt x="5360" y="39541"/>
                        <a:pt x="5349" y="39492"/>
                      </a:cubicBezTo>
                      <a:cubicBezTo>
                        <a:pt x="5303" y="39274"/>
                        <a:pt x="5231" y="39061"/>
                        <a:pt x="5184" y="38843"/>
                      </a:cubicBezTo>
                      <a:cubicBezTo>
                        <a:pt x="5066" y="38339"/>
                        <a:pt x="4969" y="37829"/>
                        <a:pt x="4914" y="37313"/>
                      </a:cubicBezTo>
                      <a:cubicBezTo>
                        <a:pt x="4863" y="36796"/>
                        <a:pt x="4845" y="36273"/>
                        <a:pt x="4869" y="35753"/>
                      </a:cubicBezTo>
                      <a:cubicBezTo>
                        <a:pt x="4907" y="35060"/>
                        <a:pt x="5012" y="34373"/>
                        <a:pt x="5020" y="33680"/>
                      </a:cubicBezTo>
                      <a:cubicBezTo>
                        <a:pt x="5012" y="33207"/>
                        <a:pt x="4920" y="32729"/>
                        <a:pt x="4696" y="32310"/>
                      </a:cubicBezTo>
                      <a:cubicBezTo>
                        <a:pt x="4368" y="31735"/>
                        <a:pt x="3956" y="31206"/>
                        <a:pt x="3718" y="30582"/>
                      </a:cubicBezTo>
                      <a:cubicBezTo>
                        <a:pt x="3336" y="29766"/>
                        <a:pt x="3599" y="28865"/>
                        <a:pt x="3734" y="28022"/>
                      </a:cubicBezTo>
                      <a:cubicBezTo>
                        <a:pt x="3823" y="27544"/>
                        <a:pt x="3942" y="27071"/>
                        <a:pt x="4012" y="26591"/>
                      </a:cubicBezTo>
                      <a:cubicBezTo>
                        <a:pt x="4083" y="26097"/>
                        <a:pt x="4115" y="25599"/>
                        <a:pt x="4108" y="25101"/>
                      </a:cubicBezTo>
                      <a:cubicBezTo>
                        <a:pt x="4099" y="24806"/>
                        <a:pt x="4089" y="24510"/>
                        <a:pt x="4033" y="24219"/>
                      </a:cubicBezTo>
                      <a:cubicBezTo>
                        <a:pt x="3969" y="23895"/>
                        <a:pt x="3836" y="23590"/>
                        <a:pt x="3700" y="23292"/>
                      </a:cubicBezTo>
                      <a:cubicBezTo>
                        <a:pt x="3367" y="22575"/>
                        <a:pt x="2892" y="21937"/>
                        <a:pt x="2537" y="21231"/>
                      </a:cubicBezTo>
                      <a:cubicBezTo>
                        <a:pt x="2378" y="20901"/>
                        <a:pt x="2192" y="20573"/>
                        <a:pt x="2114" y="20211"/>
                      </a:cubicBezTo>
                      <a:cubicBezTo>
                        <a:pt x="2012" y="19620"/>
                        <a:pt x="2025" y="19015"/>
                        <a:pt x="2092" y="18420"/>
                      </a:cubicBezTo>
                      <a:cubicBezTo>
                        <a:pt x="2226" y="17340"/>
                        <a:pt x="2544" y="16257"/>
                        <a:pt x="2413" y="15163"/>
                      </a:cubicBezTo>
                      <a:cubicBezTo>
                        <a:pt x="2184" y="14224"/>
                        <a:pt x="1586" y="13433"/>
                        <a:pt x="1096" y="12617"/>
                      </a:cubicBezTo>
                      <a:cubicBezTo>
                        <a:pt x="797" y="12116"/>
                        <a:pt x="496" y="11602"/>
                        <a:pt x="386" y="11020"/>
                      </a:cubicBezTo>
                      <a:cubicBezTo>
                        <a:pt x="136" y="9916"/>
                        <a:pt x="109" y="8772"/>
                        <a:pt x="210" y="7646"/>
                      </a:cubicBezTo>
                      <a:cubicBezTo>
                        <a:pt x="307" y="6300"/>
                        <a:pt x="312" y="4952"/>
                        <a:pt x="307" y="3604"/>
                      </a:cubicBezTo>
                      <a:cubicBezTo>
                        <a:pt x="320" y="2547"/>
                        <a:pt x="326" y="1491"/>
                        <a:pt x="314" y="436"/>
                      </a:cubicBezTo>
                      <a:cubicBezTo>
                        <a:pt x="314" y="319"/>
                        <a:pt x="314" y="203"/>
                        <a:pt x="314" y="85"/>
                      </a:cubicBezTo>
                      <a:cubicBezTo>
                        <a:pt x="314" y="41"/>
                        <a:pt x="280" y="1"/>
                        <a:pt x="2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8"/>
                <p:cNvSpPr/>
                <p:nvPr/>
              </p:nvSpPr>
              <p:spPr>
                <a:xfrm>
                  <a:off x="2387725" y="2060600"/>
                  <a:ext cx="111300" cy="912275"/>
                </a:xfrm>
                <a:custGeom>
                  <a:rect b="b" l="l" r="r" t="t"/>
                  <a:pathLst>
                    <a:path extrusionOk="0" h="36491" w="4452">
                      <a:moveTo>
                        <a:pt x="82" y="0"/>
                      </a:moveTo>
                      <a:cubicBezTo>
                        <a:pt x="40" y="0"/>
                        <a:pt x="9" y="37"/>
                        <a:pt x="9" y="78"/>
                      </a:cubicBezTo>
                      <a:cubicBezTo>
                        <a:pt x="8" y="420"/>
                        <a:pt x="4" y="762"/>
                        <a:pt x="6" y="1104"/>
                      </a:cubicBezTo>
                      <a:cubicBezTo>
                        <a:pt x="1" y="1747"/>
                        <a:pt x="47" y="2388"/>
                        <a:pt x="68" y="3030"/>
                      </a:cubicBezTo>
                      <a:cubicBezTo>
                        <a:pt x="91" y="4176"/>
                        <a:pt x="129" y="5321"/>
                        <a:pt x="206" y="6465"/>
                      </a:cubicBezTo>
                      <a:cubicBezTo>
                        <a:pt x="241" y="6969"/>
                        <a:pt x="277" y="7474"/>
                        <a:pt x="367" y="7970"/>
                      </a:cubicBezTo>
                      <a:cubicBezTo>
                        <a:pt x="457" y="8515"/>
                        <a:pt x="647" y="9042"/>
                        <a:pt x="935" y="9512"/>
                      </a:cubicBezTo>
                      <a:cubicBezTo>
                        <a:pt x="1247" y="9993"/>
                        <a:pt x="1492" y="10509"/>
                        <a:pt x="1707" y="11041"/>
                      </a:cubicBezTo>
                      <a:cubicBezTo>
                        <a:pt x="1821" y="11322"/>
                        <a:pt x="1937" y="11604"/>
                        <a:pt x="2015" y="11897"/>
                      </a:cubicBezTo>
                      <a:cubicBezTo>
                        <a:pt x="2087" y="12184"/>
                        <a:pt x="2116" y="12479"/>
                        <a:pt x="2133" y="12774"/>
                      </a:cubicBezTo>
                      <a:cubicBezTo>
                        <a:pt x="2155" y="13375"/>
                        <a:pt x="2070" y="13973"/>
                        <a:pt x="2035" y="14573"/>
                      </a:cubicBezTo>
                      <a:cubicBezTo>
                        <a:pt x="2019" y="15291"/>
                        <a:pt x="2025" y="16011"/>
                        <a:pt x="2083" y="16728"/>
                      </a:cubicBezTo>
                      <a:cubicBezTo>
                        <a:pt x="2117" y="17365"/>
                        <a:pt x="2344" y="17938"/>
                        <a:pt x="2680" y="18476"/>
                      </a:cubicBezTo>
                      <a:cubicBezTo>
                        <a:pt x="3503" y="19793"/>
                        <a:pt x="3683" y="19863"/>
                        <a:pt x="3528" y="21495"/>
                      </a:cubicBezTo>
                      <a:cubicBezTo>
                        <a:pt x="3448" y="22200"/>
                        <a:pt x="3326" y="22899"/>
                        <a:pt x="3250" y="23603"/>
                      </a:cubicBezTo>
                      <a:cubicBezTo>
                        <a:pt x="3199" y="24187"/>
                        <a:pt x="3190" y="24776"/>
                        <a:pt x="3215" y="25361"/>
                      </a:cubicBezTo>
                      <a:cubicBezTo>
                        <a:pt x="3256" y="26100"/>
                        <a:pt x="3290" y="26846"/>
                        <a:pt x="3434" y="27573"/>
                      </a:cubicBezTo>
                      <a:cubicBezTo>
                        <a:pt x="3538" y="28089"/>
                        <a:pt x="3727" y="28581"/>
                        <a:pt x="3914" y="29071"/>
                      </a:cubicBezTo>
                      <a:cubicBezTo>
                        <a:pt x="4047" y="29407"/>
                        <a:pt x="4133" y="29760"/>
                        <a:pt x="4154" y="30123"/>
                      </a:cubicBezTo>
                      <a:cubicBezTo>
                        <a:pt x="4169" y="30554"/>
                        <a:pt x="4130" y="30986"/>
                        <a:pt x="4120" y="31417"/>
                      </a:cubicBezTo>
                      <a:cubicBezTo>
                        <a:pt x="4124" y="32478"/>
                        <a:pt x="4007" y="33534"/>
                        <a:pt x="4000" y="34594"/>
                      </a:cubicBezTo>
                      <a:cubicBezTo>
                        <a:pt x="3994" y="35048"/>
                        <a:pt x="4023" y="35503"/>
                        <a:pt x="4120" y="35946"/>
                      </a:cubicBezTo>
                      <a:cubicBezTo>
                        <a:pt x="4153" y="36074"/>
                        <a:pt x="4183" y="36203"/>
                        <a:pt x="4232" y="36325"/>
                      </a:cubicBezTo>
                      <a:cubicBezTo>
                        <a:pt x="4257" y="36384"/>
                        <a:pt x="4281" y="36462"/>
                        <a:pt x="4346" y="36487"/>
                      </a:cubicBezTo>
                      <a:lnTo>
                        <a:pt x="4346" y="36486"/>
                      </a:lnTo>
                      <a:cubicBezTo>
                        <a:pt x="4352" y="36489"/>
                        <a:pt x="4359" y="36490"/>
                        <a:pt x="4366" y="36490"/>
                      </a:cubicBezTo>
                      <a:cubicBezTo>
                        <a:pt x="4390" y="36490"/>
                        <a:pt x="4412" y="36476"/>
                        <a:pt x="4427" y="36458"/>
                      </a:cubicBezTo>
                      <a:cubicBezTo>
                        <a:pt x="4451" y="36427"/>
                        <a:pt x="4447" y="36376"/>
                        <a:pt x="4417" y="36348"/>
                      </a:cubicBezTo>
                      <a:cubicBezTo>
                        <a:pt x="4393" y="36310"/>
                        <a:pt x="4380" y="36266"/>
                        <a:pt x="4363" y="36224"/>
                      </a:cubicBezTo>
                      <a:cubicBezTo>
                        <a:pt x="4272" y="35960"/>
                        <a:pt x="4224" y="35685"/>
                        <a:pt x="4188" y="35409"/>
                      </a:cubicBezTo>
                      <a:cubicBezTo>
                        <a:pt x="4067" y="34059"/>
                        <a:pt x="4270" y="32707"/>
                        <a:pt x="4289" y="31355"/>
                      </a:cubicBezTo>
                      <a:cubicBezTo>
                        <a:pt x="4301" y="30961"/>
                        <a:pt x="4332" y="30565"/>
                        <a:pt x="4315" y="30170"/>
                      </a:cubicBezTo>
                      <a:cubicBezTo>
                        <a:pt x="4296" y="29770"/>
                        <a:pt x="4199" y="29378"/>
                        <a:pt x="4061" y="29005"/>
                      </a:cubicBezTo>
                      <a:cubicBezTo>
                        <a:pt x="3857" y="28437"/>
                        <a:pt x="3647" y="27868"/>
                        <a:pt x="3538" y="27270"/>
                      </a:cubicBezTo>
                      <a:cubicBezTo>
                        <a:pt x="3353" y="26230"/>
                        <a:pt x="3325" y="25161"/>
                        <a:pt x="3375" y="24107"/>
                      </a:cubicBezTo>
                      <a:cubicBezTo>
                        <a:pt x="3426" y="23221"/>
                        <a:pt x="3603" y="22344"/>
                        <a:pt x="3678" y="21459"/>
                      </a:cubicBezTo>
                      <a:cubicBezTo>
                        <a:pt x="3806" y="19769"/>
                        <a:pt x="3606" y="19658"/>
                        <a:pt x="2758" y="18276"/>
                      </a:cubicBezTo>
                      <a:cubicBezTo>
                        <a:pt x="2609" y="18017"/>
                        <a:pt x="2467" y="17752"/>
                        <a:pt x="2371" y="17467"/>
                      </a:cubicBezTo>
                      <a:cubicBezTo>
                        <a:pt x="2277" y="17179"/>
                        <a:pt x="2250" y="16875"/>
                        <a:pt x="2227" y="16574"/>
                      </a:cubicBezTo>
                      <a:cubicBezTo>
                        <a:pt x="2193" y="15857"/>
                        <a:pt x="2175" y="15137"/>
                        <a:pt x="2196" y="14419"/>
                      </a:cubicBezTo>
                      <a:cubicBezTo>
                        <a:pt x="2226" y="13775"/>
                        <a:pt x="2306" y="13131"/>
                        <a:pt x="2260" y="12486"/>
                      </a:cubicBezTo>
                      <a:cubicBezTo>
                        <a:pt x="2233" y="11980"/>
                        <a:pt x="2077" y="11496"/>
                        <a:pt x="1881" y="11032"/>
                      </a:cubicBezTo>
                      <a:cubicBezTo>
                        <a:pt x="1756" y="10732"/>
                        <a:pt x="1627" y="10434"/>
                        <a:pt x="1483" y="10143"/>
                      </a:cubicBezTo>
                      <a:cubicBezTo>
                        <a:pt x="1345" y="9863"/>
                        <a:pt x="1166" y="9606"/>
                        <a:pt x="1013" y="9334"/>
                      </a:cubicBezTo>
                      <a:cubicBezTo>
                        <a:pt x="714" y="8820"/>
                        <a:pt x="560" y="8240"/>
                        <a:pt x="476" y="7656"/>
                      </a:cubicBezTo>
                      <a:cubicBezTo>
                        <a:pt x="252" y="6214"/>
                        <a:pt x="279" y="4751"/>
                        <a:pt x="233" y="3297"/>
                      </a:cubicBezTo>
                      <a:cubicBezTo>
                        <a:pt x="214" y="2584"/>
                        <a:pt x="156" y="1875"/>
                        <a:pt x="158" y="1156"/>
                      </a:cubicBezTo>
                      <a:cubicBezTo>
                        <a:pt x="153" y="796"/>
                        <a:pt x="153" y="438"/>
                        <a:pt x="155" y="78"/>
                      </a:cubicBezTo>
                      <a:cubicBezTo>
                        <a:pt x="155" y="37"/>
                        <a:pt x="124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2406450" y="2084125"/>
                  <a:ext cx="96225" cy="729900"/>
                </a:xfrm>
                <a:custGeom>
                  <a:rect b="b" l="l" r="r" t="t"/>
                  <a:pathLst>
                    <a:path extrusionOk="0" h="29196" w="3849">
                      <a:moveTo>
                        <a:pt x="109" y="1"/>
                      </a:moveTo>
                      <a:cubicBezTo>
                        <a:pt x="69" y="1"/>
                        <a:pt x="40" y="33"/>
                        <a:pt x="33" y="71"/>
                      </a:cubicBezTo>
                      <a:cubicBezTo>
                        <a:pt x="23" y="1139"/>
                        <a:pt x="0" y="2212"/>
                        <a:pt x="82" y="3279"/>
                      </a:cubicBezTo>
                      <a:cubicBezTo>
                        <a:pt x="148" y="3982"/>
                        <a:pt x="209" y="4690"/>
                        <a:pt x="371" y="5380"/>
                      </a:cubicBezTo>
                      <a:cubicBezTo>
                        <a:pt x="534" y="6009"/>
                        <a:pt x="776" y="6616"/>
                        <a:pt x="1033" y="7212"/>
                      </a:cubicBezTo>
                      <a:cubicBezTo>
                        <a:pt x="1461" y="8132"/>
                        <a:pt x="2017" y="8991"/>
                        <a:pt x="2338" y="9959"/>
                      </a:cubicBezTo>
                      <a:cubicBezTo>
                        <a:pt x="2507" y="10456"/>
                        <a:pt x="2649" y="10961"/>
                        <a:pt x="2718" y="11484"/>
                      </a:cubicBezTo>
                      <a:cubicBezTo>
                        <a:pt x="2821" y="12360"/>
                        <a:pt x="2756" y="13243"/>
                        <a:pt x="2742" y="14123"/>
                      </a:cubicBezTo>
                      <a:cubicBezTo>
                        <a:pt x="2731" y="14784"/>
                        <a:pt x="2708" y="15456"/>
                        <a:pt x="2893" y="16097"/>
                      </a:cubicBezTo>
                      <a:cubicBezTo>
                        <a:pt x="3070" y="16835"/>
                        <a:pt x="3580" y="17502"/>
                        <a:pt x="3518" y="18286"/>
                      </a:cubicBezTo>
                      <a:cubicBezTo>
                        <a:pt x="3451" y="19125"/>
                        <a:pt x="3274" y="19954"/>
                        <a:pt x="3276" y="20799"/>
                      </a:cubicBezTo>
                      <a:cubicBezTo>
                        <a:pt x="3255" y="21867"/>
                        <a:pt x="3357" y="22937"/>
                        <a:pt x="3217" y="24001"/>
                      </a:cubicBezTo>
                      <a:cubicBezTo>
                        <a:pt x="3170" y="24499"/>
                        <a:pt x="3124" y="24999"/>
                        <a:pt x="3128" y="25501"/>
                      </a:cubicBezTo>
                      <a:cubicBezTo>
                        <a:pt x="3145" y="26065"/>
                        <a:pt x="3173" y="26632"/>
                        <a:pt x="3249" y="27192"/>
                      </a:cubicBezTo>
                      <a:cubicBezTo>
                        <a:pt x="3301" y="27510"/>
                        <a:pt x="3439" y="27804"/>
                        <a:pt x="3536" y="28108"/>
                      </a:cubicBezTo>
                      <a:cubicBezTo>
                        <a:pt x="3630" y="28437"/>
                        <a:pt x="3655" y="28782"/>
                        <a:pt x="3685" y="29121"/>
                      </a:cubicBezTo>
                      <a:cubicBezTo>
                        <a:pt x="3687" y="29162"/>
                        <a:pt x="3724" y="29195"/>
                        <a:pt x="3765" y="29195"/>
                      </a:cubicBezTo>
                      <a:cubicBezTo>
                        <a:pt x="3816" y="29195"/>
                        <a:pt x="3848" y="29146"/>
                        <a:pt x="3844" y="29098"/>
                      </a:cubicBezTo>
                      <a:cubicBezTo>
                        <a:pt x="3812" y="28731"/>
                        <a:pt x="3788" y="28357"/>
                        <a:pt x="3671" y="28006"/>
                      </a:cubicBezTo>
                      <a:cubicBezTo>
                        <a:pt x="3595" y="27779"/>
                        <a:pt x="3494" y="27561"/>
                        <a:pt x="3436" y="27329"/>
                      </a:cubicBezTo>
                      <a:cubicBezTo>
                        <a:pt x="3362" y="27036"/>
                        <a:pt x="3354" y="26732"/>
                        <a:pt x="3331" y="26433"/>
                      </a:cubicBezTo>
                      <a:cubicBezTo>
                        <a:pt x="3241" y="25449"/>
                        <a:pt x="3325" y="24466"/>
                        <a:pt x="3404" y="23481"/>
                      </a:cubicBezTo>
                      <a:cubicBezTo>
                        <a:pt x="3468" y="22415"/>
                        <a:pt x="3400" y="21347"/>
                        <a:pt x="3454" y="20280"/>
                      </a:cubicBezTo>
                      <a:cubicBezTo>
                        <a:pt x="3489" y="19550"/>
                        <a:pt x="3660" y="18822"/>
                        <a:pt x="3687" y="18091"/>
                      </a:cubicBezTo>
                      <a:cubicBezTo>
                        <a:pt x="3668" y="17317"/>
                        <a:pt x="3155" y="16660"/>
                        <a:pt x="2987" y="15916"/>
                      </a:cubicBezTo>
                      <a:cubicBezTo>
                        <a:pt x="2880" y="15486"/>
                        <a:pt x="2865" y="15041"/>
                        <a:pt x="2880" y="14600"/>
                      </a:cubicBezTo>
                      <a:cubicBezTo>
                        <a:pt x="2895" y="13904"/>
                        <a:pt x="2942" y="13207"/>
                        <a:pt x="2937" y="12510"/>
                      </a:cubicBezTo>
                      <a:cubicBezTo>
                        <a:pt x="2948" y="11600"/>
                        <a:pt x="2754" y="10705"/>
                        <a:pt x="2444" y="9851"/>
                      </a:cubicBezTo>
                      <a:cubicBezTo>
                        <a:pt x="2270" y="9348"/>
                        <a:pt x="2062" y="8854"/>
                        <a:pt x="1819" y="8379"/>
                      </a:cubicBezTo>
                      <a:cubicBezTo>
                        <a:pt x="1569" y="7885"/>
                        <a:pt x="1289" y="7404"/>
                        <a:pt x="1068" y="6895"/>
                      </a:cubicBezTo>
                      <a:cubicBezTo>
                        <a:pt x="812" y="6299"/>
                        <a:pt x="596" y="5683"/>
                        <a:pt x="466" y="5047"/>
                      </a:cubicBezTo>
                      <a:cubicBezTo>
                        <a:pt x="331" y="4250"/>
                        <a:pt x="213" y="3447"/>
                        <a:pt x="185" y="2638"/>
                      </a:cubicBezTo>
                      <a:cubicBezTo>
                        <a:pt x="167" y="1874"/>
                        <a:pt x="183" y="1109"/>
                        <a:pt x="183" y="344"/>
                      </a:cubicBezTo>
                      <a:cubicBezTo>
                        <a:pt x="184" y="257"/>
                        <a:pt x="185" y="170"/>
                        <a:pt x="185" y="82"/>
                      </a:cubicBezTo>
                      <a:cubicBezTo>
                        <a:pt x="185" y="40"/>
                        <a:pt x="154" y="1"/>
                        <a:pt x="1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508525" y="2664225"/>
                  <a:ext cx="15850" cy="122525"/>
                </a:xfrm>
                <a:custGeom>
                  <a:rect b="b" l="l" r="r" t="t"/>
                  <a:pathLst>
                    <a:path extrusionOk="0" h="4901" w="634">
                      <a:moveTo>
                        <a:pt x="102" y="1"/>
                      </a:moveTo>
                      <a:cubicBezTo>
                        <a:pt x="50" y="1"/>
                        <a:pt x="0" y="62"/>
                        <a:pt x="34" y="122"/>
                      </a:cubicBezTo>
                      <a:cubicBezTo>
                        <a:pt x="210" y="437"/>
                        <a:pt x="310" y="796"/>
                        <a:pt x="377" y="1151"/>
                      </a:cubicBezTo>
                      <a:cubicBezTo>
                        <a:pt x="438" y="1511"/>
                        <a:pt x="503" y="1879"/>
                        <a:pt x="484" y="2244"/>
                      </a:cubicBezTo>
                      <a:cubicBezTo>
                        <a:pt x="398" y="3113"/>
                        <a:pt x="73" y="3998"/>
                        <a:pt x="288" y="4869"/>
                      </a:cubicBezTo>
                      <a:cubicBezTo>
                        <a:pt x="305" y="4891"/>
                        <a:pt x="326" y="4900"/>
                        <a:pt x="346" y="4900"/>
                      </a:cubicBezTo>
                      <a:cubicBezTo>
                        <a:pt x="398" y="4900"/>
                        <a:pt x="446" y="4840"/>
                        <a:pt x="419" y="4781"/>
                      </a:cubicBezTo>
                      <a:cubicBezTo>
                        <a:pt x="377" y="4500"/>
                        <a:pt x="363" y="4214"/>
                        <a:pt x="383" y="3930"/>
                      </a:cubicBezTo>
                      <a:cubicBezTo>
                        <a:pt x="427" y="3336"/>
                        <a:pt x="611" y="2759"/>
                        <a:pt x="634" y="2163"/>
                      </a:cubicBezTo>
                      <a:cubicBezTo>
                        <a:pt x="631" y="1908"/>
                        <a:pt x="597" y="1655"/>
                        <a:pt x="562" y="1403"/>
                      </a:cubicBezTo>
                      <a:cubicBezTo>
                        <a:pt x="491" y="934"/>
                        <a:pt x="399" y="459"/>
                        <a:pt x="165" y="41"/>
                      </a:cubicBezTo>
                      <a:cubicBezTo>
                        <a:pt x="148" y="13"/>
                        <a:pt x="125" y="1"/>
                        <a:pt x="1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501950" y="2695850"/>
                  <a:ext cx="9025" cy="72575"/>
                </a:xfrm>
                <a:custGeom>
                  <a:rect b="b" l="l" r="r" t="t"/>
                  <a:pathLst>
                    <a:path extrusionOk="0" h="2903" w="361">
                      <a:moveTo>
                        <a:pt x="78" y="1"/>
                      </a:moveTo>
                      <a:cubicBezTo>
                        <a:pt x="35" y="1"/>
                        <a:pt x="1" y="40"/>
                        <a:pt x="2" y="82"/>
                      </a:cubicBezTo>
                      <a:cubicBezTo>
                        <a:pt x="10" y="267"/>
                        <a:pt x="19" y="451"/>
                        <a:pt x="30" y="636"/>
                      </a:cubicBezTo>
                      <a:cubicBezTo>
                        <a:pt x="68" y="1376"/>
                        <a:pt x="176" y="2113"/>
                        <a:pt x="203" y="2854"/>
                      </a:cubicBezTo>
                      <a:cubicBezTo>
                        <a:pt x="213" y="2886"/>
                        <a:pt x="243" y="2902"/>
                        <a:pt x="272" y="2902"/>
                      </a:cubicBezTo>
                      <a:cubicBezTo>
                        <a:pt x="302" y="2902"/>
                        <a:pt x="333" y="2886"/>
                        <a:pt x="343" y="2854"/>
                      </a:cubicBezTo>
                      <a:cubicBezTo>
                        <a:pt x="360" y="2779"/>
                        <a:pt x="345" y="2699"/>
                        <a:pt x="346" y="2621"/>
                      </a:cubicBezTo>
                      <a:cubicBezTo>
                        <a:pt x="329" y="2158"/>
                        <a:pt x="264" y="1698"/>
                        <a:pt x="226" y="1236"/>
                      </a:cubicBezTo>
                      <a:cubicBezTo>
                        <a:pt x="192" y="849"/>
                        <a:pt x="170" y="473"/>
                        <a:pt x="154" y="82"/>
                      </a:cubicBezTo>
                      <a:cubicBezTo>
                        <a:pt x="151" y="40"/>
                        <a:pt x="122" y="1"/>
                        <a:pt x="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28450" y="2683825"/>
                  <a:ext cx="5750" cy="69925"/>
                </a:xfrm>
                <a:custGeom>
                  <a:rect b="b" l="l" r="r" t="t"/>
                  <a:pathLst>
                    <a:path extrusionOk="0" h="2797" w="230">
                      <a:moveTo>
                        <a:pt x="83" y="0"/>
                      </a:moveTo>
                      <a:cubicBezTo>
                        <a:pt x="41" y="0"/>
                        <a:pt x="4" y="39"/>
                        <a:pt x="6" y="81"/>
                      </a:cubicBezTo>
                      <a:cubicBezTo>
                        <a:pt x="27" y="521"/>
                        <a:pt x="45" y="962"/>
                        <a:pt x="56" y="1402"/>
                      </a:cubicBezTo>
                      <a:cubicBezTo>
                        <a:pt x="63" y="1748"/>
                        <a:pt x="62" y="2095"/>
                        <a:pt x="34" y="2440"/>
                      </a:cubicBezTo>
                      <a:cubicBezTo>
                        <a:pt x="26" y="2528"/>
                        <a:pt x="14" y="2617"/>
                        <a:pt x="4" y="2705"/>
                      </a:cubicBezTo>
                      <a:cubicBezTo>
                        <a:pt x="0" y="2747"/>
                        <a:pt x="25" y="2789"/>
                        <a:pt x="69" y="2795"/>
                      </a:cubicBezTo>
                      <a:cubicBezTo>
                        <a:pt x="72" y="2796"/>
                        <a:pt x="76" y="2796"/>
                        <a:pt x="79" y="2796"/>
                      </a:cubicBezTo>
                      <a:cubicBezTo>
                        <a:pt x="113" y="2796"/>
                        <a:pt x="145" y="2771"/>
                        <a:pt x="152" y="2737"/>
                      </a:cubicBezTo>
                      <a:cubicBezTo>
                        <a:pt x="173" y="2633"/>
                        <a:pt x="184" y="2526"/>
                        <a:pt x="192" y="2420"/>
                      </a:cubicBezTo>
                      <a:cubicBezTo>
                        <a:pt x="229" y="1864"/>
                        <a:pt x="209" y="1307"/>
                        <a:pt x="187" y="751"/>
                      </a:cubicBezTo>
                      <a:cubicBezTo>
                        <a:pt x="179" y="527"/>
                        <a:pt x="170" y="304"/>
                        <a:pt x="159" y="81"/>
                      </a:cubicBezTo>
                      <a:cubicBezTo>
                        <a:pt x="157" y="39"/>
                        <a:pt x="128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491175" y="2406025"/>
                  <a:ext cx="23650" cy="145650"/>
                </a:xfrm>
                <a:custGeom>
                  <a:rect b="b" l="l" r="r" t="t"/>
                  <a:pathLst>
                    <a:path extrusionOk="0" h="5826" w="946">
                      <a:moveTo>
                        <a:pt x="148" y="1"/>
                      </a:moveTo>
                      <a:cubicBezTo>
                        <a:pt x="106" y="1"/>
                        <a:pt x="72" y="36"/>
                        <a:pt x="66" y="77"/>
                      </a:cubicBezTo>
                      <a:cubicBezTo>
                        <a:pt x="1" y="766"/>
                        <a:pt x="32" y="1477"/>
                        <a:pt x="225" y="2145"/>
                      </a:cubicBezTo>
                      <a:cubicBezTo>
                        <a:pt x="372" y="2604"/>
                        <a:pt x="621" y="3028"/>
                        <a:pt x="695" y="3511"/>
                      </a:cubicBezTo>
                      <a:cubicBezTo>
                        <a:pt x="772" y="3993"/>
                        <a:pt x="791" y="4481"/>
                        <a:pt x="771" y="4968"/>
                      </a:cubicBezTo>
                      <a:cubicBezTo>
                        <a:pt x="764" y="5170"/>
                        <a:pt x="744" y="5373"/>
                        <a:pt x="744" y="5576"/>
                      </a:cubicBezTo>
                      <a:cubicBezTo>
                        <a:pt x="754" y="5654"/>
                        <a:pt x="711" y="5772"/>
                        <a:pt x="793" y="5819"/>
                      </a:cubicBezTo>
                      <a:cubicBezTo>
                        <a:pt x="802" y="5823"/>
                        <a:pt x="811" y="5825"/>
                        <a:pt x="821" y="5825"/>
                      </a:cubicBezTo>
                      <a:cubicBezTo>
                        <a:pt x="859" y="5825"/>
                        <a:pt x="895" y="5794"/>
                        <a:pt x="898" y="5755"/>
                      </a:cubicBezTo>
                      <a:cubicBezTo>
                        <a:pt x="904" y="5600"/>
                        <a:pt x="899" y="5445"/>
                        <a:pt x="911" y="5290"/>
                      </a:cubicBezTo>
                      <a:cubicBezTo>
                        <a:pt x="943" y="4695"/>
                        <a:pt x="946" y="4092"/>
                        <a:pt x="847" y="3503"/>
                      </a:cubicBezTo>
                      <a:cubicBezTo>
                        <a:pt x="772" y="2993"/>
                        <a:pt x="494" y="2552"/>
                        <a:pt x="350" y="2064"/>
                      </a:cubicBezTo>
                      <a:cubicBezTo>
                        <a:pt x="199" y="1497"/>
                        <a:pt x="191" y="905"/>
                        <a:pt x="210" y="322"/>
                      </a:cubicBezTo>
                      <a:cubicBezTo>
                        <a:pt x="199" y="230"/>
                        <a:pt x="290" y="27"/>
                        <a:pt x="160" y="2"/>
                      </a:cubicBezTo>
                      <a:cubicBezTo>
                        <a:pt x="156" y="1"/>
                        <a:pt x="152" y="1"/>
                        <a:pt x="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446650" y="2131625"/>
                  <a:ext cx="82225" cy="402475"/>
                </a:xfrm>
                <a:custGeom>
                  <a:rect b="b" l="l" r="r" t="t"/>
                  <a:pathLst>
                    <a:path extrusionOk="0" h="16099" w="3289">
                      <a:moveTo>
                        <a:pt x="70" y="1"/>
                      </a:moveTo>
                      <a:cubicBezTo>
                        <a:pt x="33" y="1"/>
                        <a:pt x="0" y="36"/>
                        <a:pt x="2" y="73"/>
                      </a:cubicBezTo>
                      <a:cubicBezTo>
                        <a:pt x="20" y="483"/>
                        <a:pt x="24" y="894"/>
                        <a:pt x="85" y="1300"/>
                      </a:cubicBezTo>
                      <a:cubicBezTo>
                        <a:pt x="168" y="1921"/>
                        <a:pt x="309" y="2533"/>
                        <a:pt x="446" y="3143"/>
                      </a:cubicBezTo>
                      <a:cubicBezTo>
                        <a:pt x="518" y="3459"/>
                        <a:pt x="590" y="3776"/>
                        <a:pt x="693" y="4082"/>
                      </a:cubicBezTo>
                      <a:cubicBezTo>
                        <a:pt x="823" y="4496"/>
                        <a:pt x="1030" y="4882"/>
                        <a:pt x="1114" y="5308"/>
                      </a:cubicBezTo>
                      <a:cubicBezTo>
                        <a:pt x="1254" y="6145"/>
                        <a:pt x="1244" y="6998"/>
                        <a:pt x="1400" y="7833"/>
                      </a:cubicBezTo>
                      <a:cubicBezTo>
                        <a:pt x="1532" y="8821"/>
                        <a:pt x="1892" y="9750"/>
                        <a:pt x="2235" y="10678"/>
                      </a:cubicBezTo>
                      <a:cubicBezTo>
                        <a:pt x="2427" y="11233"/>
                        <a:pt x="2682" y="11765"/>
                        <a:pt x="2843" y="12330"/>
                      </a:cubicBezTo>
                      <a:cubicBezTo>
                        <a:pt x="3015" y="12952"/>
                        <a:pt x="3106" y="13590"/>
                        <a:pt x="3117" y="14235"/>
                      </a:cubicBezTo>
                      <a:cubicBezTo>
                        <a:pt x="3128" y="14693"/>
                        <a:pt x="3109" y="15152"/>
                        <a:pt x="3086" y="15609"/>
                      </a:cubicBezTo>
                      <a:cubicBezTo>
                        <a:pt x="3079" y="15745"/>
                        <a:pt x="3068" y="15881"/>
                        <a:pt x="3056" y="16018"/>
                      </a:cubicBezTo>
                      <a:cubicBezTo>
                        <a:pt x="3056" y="16056"/>
                        <a:pt x="3084" y="16092"/>
                        <a:pt x="3123" y="16098"/>
                      </a:cubicBezTo>
                      <a:cubicBezTo>
                        <a:pt x="3126" y="16098"/>
                        <a:pt x="3129" y="16099"/>
                        <a:pt x="3132" y="16099"/>
                      </a:cubicBezTo>
                      <a:cubicBezTo>
                        <a:pt x="3205" y="16099"/>
                        <a:pt x="3217" y="16011"/>
                        <a:pt x="3218" y="15951"/>
                      </a:cubicBezTo>
                      <a:cubicBezTo>
                        <a:pt x="3229" y="15840"/>
                        <a:pt x="3235" y="15728"/>
                        <a:pt x="3241" y="15616"/>
                      </a:cubicBezTo>
                      <a:cubicBezTo>
                        <a:pt x="3256" y="15303"/>
                        <a:pt x="3269" y="14991"/>
                        <a:pt x="3271" y="14677"/>
                      </a:cubicBezTo>
                      <a:cubicBezTo>
                        <a:pt x="3289" y="13852"/>
                        <a:pt x="3184" y="13025"/>
                        <a:pt x="2965" y="12230"/>
                      </a:cubicBezTo>
                      <a:cubicBezTo>
                        <a:pt x="2812" y="11687"/>
                        <a:pt x="2589" y="11168"/>
                        <a:pt x="2397" y="10639"/>
                      </a:cubicBezTo>
                      <a:cubicBezTo>
                        <a:pt x="2106" y="9857"/>
                        <a:pt x="1777" y="9083"/>
                        <a:pt x="1646" y="8256"/>
                      </a:cubicBezTo>
                      <a:cubicBezTo>
                        <a:pt x="1546" y="7705"/>
                        <a:pt x="1457" y="7153"/>
                        <a:pt x="1398" y="6597"/>
                      </a:cubicBezTo>
                      <a:cubicBezTo>
                        <a:pt x="1345" y="6146"/>
                        <a:pt x="1328" y="5690"/>
                        <a:pt x="1240" y="5243"/>
                      </a:cubicBezTo>
                      <a:cubicBezTo>
                        <a:pt x="1154" y="4812"/>
                        <a:pt x="958" y="4414"/>
                        <a:pt x="829" y="3996"/>
                      </a:cubicBezTo>
                      <a:cubicBezTo>
                        <a:pt x="598" y="3156"/>
                        <a:pt x="416" y="2302"/>
                        <a:pt x="257" y="1445"/>
                      </a:cubicBezTo>
                      <a:cubicBezTo>
                        <a:pt x="195" y="1077"/>
                        <a:pt x="157" y="705"/>
                        <a:pt x="147" y="333"/>
                      </a:cubicBezTo>
                      <a:cubicBezTo>
                        <a:pt x="144" y="246"/>
                        <a:pt x="142" y="159"/>
                        <a:pt x="137" y="73"/>
                      </a:cubicBezTo>
                      <a:cubicBezTo>
                        <a:pt x="135" y="36"/>
                        <a:pt x="109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427050" y="2114925"/>
                  <a:ext cx="46675" cy="214900"/>
                </a:xfrm>
                <a:custGeom>
                  <a:rect b="b" l="l" r="r" t="t"/>
                  <a:pathLst>
                    <a:path extrusionOk="0" h="8596" w="1867">
                      <a:moveTo>
                        <a:pt x="86" y="0"/>
                      </a:moveTo>
                      <a:cubicBezTo>
                        <a:pt x="57" y="0"/>
                        <a:pt x="27" y="16"/>
                        <a:pt x="16" y="48"/>
                      </a:cubicBezTo>
                      <a:cubicBezTo>
                        <a:pt x="0" y="101"/>
                        <a:pt x="7" y="159"/>
                        <a:pt x="5" y="214"/>
                      </a:cubicBezTo>
                      <a:cubicBezTo>
                        <a:pt x="13" y="808"/>
                        <a:pt x="46" y="1402"/>
                        <a:pt x="136" y="1989"/>
                      </a:cubicBezTo>
                      <a:cubicBezTo>
                        <a:pt x="277" y="2794"/>
                        <a:pt x="454" y="3594"/>
                        <a:pt x="674" y="4381"/>
                      </a:cubicBezTo>
                      <a:cubicBezTo>
                        <a:pt x="947" y="5202"/>
                        <a:pt x="1187" y="6045"/>
                        <a:pt x="1411" y="6882"/>
                      </a:cubicBezTo>
                      <a:cubicBezTo>
                        <a:pt x="1535" y="7420"/>
                        <a:pt x="1591" y="7967"/>
                        <a:pt x="1692" y="8520"/>
                      </a:cubicBezTo>
                      <a:cubicBezTo>
                        <a:pt x="1702" y="8573"/>
                        <a:pt x="1737" y="8596"/>
                        <a:pt x="1772" y="8596"/>
                      </a:cubicBezTo>
                      <a:cubicBezTo>
                        <a:pt x="1819" y="8596"/>
                        <a:pt x="1867" y="8556"/>
                        <a:pt x="1859" y="8495"/>
                      </a:cubicBezTo>
                      <a:cubicBezTo>
                        <a:pt x="1771" y="7996"/>
                        <a:pt x="1700" y="7495"/>
                        <a:pt x="1595" y="6998"/>
                      </a:cubicBezTo>
                      <a:cubicBezTo>
                        <a:pt x="1506" y="6607"/>
                        <a:pt x="1389" y="6221"/>
                        <a:pt x="1288" y="5832"/>
                      </a:cubicBezTo>
                      <a:cubicBezTo>
                        <a:pt x="1124" y="5146"/>
                        <a:pt x="848" y="4495"/>
                        <a:pt x="670" y="3814"/>
                      </a:cubicBezTo>
                      <a:cubicBezTo>
                        <a:pt x="371" y="2646"/>
                        <a:pt x="154" y="1455"/>
                        <a:pt x="162" y="245"/>
                      </a:cubicBezTo>
                      <a:cubicBezTo>
                        <a:pt x="159" y="182"/>
                        <a:pt x="168" y="120"/>
                        <a:pt x="159" y="58"/>
                      </a:cubicBezTo>
                      <a:cubicBezTo>
                        <a:pt x="152" y="20"/>
                        <a:pt x="119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8"/>
                <p:cNvSpPr/>
                <p:nvPr/>
              </p:nvSpPr>
              <p:spPr>
                <a:xfrm>
                  <a:off x="2496575" y="2164750"/>
                  <a:ext cx="18925" cy="208150"/>
                </a:xfrm>
                <a:custGeom>
                  <a:rect b="b" l="l" r="r" t="t"/>
                  <a:pathLst>
                    <a:path extrusionOk="0" h="8326" w="757">
                      <a:moveTo>
                        <a:pt x="301" y="0"/>
                      </a:moveTo>
                      <a:cubicBezTo>
                        <a:pt x="254" y="0"/>
                        <a:pt x="218" y="42"/>
                        <a:pt x="219" y="89"/>
                      </a:cubicBezTo>
                      <a:cubicBezTo>
                        <a:pt x="203" y="963"/>
                        <a:pt x="51" y="1837"/>
                        <a:pt x="1" y="2710"/>
                      </a:cubicBezTo>
                      <a:cubicBezTo>
                        <a:pt x="40" y="4574"/>
                        <a:pt x="317" y="6426"/>
                        <a:pt x="594" y="8265"/>
                      </a:cubicBezTo>
                      <a:lnTo>
                        <a:pt x="593" y="8265"/>
                      </a:lnTo>
                      <a:cubicBezTo>
                        <a:pt x="602" y="8299"/>
                        <a:pt x="631" y="8326"/>
                        <a:pt x="667" y="8326"/>
                      </a:cubicBezTo>
                      <a:cubicBezTo>
                        <a:pt x="757" y="8321"/>
                        <a:pt x="748" y="8218"/>
                        <a:pt x="738" y="8152"/>
                      </a:cubicBezTo>
                      <a:cubicBezTo>
                        <a:pt x="716" y="8004"/>
                        <a:pt x="688" y="7858"/>
                        <a:pt x="665" y="7709"/>
                      </a:cubicBezTo>
                      <a:cubicBezTo>
                        <a:pt x="553" y="6972"/>
                        <a:pt x="449" y="6233"/>
                        <a:pt x="347" y="5495"/>
                      </a:cubicBezTo>
                      <a:cubicBezTo>
                        <a:pt x="285" y="4968"/>
                        <a:pt x="253" y="4438"/>
                        <a:pt x="218" y="3909"/>
                      </a:cubicBezTo>
                      <a:cubicBezTo>
                        <a:pt x="196" y="3489"/>
                        <a:pt x="154" y="3042"/>
                        <a:pt x="169" y="2613"/>
                      </a:cubicBezTo>
                      <a:cubicBezTo>
                        <a:pt x="211" y="1861"/>
                        <a:pt x="328" y="1116"/>
                        <a:pt x="370" y="364"/>
                      </a:cubicBezTo>
                      <a:cubicBezTo>
                        <a:pt x="363" y="271"/>
                        <a:pt x="442" y="4"/>
                        <a:pt x="3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8"/>
                <p:cNvSpPr/>
                <p:nvPr/>
              </p:nvSpPr>
              <p:spPr>
                <a:xfrm>
                  <a:off x="2481600" y="2156300"/>
                  <a:ext cx="17700" cy="171625"/>
                </a:xfrm>
                <a:custGeom>
                  <a:rect b="b" l="l" r="r" t="t"/>
                  <a:pathLst>
                    <a:path extrusionOk="0" h="6865" w="708">
                      <a:moveTo>
                        <a:pt x="96" y="1"/>
                      </a:moveTo>
                      <a:cubicBezTo>
                        <a:pt x="8" y="5"/>
                        <a:pt x="14" y="110"/>
                        <a:pt x="14" y="175"/>
                      </a:cubicBezTo>
                      <a:cubicBezTo>
                        <a:pt x="1" y="1072"/>
                        <a:pt x="89" y="1967"/>
                        <a:pt x="176" y="2859"/>
                      </a:cubicBezTo>
                      <a:cubicBezTo>
                        <a:pt x="255" y="3647"/>
                        <a:pt x="299" y="4438"/>
                        <a:pt x="382" y="5225"/>
                      </a:cubicBezTo>
                      <a:cubicBezTo>
                        <a:pt x="440" y="5748"/>
                        <a:pt x="499" y="6269"/>
                        <a:pt x="542" y="6793"/>
                      </a:cubicBezTo>
                      <a:cubicBezTo>
                        <a:pt x="550" y="6843"/>
                        <a:pt x="584" y="6865"/>
                        <a:pt x="618" y="6865"/>
                      </a:cubicBezTo>
                      <a:cubicBezTo>
                        <a:pt x="662" y="6865"/>
                        <a:pt x="707" y="6828"/>
                        <a:pt x="701" y="6769"/>
                      </a:cubicBezTo>
                      <a:cubicBezTo>
                        <a:pt x="637" y="6038"/>
                        <a:pt x="553" y="5309"/>
                        <a:pt x="485" y="4579"/>
                      </a:cubicBezTo>
                      <a:cubicBezTo>
                        <a:pt x="354" y="3086"/>
                        <a:pt x="144" y="1593"/>
                        <a:pt x="174" y="91"/>
                      </a:cubicBezTo>
                      <a:cubicBezTo>
                        <a:pt x="176" y="46"/>
                        <a:pt x="144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8"/>
                <p:cNvSpPr/>
                <p:nvPr/>
              </p:nvSpPr>
              <p:spPr>
                <a:xfrm>
                  <a:off x="2517975" y="2181025"/>
                  <a:ext cx="10375" cy="181325"/>
                </a:xfrm>
                <a:custGeom>
                  <a:rect b="b" l="l" r="r" t="t"/>
                  <a:pathLst>
                    <a:path extrusionOk="0" h="7253" w="415">
                      <a:moveTo>
                        <a:pt x="213" y="0"/>
                      </a:moveTo>
                      <a:cubicBezTo>
                        <a:pt x="170" y="0"/>
                        <a:pt x="126" y="36"/>
                        <a:pt x="133" y="92"/>
                      </a:cubicBezTo>
                      <a:cubicBezTo>
                        <a:pt x="226" y="1320"/>
                        <a:pt x="277" y="2565"/>
                        <a:pt x="235" y="3798"/>
                      </a:cubicBezTo>
                      <a:cubicBezTo>
                        <a:pt x="210" y="4924"/>
                        <a:pt x="23" y="6051"/>
                        <a:pt x="0" y="7182"/>
                      </a:cubicBezTo>
                      <a:lnTo>
                        <a:pt x="0" y="7182"/>
                      </a:lnTo>
                      <a:cubicBezTo>
                        <a:pt x="0" y="7182"/>
                        <a:pt x="0" y="7182"/>
                        <a:pt x="0" y="7181"/>
                      </a:cubicBezTo>
                      <a:lnTo>
                        <a:pt x="0" y="7183"/>
                      </a:lnTo>
                      <a:cubicBezTo>
                        <a:pt x="0" y="7182"/>
                        <a:pt x="0" y="7182"/>
                        <a:pt x="0" y="7182"/>
                      </a:cubicBezTo>
                      <a:lnTo>
                        <a:pt x="0" y="7182"/>
                      </a:lnTo>
                      <a:cubicBezTo>
                        <a:pt x="7" y="7220"/>
                        <a:pt x="34" y="7252"/>
                        <a:pt x="76" y="7252"/>
                      </a:cubicBezTo>
                      <a:cubicBezTo>
                        <a:pt x="147" y="7251"/>
                        <a:pt x="158" y="7173"/>
                        <a:pt x="152" y="7118"/>
                      </a:cubicBezTo>
                      <a:cubicBezTo>
                        <a:pt x="151" y="7027"/>
                        <a:pt x="158" y="6938"/>
                        <a:pt x="162" y="6847"/>
                      </a:cubicBezTo>
                      <a:cubicBezTo>
                        <a:pt x="192" y="6423"/>
                        <a:pt x="228" y="6000"/>
                        <a:pt x="264" y="5576"/>
                      </a:cubicBezTo>
                      <a:cubicBezTo>
                        <a:pt x="347" y="4521"/>
                        <a:pt x="415" y="3463"/>
                        <a:pt x="410" y="2405"/>
                      </a:cubicBezTo>
                      <a:cubicBezTo>
                        <a:pt x="396" y="1626"/>
                        <a:pt x="346" y="847"/>
                        <a:pt x="286" y="70"/>
                      </a:cubicBezTo>
                      <a:cubicBezTo>
                        <a:pt x="278" y="21"/>
                        <a:pt x="246" y="0"/>
                        <a:pt x="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8"/>
                <p:cNvSpPr/>
                <p:nvPr/>
              </p:nvSpPr>
              <p:spPr>
                <a:xfrm>
                  <a:off x="2535825" y="2175775"/>
                  <a:ext cx="11450" cy="151200"/>
                </a:xfrm>
                <a:custGeom>
                  <a:rect b="b" l="l" r="r" t="t"/>
                  <a:pathLst>
                    <a:path extrusionOk="0" h="6048" w="458">
                      <a:moveTo>
                        <a:pt x="222" y="0"/>
                      </a:moveTo>
                      <a:cubicBezTo>
                        <a:pt x="182" y="0"/>
                        <a:pt x="150" y="33"/>
                        <a:pt x="145" y="71"/>
                      </a:cubicBezTo>
                      <a:cubicBezTo>
                        <a:pt x="142" y="113"/>
                        <a:pt x="149" y="156"/>
                        <a:pt x="153" y="197"/>
                      </a:cubicBezTo>
                      <a:cubicBezTo>
                        <a:pt x="294" y="1608"/>
                        <a:pt x="366" y="3045"/>
                        <a:pt x="264" y="4460"/>
                      </a:cubicBezTo>
                      <a:cubicBezTo>
                        <a:pt x="231" y="4806"/>
                        <a:pt x="169" y="5149"/>
                        <a:pt x="105" y="5489"/>
                      </a:cubicBezTo>
                      <a:cubicBezTo>
                        <a:pt x="77" y="5632"/>
                        <a:pt x="44" y="5784"/>
                        <a:pt x="11" y="5937"/>
                      </a:cubicBezTo>
                      <a:cubicBezTo>
                        <a:pt x="0" y="5981"/>
                        <a:pt x="22" y="6031"/>
                        <a:pt x="69" y="6045"/>
                      </a:cubicBezTo>
                      <a:cubicBezTo>
                        <a:pt x="76" y="6047"/>
                        <a:pt x="83" y="6048"/>
                        <a:pt x="90" y="6048"/>
                      </a:cubicBezTo>
                      <a:cubicBezTo>
                        <a:pt x="126" y="6048"/>
                        <a:pt x="162" y="6021"/>
                        <a:pt x="171" y="5983"/>
                      </a:cubicBezTo>
                      <a:cubicBezTo>
                        <a:pt x="220" y="5763"/>
                        <a:pt x="267" y="5540"/>
                        <a:pt x="306" y="5317"/>
                      </a:cubicBezTo>
                      <a:cubicBezTo>
                        <a:pt x="441" y="4628"/>
                        <a:pt x="458" y="3924"/>
                        <a:pt x="451" y="3223"/>
                      </a:cubicBezTo>
                      <a:cubicBezTo>
                        <a:pt x="448" y="2194"/>
                        <a:pt x="422" y="1165"/>
                        <a:pt x="304" y="143"/>
                      </a:cubicBezTo>
                      <a:cubicBezTo>
                        <a:pt x="302" y="85"/>
                        <a:pt x="296" y="3"/>
                        <a:pt x="2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2376375" y="2051700"/>
                  <a:ext cx="90025" cy="555050"/>
                </a:xfrm>
                <a:custGeom>
                  <a:rect b="b" l="l" r="r" t="t"/>
                  <a:pathLst>
                    <a:path extrusionOk="0" h="22202" w="3601">
                      <a:moveTo>
                        <a:pt x="143" y="1"/>
                      </a:moveTo>
                      <a:cubicBezTo>
                        <a:pt x="111" y="1"/>
                        <a:pt x="87" y="22"/>
                        <a:pt x="73" y="51"/>
                      </a:cubicBezTo>
                      <a:cubicBezTo>
                        <a:pt x="56" y="114"/>
                        <a:pt x="66" y="181"/>
                        <a:pt x="62" y="247"/>
                      </a:cubicBezTo>
                      <a:cubicBezTo>
                        <a:pt x="59" y="622"/>
                        <a:pt x="61" y="997"/>
                        <a:pt x="49" y="1371"/>
                      </a:cubicBezTo>
                      <a:cubicBezTo>
                        <a:pt x="9" y="2522"/>
                        <a:pt x="1" y="3673"/>
                        <a:pt x="27" y="4824"/>
                      </a:cubicBezTo>
                      <a:cubicBezTo>
                        <a:pt x="45" y="5741"/>
                        <a:pt x="4" y="6668"/>
                        <a:pt x="167" y="7573"/>
                      </a:cubicBezTo>
                      <a:cubicBezTo>
                        <a:pt x="381" y="8627"/>
                        <a:pt x="877" y="9591"/>
                        <a:pt x="1199" y="10610"/>
                      </a:cubicBezTo>
                      <a:cubicBezTo>
                        <a:pt x="1402" y="11276"/>
                        <a:pt x="1632" y="11941"/>
                        <a:pt x="1721" y="12634"/>
                      </a:cubicBezTo>
                      <a:cubicBezTo>
                        <a:pt x="1779" y="13223"/>
                        <a:pt x="1794" y="13817"/>
                        <a:pt x="1800" y="14408"/>
                      </a:cubicBezTo>
                      <a:cubicBezTo>
                        <a:pt x="1778" y="15086"/>
                        <a:pt x="1720" y="15763"/>
                        <a:pt x="1701" y="16442"/>
                      </a:cubicBezTo>
                      <a:cubicBezTo>
                        <a:pt x="1615" y="17615"/>
                        <a:pt x="2348" y="18616"/>
                        <a:pt x="2816" y="19635"/>
                      </a:cubicBezTo>
                      <a:cubicBezTo>
                        <a:pt x="3054" y="20173"/>
                        <a:pt x="3178" y="20737"/>
                        <a:pt x="3281" y="21317"/>
                      </a:cubicBezTo>
                      <a:cubicBezTo>
                        <a:pt x="3336" y="21588"/>
                        <a:pt x="3396" y="21856"/>
                        <a:pt x="3437" y="22130"/>
                      </a:cubicBezTo>
                      <a:cubicBezTo>
                        <a:pt x="3443" y="22169"/>
                        <a:pt x="3474" y="22202"/>
                        <a:pt x="3514" y="22202"/>
                      </a:cubicBezTo>
                      <a:cubicBezTo>
                        <a:pt x="3515" y="22202"/>
                        <a:pt x="3516" y="22202"/>
                        <a:pt x="3516" y="22202"/>
                      </a:cubicBezTo>
                      <a:cubicBezTo>
                        <a:pt x="3564" y="22202"/>
                        <a:pt x="3600" y="22153"/>
                        <a:pt x="3592" y="22107"/>
                      </a:cubicBezTo>
                      <a:cubicBezTo>
                        <a:pt x="3548" y="21814"/>
                        <a:pt x="3487" y="21526"/>
                        <a:pt x="3429" y="21236"/>
                      </a:cubicBezTo>
                      <a:cubicBezTo>
                        <a:pt x="3326" y="20606"/>
                        <a:pt x="3153" y="19971"/>
                        <a:pt x="2875" y="19391"/>
                      </a:cubicBezTo>
                      <a:cubicBezTo>
                        <a:pt x="2460" y="18507"/>
                        <a:pt x="1865" y="17625"/>
                        <a:pt x="1837" y="16621"/>
                      </a:cubicBezTo>
                      <a:cubicBezTo>
                        <a:pt x="1829" y="15806"/>
                        <a:pt x="1951" y="14997"/>
                        <a:pt x="1955" y="14182"/>
                      </a:cubicBezTo>
                      <a:cubicBezTo>
                        <a:pt x="1940" y="13450"/>
                        <a:pt x="1949" y="12707"/>
                        <a:pt x="1758" y="11996"/>
                      </a:cubicBezTo>
                      <a:cubicBezTo>
                        <a:pt x="1561" y="11251"/>
                        <a:pt x="1316" y="10518"/>
                        <a:pt x="1064" y="9789"/>
                      </a:cubicBezTo>
                      <a:cubicBezTo>
                        <a:pt x="784" y="9021"/>
                        <a:pt x="482" y="8257"/>
                        <a:pt x="307" y="7457"/>
                      </a:cubicBezTo>
                      <a:cubicBezTo>
                        <a:pt x="159" y="6661"/>
                        <a:pt x="214" y="5845"/>
                        <a:pt x="195" y="5040"/>
                      </a:cubicBezTo>
                      <a:cubicBezTo>
                        <a:pt x="189" y="4474"/>
                        <a:pt x="148" y="3907"/>
                        <a:pt x="148" y="3341"/>
                      </a:cubicBezTo>
                      <a:cubicBezTo>
                        <a:pt x="152" y="2767"/>
                        <a:pt x="176" y="2194"/>
                        <a:pt x="195" y="1620"/>
                      </a:cubicBezTo>
                      <a:cubicBezTo>
                        <a:pt x="210" y="1175"/>
                        <a:pt x="215" y="729"/>
                        <a:pt x="218" y="283"/>
                      </a:cubicBezTo>
                      <a:cubicBezTo>
                        <a:pt x="215" y="205"/>
                        <a:pt x="229" y="126"/>
                        <a:pt x="214" y="51"/>
                      </a:cubicBezTo>
                      <a:cubicBezTo>
                        <a:pt x="205" y="22"/>
                        <a:pt x="174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836150" y="2161850"/>
                  <a:ext cx="76650" cy="505875"/>
                </a:xfrm>
                <a:custGeom>
                  <a:rect b="b" l="l" r="r" t="t"/>
                  <a:pathLst>
                    <a:path extrusionOk="0" h="20235" w="3066">
                      <a:moveTo>
                        <a:pt x="712" y="0"/>
                      </a:moveTo>
                      <a:cubicBezTo>
                        <a:pt x="672" y="0"/>
                        <a:pt x="644" y="32"/>
                        <a:pt x="637" y="70"/>
                      </a:cubicBezTo>
                      <a:cubicBezTo>
                        <a:pt x="634" y="134"/>
                        <a:pt x="624" y="196"/>
                        <a:pt x="614" y="259"/>
                      </a:cubicBezTo>
                      <a:cubicBezTo>
                        <a:pt x="452" y="963"/>
                        <a:pt x="277" y="1664"/>
                        <a:pt x="174" y="2379"/>
                      </a:cubicBezTo>
                      <a:cubicBezTo>
                        <a:pt x="99" y="2803"/>
                        <a:pt x="55" y="3231"/>
                        <a:pt x="34" y="3662"/>
                      </a:cubicBezTo>
                      <a:cubicBezTo>
                        <a:pt x="5" y="4115"/>
                        <a:pt x="1" y="4580"/>
                        <a:pt x="135" y="5020"/>
                      </a:cubicBezTo>
                      <a:cubicBezTo>
                        <a:pt x="479" y="6200"/>
                        <a:pt x="1409" y="7067"/>
                        <a:pt x="1983" y="8127"/>
                      </a:cubicBezTo>
                      <a:cubicBezTo>
                        <a:pt x="2515" y="9157"/>
                        <a:pt x="2623" y="10332"/>
                        <a:pt x="2614" y="11475"/>
                      </a:cubicBezTo>
                      <a:cubicBezTo>
                        <a:pt x="2602" y="12111"/>
                        <a:pt x="2530" y="12746"/>
                        <a:pt x="2429" y="13374"/>
                      </a:cubicBezTo>
                      <a:cubicBezTo>
                        <a:pt x="2365" y="13808"/>
                        <a:pt x="2286" y="14241"/>
                        <a:pt x="2164" y="14664"/>
                      </a:cubicBezTo>
                      <a:cubicBezTo>
                        <a:pt x="1969" y="15374"/>
                        <a:pt x="1538" y="16005"/>
                        <a:pt x="1422" y="16739"/>
                      </a:cubicBezTo>
                      <a:cubicBezTo>
                        <a:pt x="1384" y="17003"/>
                        <a:pt x="1351" y="17272"/>
                        <a:pt x="1381" y="17539"/>
                      </a:cubicBezTo>
                      <a:cubicBezTo>
                        <a:pt x="1482" y="18020"/>
                        <a:pt x="1692" y="18477"/>
                        <a:pt x="1969" y="18881"/>
                      </a:cubicBezTo>
                      <a:cubicBezTo>
                        <a:pt x="2134" y="19145"/>
                        <a:pt x="2310" y="19401"/>
                        <a:pt x="2493" y="19652"/>
                      </a:cubicBezTo>
                      <a:cubicBezTo>
                        <a:pt x="2633" y="19846"/>
                        <a:pt x="2762" y="20056"/>
                        <a:pt x="2936" y="20223"/>
                      </a:cubicBezTo>
                      <a:lnTo>
                        <a:pt x="2935" y="20223"/>
                      </a:lnTo>
                      <a:cubicBezTo>
                        <a:pt x="2948" y="20231"/>
                        <a:pt x="2962" y="20235"/>
                        <a:pt x="2975" y="20235"/>
                      </a:cubicBezTo>
                      <a:cubicBezTo>
                        <a:pt x="3003" y="20235"/>
                        <a:pt x="3030" y="20219"/>
                        <a:pt x="3044" y="20193"/>
                      </a:cubicBezTo>
                      <a:cubicBezTo>
                        <a:pt x="3065" y="20156"/>
                        <a:pt x="3055" y="20100"/>
                        <a:pt x="3015" y="20078"/>
                      </a:cubicBezTo>
                      <a:cubicBezTo>
                        <a:pt x="2859" y="19902"/>
                        <a:pt x="2725" y="19705"/>
                        <a:pt x="2586" y="19512"/>
                      </a:cubicBezTo>
                      <a:cubicBezTo>
                        <a:pt x="2308" y="19126"/>
                        <a:pt x="2039" y="18731"/>
                        <a:pt x="1822" y="18308"/>
                      </a:cubicBezTo>
                      <a:cubicBezTo>
                        <a:pt x="1704" y="18023"/>
                        <a:pt x="1556" y="17711"/>
                        <a:pt x="1529" y="17394"/>
                      </a:cubicBezTo>
                      <a:cubicBezTo>
                        <a:pt x="1500" y="16505"/>
                        <a:pt x="1838" y="15853"/>
                        <a:pt x="2183" y="15068"/>
                      </a:cubicBezTo>
                      <a:cubicBezTo>
                        <a:pt x="2488" y="14246"/>
                        <a:pt x="2611" y="13370"/>
                        <a:pt x="2709" y="12502"/>
                      </a:cubicBezTo>
                      <a:cubicBezTo>
                        <a:pt x="2837" y="11050"/>
                        <a:pt x="2769" y="9424"/>
                        <a:pt x="2149" y="8083"/>
                      </a:cubicBezTo>
                      <a:cubicBezTo>
                        <a:pt x="1813" y="7408"/>
                        <a:pt x="1290" y="6849"/>
                        <a:pt x="886" y="6214"/>
                      </a:cubicBezTo>
                      <a:cubicBezTo>
                        <a:pt x="448" y="5533"/>
                        <a:pt x="120" y="4747"/>
                        <a:pt x="169" y="3920"/>
                      </a:cubicBezTo>
                      <a:cubicBezTo>
                        <a:pt x="177" y="2993"/>
                        <a:pt x="367" y="2078"/>
                        <a:pt x="558" y="1174"/>
                      </a:cubicBezTo>
                      <a:cubicBezTo>
                        <a:pt x="623" y="893"/>
                        <a:pt x="699" y="613"/>
                        <a:pt x="759" y="331"/>
                      </a:cubicBezTo>
                      <a:cubicBezTo>
                        <a:pt x="769" y="245"/>
                        <a:pt x="849" y="10"/>
                        <a:pt x="71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897125" y="2535125"/>
                  <a:ext cx="32800" cy="126675"/>
                </a:xfrm>
                <a:custGeom>
                  <a:rect b="b" l="l" r="r" t="t"/>
                  <a:pathLst>
                    <a:path extrusionOk="0" h="5067" w="1312">
                      <a:moveTo>
                        <a:pt x="1219" y="0"/>
                      </a:moveTo>
                      <a:cubicBezTo>
                        <a:pt x="1190" y="0"/>
                        <a:pt x="1163" y="16"/>
                        <a:pt x="1147" y="42"/>
                      </a:cubicBezTo>
                      <a:cubicBezTo>
                        <a:pt x="1036" y="220"/>
                        <a:pt x="944" y="410"/>
                        <a:pt x="860" y="602"/>
                      </a:cubicBezTo>
                      <a:cubicBezTo>
                        <a:pt x="510" y="1457"/>
                        <a:pt x="1" y="2720"/>
                        <a:pt x="215" y="3632"/>
                      </a:cubicBezTo>
                      <a:cubicBezTo>
                        <a:pt x="276" y="3972"/>
                        <a:pt x="374" y="4305"/>
                        <a:pt x="545" y="4606"/>
                      </a:cubicBezTo>
                      <a:cubicBezTo>
                        <a:pt x="648" y="4771"/>
                        <a:pt x="750" y="4962"/>
                        <a:pt x="927" y="5058"/>
                      </a:cubicBezTo>
                      <a:lnTo>
                        <a:pt x="926" y="5058"/>
                      </a:lnTo>
                      <a:cubicBezTo>
                        <a:pt x="940" y="5064"/>
                        <a:pt x="954" y="5066"/>
                        <a:pt x="966" y="5066"/>
                      </a:cubicBezTo>
                      <a:cubicBezTo>
                        <a:pt x="1059" y="5066"/>
                        <a:pt x="1088" y="4920"/>
                        <a:pt x="976" y="4902"/>
                      </a:cubicBezTo>
                      <a:cubicBezTo>
                        <a:pt x="529" y="4484"/>
                        <a:pt x="380" y="3838"/>
                        <a:pt x="315" y="3250"/>
                      </a:cubicBezTo>
                      <a:cubicBezTo>
                        <a:pt x="290" y="2519"/>
                        <a:pt x="548" y="1805"/>
                        <a:pt x="808" y="1128"/>
                      </a:cubicBezTo>
                      <a:cubicBezTo>
                        <a:pt x="898" y="909"/>
                        <a:pt x="990" y="695"/>
                        <a:pt x="1093" y="480"/>
                      </a:cubicBezTo>
                      <a:cubicBezTo>
                        <a:pt x="1151" y="361"/>
                        <a:pt x="1214" y="241"/>
                        <a:pt x="1287" y="129"/>
                      </a:cubicBezTo>
                      <a:cubicBezTo>
                        <a:pt x="1311" y="90"/>
                        <a:pt x="1295" y="35"/>
                        <a:pt x="1258" y="12"/>
                      </a:cubicBezTo>
                      <a:cubicBezTo>
                        <a:pt x="1245" y="4"/>
                        <a:pt x="1232" y="0"/>
                        <a:pt x="12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896200" y="2523325"/>
                  <a:ext cx="39225" cy="483425"/>
                </a:xfrm>
                <a:custGeom>
                  <a:rect b="b" l="l" r="r" t="t"/>
                  <a:pathLst>
                    <a:path extrusionOk="0" h="19337" w="1569">
                      <a:moveTo>
                        <a:pt x="572" y="0"/>
                      </a:moveTo>
                      <a:cubicBezTo>
                        <a:pt x="545" y="0"/>
                        <a:pt x="520" y="16"/>
                        <a:pt x="505" y="40"/>
                      </a:cubicBezTo>
                      <a:cubicBezTo>
                        <a:pt x="480" y="81"/>
                        <a:pt x="462" y="127"/>
                        <a:pt x="446" y="170"/>
                      </a:cubicBezTo>
                      <a:cubicBezTo>
                        <a:pt x="401" y="295"/>
                        <a:pt x="361" y="422"/>
                        <a:pt x="322" y="550"/>
                      </a:cubicBezTo>
                      <a:cubicBezTo>
                        <a:pt x="302" y="611"/>
                        <a:pt x="284" y="674"/>
                        <a:pt x="265" y="738"/>
                      </a:cubicBezTo>
                      <a:cubicBezTo>
                        <a:pt x="247" y="803"/>
                        <a:pt x="229" y="870"/>
                        <a:pt x="212" y="936"/>
                      </a:cubicBezTo>
                      <a:cubicBezTo>
                        <a:pt x="200" y="984"/>
                        <a:pt x="191" y="1030"/>
                        <a:pt x="180" y="1078"/>
                      </a:cubicBezTo>
                      <a:cubicBezTo>
                        <a:pt x="175" y="1105"/>
                        <a:pt x="168" y="1132"/>
                        <a:pt x="163" y="1159"/>
                      </a:cubicBezTo>
                      <a:cubicBezTo>
                        <a:pt x="150" y="1230"/>
                        <a:pt x="136" y="1300"/>
                        <a:pt x="126" y="1370"/>
                      </a:cubicBezTo>
                      <a:cubicBezTo>
                        <a:pt x="106" y="1500"/>
                        <a:pt x="87" y="1630"/>
                        <a:pt x="72" y="1762"/>
                      </a:cubicBezTo>
                      <a:cubicBezTo>
                        <a:pt x="42" y="2030"/>
                        <a:pt x="21" y="2300"/>
                        <a:pt x="11" y="2570"/>
                      </a:cubicBezTo>
                      <a:cubicBezTo>
                        <a:pt x="5" y="2719"/>
                        <a:pt x="2" y="2869"/>
                        <a:pt x="0" y="3019"/>
                      </a:cubicBezTo>
                      <a:cubicBezTo>
                        <a:pt x="0" y="3091"/>
                        <a:pt x="3" y="3162"/>
                        <a:pt x="4" y="3234"/>
                      </a:cubicBezTo>
                      <a:cubicBezTo>
                        <a:pt x="5" y="3296"/>
                        <a:pt x="10" y="3359"/>
                        <a:pt x="14" y="3423"/>
                      </a:cubicBezTo>
                      <a:cubicBezTo>
                        <a:pt x="17" y="3470"/>
                        <a:pt x="20" y="3518"/>
                        <a:pt x="26" y="3566"/>
                      </a:cubicBezTo>
                      <a:cubicBezTo>
                        <a:pt x="29" y="3602"/>
                        <a:pt x="34" y="3636"/>
                        <a:pt x="38" y="3672"/>
                      </a:cubicBezTo>
                      <a:cubicBezTo>
                        <a:pt x="46" y="3745"/>
                        <a:pt x="58" y="3819"/>
                        <a:pt x="70" y="3892"/>
                      </a:cubicBezTo>
                      <a:cubicBezTo>
                        <a:pt x="92" y="4030"/>
                        <a:pt x="120" y="4167"/>
                        <a:pt x="151" y="4303"/>
                      </a:cubicBezTo>
                      <a:cubicBezTo>
                        <a:pt x="170" y="4385"/>
                        <a:pt x="191" y="4466"/>
                        <a:pt x="213" y="4548"/>
                      </a:cubicBezTo>
                      <a:cubicBezTo>
                        <a:pt x="230" y="4615"/>
                        <a:pt x="250" y="4681"/>
                        <a:pt x="271" y="4748"/>
                      </a:cubicBezTo>
                      <a:cubicBezTo>
                        <a:pt x="308" y="4874"/>
                        <a:pt x="350" y="4998"/>
                        <a:pt x="393" y="5121"/>
                      </a:cubicBezTo>
                      <a:cubicBezTo>
                        <a:pt x="409" y="5166"/>
                        <a:pt x="426" y="5209"/>
                        <a:pt x="444" y="5253"/>
                      </a:cubicBezTo>
                      <a:cubicBezTo>
                        <a:pt x="458" y="5286"/>
                        <a:pt x="471" y="5320"/>
                        <a:pt x="486" y="5353"/>
                      </a:cubicBezTo>
                      <a:cubicBezTo>
                        <a:pt x="512" y="5412"/>
                        <a:pt x="538" y="5472"/>
                        <a:pt x="567" y="5531"/>
                      </a:cubicBezTo>
                      <a:cubicBezTo>
                        <a:pt x="628" y="5656"/>
                        <a:pt x="690" y="5783"/>
                        <a:pt x="758" y="5905"/>
                      </a:cubicBezTo>
                      <a:cubicBezTo>
                        <a:pt x="832" y="6037"/>
                        <a:pt x="908" y="6167"/>
                        <a:pt x="986" y="6297"/>
                      </a:cubicBezTo>
                      <a:cubicBezTo>
                        <a:pt x="1024" y="6361"/>
                        <a:pt x="1061" y="6425"/>
                        <a:pt x="1099" y="6488"/>
                      </a:cubicBezTo>
                      <a:cubicBezTo>
                        <a:pt x="1135" y="6550"/>
                        <a:pt x="1167" y="6613"/>
                        <a:pt x="1200" y="6677"/>
                      </a:cubicBezTo>
                      <a:cubicBezTo>
                        <a:pt x="1232" y="6745"/>
                        <a:pt x="1261" y="6816"/>
                        <a:pt x="1285" y="6888"/>
                      </a:cubicBezTo>
                      <a:cubicBezTo>
                        <a:pt x="1306" y="6952"/>
                        <a:pt x="1321" y="7017"/>
                        <a:pt x="1339" y="7082"/>
                      </a:cubicBezTo>
                      <a:cubicBezTo>
                        <a:pt x="1346" y="7119"/>
                        <a:pt x="1353" y="7157"/>
                        <a:pt x="1360" y="7194"/>
                      </a:cubicBezTo>
                      <a:cubicBezTo>
                        <a:pt x="1367" y="7229"/>
                        <a:pt x="1370" y="7265"/>
                        <a:pt x="1374" y="7300"/>
                      </a:cubicBezTo>
                      <a:cubicBezTo>
                        <a:pt x="1382" y="7370"/>
                        <a:pt x="1388" y="7438"/>
                        <a:pt x="1393" y="7508"/>
                      </a:cubicBezTo>
                      <a:cubicBezTo>
                        <a:pt x="1397" y="7604"/>
                        <a:pt x="1399" y="7699"/>
                        <a:pt x="1396" y="7796"/>
                      </a:cubicBezTo>
                      <a:cubicBezTo>
                        <a:pt x="1391" y="7848"/>
                        <a:pt x="1384" y="7900"/>
                        <a:pt x="1375" y="7952"/>
                      </a:cubicBezTo>
                      <a:cubicBezTo>
                        <a:pt x="1362" y="8017"/>
                        <a:pt x="1343" y="8081"/>
                        <a:pt x="1326" y="8145"/>
                      </a:cubicBezTo>
                      <a:cubicBezTo>
                        <a:pt x="1317" y="8172"/>
                        <a:pt x="1308" y="8198"/>
                        <a:pt x="1298" y="8225"/>
                      </a:cubicBezTo>
                      <a:cubicBezTo>
                        <a:pt x="1287" y="8255"/>
                        <a:pt x="1275" y="8284"/>
                        <a:pt x="1262" y="8314"/>
                      </a:cubicBezTo>
                      <a:cubicBezTo>
                        <a:pt x="1237" y="8377"/>
                        <a:pt x="1208" y="8440"/>
                        <a:pt x="1179" y="8501"/>
                      </a:cubicBezTo>
                      <a:cubicBezTo>
                        <a:pt x="1135" y="8591"/>
                        <a:pt x="1087" y="8689"/>
                        <a:pt x="1037" y="8787"/>
                      </a:cubicBezTo>
                      <a:cubicBezTo>
                        <a:pt x="998" y="8864"/>
                        <a:pt x="958" y="8940"/>
                        <a:pt x="920" y="9017"/>
                      </a:cubicBezTo>
                      <a:cubicBezTo>
                        <a:pt x="859" y="9135"/>
                        <a:pt x="803" y="9256"/>
                        <a:pt x="754" y="9380"/>
                      </a:cubicBezTo>
                      <a:cubicBezTo>
                        <a:pt x="710" y="9495"/>
                        <a:pt x="668" y="9611"/>
                        <a:pt x="627" y="9727"/>
                      </a:cubicBezTo>
                      <a:cubicBezTo>
                        <a:pt x="583" y="9854"/>
                        <a:pt x="540" y="9979"/>
                        <a:pt x="496" y="10106"/>
                      </a:cubicBezTo>
                      <a:cubicBezTo>
                        <a:pt x="453" y="10226"/>
                        <a:pt x="408" y="10346"/>
                        <a:pt x="365" y="10467"/>
                      </a:cubicBezTo>
                      <a:cubicBezTo>
                        <a:pt x="342" y="10532"/>
                        <a:pt x="321" y="10597"/>
                        <a:pt x="299" y="10663"/>
                      </a:cubicBezTo>
                      <a:cubicBezTo>
                        <a:pt x="288" y="10697"/>
                        <a:pt x="279" y="10730"/>
                        <a:pt x="269" y="10764"/>
                      </a:cubicBezTo>
                      <a:cubicBezTo>
                        <a:pt x="259" y="10800"/>
                        <a:pt x="248" y="10835"/>
                        <a:pt x="240" y="10871"/>
                      </a:cubicBezTo>
                      <a:cubicBezTo>
                        <a:pt x="231" y="10905"/>
                        <a:pt x="223" y="10939"/>
                        <a:pt x="215" y="10974"/>
                      </a:cubicBezTo>
                      <a:cubicBezTo>
                        <a:pt x="207" y="11008"/>
                        <a:pt x="197" y="11042"/>
                        <a:pt x="190" y="11077"/>
                      </a:cubicBezTo>
                      <a:cubicBezTo>
                        <a:pt x="177" y="11142"/>
                        <a:pt x="164" y="11208"/>
                        <a:pt x="150" y="11273"/>
                      </a:cubicBezTo>
                      <a:cubicBezTo>
                        <a:pt x="136" y="11345"/>
                        <a:pt x="126" y="11417"/>
                        <a:pt x="114" y="11489"/>
                      </a:cubicBezTo>
                      <a:cubicBezTo>
                        <a:pt x="103" y="11559"/>
                        <a:pt x="94" y="11629"/>
                        <a:pt x="85" y="11697"/>
                      </a:cubicBezTo>
                      <a:cubicBezTo>
                        <a:pt x="69" y="11827"/>
                        <a:pt x="54" y="11957"/>
                        <a:pt x="47" y="12087"/>
                      </a:cubicBezTo>
                      <a:cubicBezTo>
                        <a:pt x="42" y="12167"/>
                        <a:pt x="34" y="12247"/>
                        <a:pt x="34" y="12329"/>
                      </a:cubicBezTo>
                      <a:cubicBezTo>
                        <a:pt x="33" y="12395"/>
                        <a:pt x="33" y="12462"/>
                        <a:pt x="36" y="12529"/>
                      </a:cubicBezTo>
                      <a:cubicBezTo>
                        <a:pt x="45" y="12665"/>
                        <a:pt x="61" y="12802"/>
                        <a:pt x="86" y="12936"/>
                      </a:cubicBezTo>
                      <a:cubicBezTo>
                        <a:pt x="99" y="13007"/>
                        <a:pt x="114" y="13077"/>
                        <a:pt x="132" y="13147"/>
                      </a:cubicBezTo>
                      <a:cubicBezTo>
                        <a:pt x="148" y="13219"/>
                        <a:pt x="170" y="13291"/>
                        <a:pt x="191" y="13362"/>
                      </a:cubicBezTo>
                      <a:cubicBezTo>
                        <a:pt x="201" y="13399"/>
                        <a:pt x="212" y="13435"/>
                        <a:pt x="222" y="13471"/>
                      </a:cubicBezTo>
                      <a:cubicBezTo>
                        <a:pt x="229" y="13498"/>
                        <a:pt x="241" y="13524"/>
                        <a:pt x="250" y="13551"/>
                      </a:cubicBezTo>
                      <a:cubicBezTo>
                        <a:pt x="262" y="13587"/>
                        <a:pt x="274" y="13622"/>
                        <a:pt x="287" y="13657"/>
                      </a:cubicBezTo>
                      <a:cubicBezTo>
                        <a:pt x="300" y="13691"/>
                        <a:pt x="310" y="13727"/>
                        <a:pt x="324" y="13761"/>
                      </a:cubicBezTo>
                      <a:cubicBezTo>
                        <a:pt x="357" y="13840"/>
                        <a:pt x="389" y="13919"/>
                        <a:pt x="423" y="13998"/>
                      </a:cubicBezTo>
                      <a:cubicBezTo>
                        <a:pt x="446" y="14055"/>
                        <a:pt x="474" y="14111"/>
                        <a:pt x="501" y="14166"/>
                      </a:cubicBezTo>
                      <a:cubicBezTo>
                        <a:pt x="516" y="14198"/>
                        <a:pt x="531" y="14229"/>
                        <a:pt x="546" y="14260"/>
                      </a:cubicBezTo>
                      <a:cubicBezTo>
                        <a:pt x="561" y="14294"/>
                        <a:pt x="579" y="14325"/>
                        <a:pt x="596" y="14357"/>
                      </a:cubicBezTo>
                      <a:cubicBezTo>
                        <a:pt x="631" y="14420"/>
                        <a:pt x="664" y="14485"/>
                        <a:pt x="700" y="14548"/>
                      </a:cubicBezTo>
                      <a:cubicBezTo>
                        <a:pt x="742" y="14619"/>
                        <a:pt x="784" y="14689"/>
                        <a:pt x="826" y="14758"/>
                      </a:cubicBezTo>
                      <a:cubicBezTo>
                        <a:pt x="862" y="14817"/>
                        <a:pt x="898" y="14876"/>
                        <a:pt x="933" y="14935"/>
                      </a:cubicBezTo>
                      <a:cubicBezTo>
                        <a:pt x="951" y="14967"/>
                        <a:pt x="970" y="14999"/>
                        <a:pt x="989" y="15031"/>
                      </a:cubicBezTo>
                      <a:cubicBezTo>
                        <a:pt x="1008" y="15062"/>
                        <a:pt x="1028" y="15094"/>
                        <a:pt x="1045" y="15126"/>
                      </a:cubicBezTo>
                      <a:cubicBezTo>
                        <a:pt x="1077" y="15185"/>
                        <a:pt x="1108" y="15243"/>
                        <a:pt x="1139" y="15302"/>
                      </a:cubicBezTo>
                      <a:cubicBezTo>
                        <a:pt x="1153" y="15331"/>
                        <a:pt x="1167" y="15361"/>
                        <a:pt x="1181" y="15390"/>
                      </a:cubicBezTo>
                      <a:cubicBezTo>
                        <a:pt x="1191" y="15412"/>
                        <a:pt x="1202" y="15434"/>
                        <a:pt x="1211" y="15455"/>
                      </a:cubicBezTo>
                      <a:cubicBezTo>
                        <a:pt x="1232" y="15506"/>
                        <a:pt x="1252" y="15557"/>
                        <a:pt x="1272" y="15607"/>
                      </a:cubicBezTo>
                      <a:cubicBezTo>
                        <a:pt x="1281" y="15636"/>
                        <a:pt x="1290" y="15664"/>
                        <a:pt x="1298" y="15692"/>
                      </a:cubicBezTo>
                      <a:cubicBezTo>
                        <a:pt x="1305" y="15712"/>
                        <a:pt x="1311" y="15732"/>
                        <a:pt x="1318" y="15753"/>
                      </a:cubicBezTo>
                      <a:cubicBezTo>
                        <a:pt x="1331" y="15803"/>
                        <a:pt x="1341" y="15854"/>
                        <a:pt x="1352" y="15905"/>
                      </a:cubicBezTo>
                      <a:cubicBezTo>
                        <a:pt x="1364" y="15979"/>
                        <a:pt x="1375" y="16054"/>
                        <a:pt x="1379" y="16128"/>
                      </a:cubicBezTo>
                      <a:cubicBezTo>
                        <a:pt x="1383" y="16193"/>
                        <a:pt x="1383" y="16259"/>
                        <a:pt x="1381" y="16325"/>
                      </a:cubicBezTo>
                      <a:cubicBezTo>
                        <a:pt x="1375" y="16410"/>
                        <a:pt x="1364" y="16493"/>
                        <a:pt x="1349" y="16576"/>
                      </a:cubicBezTo>
                      <a:cubicBezTo>
                        <a:pt x="1339" y="16627"/>
                        <a:pt x="1327" y="16678"/>
                        <a:pt x="1313" y="16729"/>
                      </a:cubicBezTo>
                      <a:cubicBezTo>
                        <a:pt x="1302" y="16769"/>
                        <a:pt x="1290" y="16809"/>
                        <a:pt x="1278" y="16850"/>
                      </a:cubicBezTo>
                      <a:cubicBezTo>
                        <a:pt x="1258" y="16908"/>
                        <a:pt x="1239" y="16967"/>
                        <a:pt x="1216" y="17023"/>
                      </a:cubicBezTo>
                      <a:cubicBezTo>
                        <a:pt x="1195" y="17074"/>
                        <a:pt x="1175" y="17126"/>
                        <a:pt x="1153" y="17176"/>
                      </a:cubicBezTo>
                      <a:cubicBezTo>
                        <a:pt x="1107" y="17282"/>
                        <a:pt x="1059" y="17386"/>
                        <a:pt x="1011" y="17491"/>
                      </a:cubicBezTo>
                      <a:cubicBezTo>
                        <a:pt x="987" y="17545"/>
                        <a:pt x="963" y="17601"/>
                        <a:pt x="941" y="17657"/>
                      </a:cubicBezTo>
                      <a:cubicBezTo>
                        <a:pt x="927" y="17692"/>
                        <a:pt x="912" y="17725"/>
                        <a:pt x="899" y="17761"/>
                      </a:cubicBezTo>
                      <a:cubicBezTo>
                        <a:pt x="891" y="17785"/>
                        <a:pt x="884" y="17808"/>
                        <a:pt x="876" y="17831"/>
                      </a:cubicBezTo>
                      <a:cubicBezTo>
                        <a:pt x="840" y="17933"/>
                        <a:pt x="805" y="18035"/>
                        <a:pt x="778" y="18140"/>
                      </a:cubicBezTo>
                      <a:cubicBezTo>
                        <a:pt x="764" y="18192"/>
                        <a:pt x="750" y="18244"/>
                        <a:pt x="739" y="18296"/>
                      </a:cubicBezTo>
                      <a:cubicBezTo>
                        <a:pt x="726" y="18351"/>
                        <a:pt x="713" y="18406"/>
                        <a:pt x="703" y="18460"/>
                      </a:cubicBezTo>
                      <a:cubicBezTo>
                        <a:pt x="682" y="18562"/>
                        <a:pt x="662" y="18666"/>
                        <a:pt x="655" y="18770"/>
                      </a:cubicBezTo>
                      <a:cubicBezTo>
                        <a:pt x="650" y="18818"/>
                        <a:pt x="648" y="18863"/>
                        <a:pt x="648" y="18911"/>
                      </a:cubicBezTo>
                      <a:cubicBezTo>
                        <a:pt x="647" y="18959"/>
                        <a:pt x="648" y="19008"/>
                        <a:pt x="652" y="19057"/>
                      </a:cubicBezTo>
                      <a:cubicBezTo>
                        <a:pt x="654" y="19096"/>
                        <a:pt x="656" y="19136"/>
                        <a:pt x="664" y="19174"/>
                      </a:cubicBezTo>
                      <a:cubicBezTo>
                        <a:pt x="673" y="19214"/>
                        <a:pt x="684" y="19250"/>
                        <a:pt x="697" y="19287"/>
                      </a:cubicBezTo>
                      <a:lnTo>
                        <a:pt x="697" y="19288"/>
                      </a:lnTo>
                      <a:cubicBezTo>
                        <a:pt x="707" y="19318"/>
                        <a:pt x="738" y="19337"/>
                        <a:pt x="768" y="19337"/>
                      </a:cubicBezTo>
                      <a:cubicBezTo>
                        <a:pt x="778" y="19337"/>
                        <a:pt x="787" y="19334"/>
                        <a:pt x="797" y="19331"/>
                      </a:cubicBezTo>
                      <a:cubicBezTo>
                        <a:pt x="837" y="19312"/>
                        <a:pt x="851" y="19265"/>
                        <a:pt x="837" y="19224"/>
                      </a:cubicBezTo>
                      <a:cubicBezTo>
                        <a:pt x="835" y="19218"/>
                        <a:pt x="833" y="19212"/>
                        <a:pt x="832" y="19207"/>
                      </a:cubicBezTo>
                      <a:cubicBezTo>
                        <a:pt x="825" y="19183"/>
                        <a:pt x="818" y="19160"/>
                        <a:pt x="813" y="19137"/>
                      </a:cubicBezTo>
                      <a:cubicBezTo>
                        <a:pt x="810" y="19118"/>
                        <a:pt x="807" y="19100"/>
                        <a:pt x="806" y="19081"/>
                      </a:cubicBezTo>
                      <a:cubicBezTo>
                        <a:pt x="804" y="19051"/>
                        <a:pt x="803" y="19010"/>
                        <a:pt x="801" y="18969"/>
                      </a:cubicBezTo>
                      <a:cubicBezTo>
                        <a:pt x="800" y="18930"/>
                        <a:pt x="801" y="18892"/>
                        <a:pt x="803" y="18854"/>
                      </a:cubicBezTo>
                      <a:cubicBezTo>
                        <a:pt x="805" y="18822"/>
                        <a:pt x="806" y="18791"/>
                        <a:pt x="811" y="18760"/>
                      </a:cubicBezTo>
                      <a:cubicBezTo>
                        <a:pt x="814" y="18738"/>
                        <a:pt x="818" y="18716"/>
                        <a:pt x="820" y="18692"/>
                      </a:cubicBezTo>
                      <a:cubicBezTo>
                        <a:pt x="827" y="18649"/>
                        <a:pt x="835" y="18606"/>
                        <a:pt x="843" y="18565"/>
                      </a:cubicBezTo>
                      <a:cubicBezTo>
                        <a:pt x="863" y="18468"/>
                        <a:pt x="883" y="18372"/>
                        <a:pt x="908" y="18277"/>
                      </a:cubicBezTo>
                      <a:cubicBezTo>
                        <a:pt x="922" y="18226"/>
                        <a:pt x="936" y="18175"/>
                        <a:pt x="952" y="18124"/>
                      </a:cubicBezTo>
                      <a:cubicBezTo>
                        <a:pt x="965" y="18082"/>
                        <a:pt x="978" y="18041"/>
                        <a:pt x="991" y="18000"/>
                      </a:cubicBezTo>
                      <a:cubicBezTo>
                        <a:pt x="1007" y="17955"/>
                        <a:pt x="1023" y="17910"/>
                        <a:pt x="1039" y="17865"/>
                      </a:cubicBezTo>
                      <a:cubicBezTo>
                        <a:pt x="1056" y="17818"/>
                        <a:pt x="1075" y="17772"/>
                        <a:pt x="1093" y="17727"/>
                      </a:cubicBezTo>
                      <a:cubicBezTo>
                        <a:pt x="1129" y="17638"/>
                        <a:pt x="1168" y="17552"/>
                        <a:pt x="1208" y="17466"/>
                      </a:cubicBezTo>
                      <a:cubicBezTo>
                        <a:pt x="1276" y="17313"/>
                        <a:pt x="1345" y="17160"/>
                        <a:pt x="1398" y="17001"/>
                      </a:cubicBezTo>
                      <a:cubicBezTo>
                        <a:pt x="1408" y="16967"/>
                        <a:pt x="1422" y="16934"/>
                        <a:pt x="1432" y="16900"/>
                      </a:cubicBezTo>
                      <a:cubicBezTo>
                        <a:pt x="1443" y="16858"/>
                        <a:pt x="1454" y="16815"/>
                        <a:pt x="1465" y="16775"/>
                      </a:cubicBezTo>
                      <a:cubicBezTo>
                        <a:pt x="1486" y="16698"/>
                        <a:pt x="1501" y="16619"/>
                        <a:pt x="1512" y="16540"/>
                      </a:cubicBezTo>
                      <a:cubicBezTo>
                        <a:pt x="1532" y="16388"/>
                        <a:pt x="1537" y="16235"/>
                        <a:pt x="1521" y="16083"/>
                      </a:cubicBezTo>
                      <a:cubicBezTo>
                        <a:pt x="1512" y="16002"/>
                        <a:pt x="1499" y="15921"/>
                        <a:pt x="1482" y="15841"/>
                      </a:cubicBezTo>
                      <a:cubicBezTo>
                        <a:pt x="1472" y="15800"/>
                        <a:pt x="1463" y="15757"/>
                        <a:pt x="1450" y="15715"/>
                      </a:cubicBezTo>
                      <a:cubicBezTo>
                        <a:pt x="1436" y="15674"/>
                        <a:pt x="1424" y="15634"/>
                        <a:pt x="1411" y="15593"/>
                      </a:cubicBezTo>
                      <a:cubicBezTo>
                        <a:pt x="1399" y="15558"/>
                        <a:pt x="1386" y="15526"/>
                        <a:pt x="1373" y="15492"/>
                      </a:cubicBezTo>
                      <a:cubicBezTo>
                        <a:pt x="1360" y="15458"/>
                        <a:pt x="1347" y="15425"/>
                        <a:pt x="1332" y="15392"/>
                      </a:cubicBezTo>
                      <a:cubicBezTo>
                        <a:pt x="1297" y="15318"/>
                        <a:pt x="1262" y="15243"/>
                        <a:pt x="1224" y="15172"/>
                      </a:cubicBezTo>
                      <a:cubicBezTo>
                        <a:pt x="1203" y="15133"/>
                        <a:pt x="1183" y="15094"/>
                        <a:pt x="1161" y="15055"/>
                      </a:cubicBezTo>
                      <a:cubicBezTo>
                        <a:pt x="1137" y="15012"/>
                        <a:pt x="1112" y="14970"/>
                        <a:pt x="1087" y="14927"/>
                      </a:cubicBezTo>
                      <a:cubicBezTo>
                        <a:pt x="1041" y="14845"/>
                        <a:pt x="994" y="14765"/>
                        <a:pt x="946" y="14684"/>
                      </a:cubicBezTo>
                      <a:cubicBezTo>
                        <a:pt x="923" y="14645"/>
                        <a:pt x="900" y="14604"/>
                        <a:pt x="877" y="14563"/>
                      </a:cubicBezTo>
                      <a:cubicBezTo>
                        <a:pt x="854" y="14523"/>
                        <a:pt x="829" y="14482"/>
                        <a:pt x="807" y="14441"/>
                      </a:cubicBezTo>
                      <a:lnTo>
                        <a:pt x="690" y="14214"/>
                      </a:lnTo>
                      <a:cubicBezTo>
                        <a:pt x="662" y="14153"/>
                        <a:pt x="634" y="14093"/>
                        <a:pt x="606" y="14033"/>
                      </a:cubicBezTo>
                      <a:cubicBezTo>
                        <a:pt x="591" y="14000"/>
                        <a:pt x="576" y="13968"/>
                        <a:pt x="563" y="13935"/>
                      </a:cubicBezTo>
                      <a:cubicBezTo>
                        <a:pt x="549" y="13900"/>
                        <a:pt x="536" y="13867"/>
                        <a:pt x="523" y="13833"/>
                      </a:cubicBezTo>
                      <a:cubicBezTo>
                        <a:pt x="509" y="13799"/>
                        <a:pt x="495" y="13765"/>
                        <a:pt x="481" y="13731"/>
                      </a:cubicBezTo>
                      <a:cubicBezTo>
                        <a:pt x="467" y="13696"/>
                        <a:pt x="455" y="13661"/>
                        <a:pt x="444" y="13626"/>
                      </a:cubicBezTo>
                      <a:cubicBezTo>
                        <a:pt x="421" y="13559"/>
                        <a:pt x="397" y="13492"/>
                        <a:pt x="375" y="13426"/>
                      </a:cubicBezTo>
                      <a:cubicBezTo>
                        <a:pt x="352" y="13341"/>
                        <a:pt x="329" y="13256"/>
                        <a:pt x="306" y="13171"/>
                      </a:cubicBezTo>
                      <a:cubicBezTo>
                        <a:pt x="284" y="13094"/>
                        <a:pt x="267" y="13015"/>
                        <a:pt x="252" y="12936"/>
                      </a:cubicBezTo>
                      <a:cubicBezTo>
                        <a:pt x="228" y="12806"/>
                        <a:pt x="208" y="12665"/>
                        <a:pt x="199" y="12522"/>
                      </a:cubicBezTo>
                      <a:cubicBezTo>
                        <a:pt x="197" y="12485"/>
                        <a:pt x="195" y="12440"/>
                        <a:pt x="194" y="12396"/>
                      </a:cubicBezTo>
                      <a:cubicBezTo>
                        <a:pt x="194" y="12362"/>
                        <a:pt x="193" y="12329"/>
                        <a:pt x="194" y="12295"/>
                      </a:cubicBezTo>
                      <a:cubicBezTo>
                        <a:pt x="199" y="12217"/>
                        <a:pt x="202" y="12139"/>
                        <a:pt x="206" y="12062"/>
                      </a:cubicBezTo>
                      <a:cubicBezTo>
                        <a:pt x="209" y="12016"/>
                        <a:pt x="214" y="11972"/>
                        <a:pt x="217" y="11927"/>
                      </a:cubicBezTo>
                      <a:cubicBezTo>
                        <a:pt x="220" y="11893"/>
                        <a:pt x="222" y="11859"/>
                        <a:pt x="226" y="11825"/>
                      </a:cubicBezTo>
                      <a:cubicBezTo>
                        <a:pt x="231" y="11778"/>
                        <a:pt x="237" y="11732"/>
                        <a:pt x="242" y="11686"/>
                      </a:cubicBezTo>
                      <a:cubicBezTo>
                        <a:pt x="247" y="11651"/>
                        <a:pt x="249" y="11616"/>
                        <a:pt x="255" y="11581"/>
                      </a:cubicBezTo>
                      <a:cubicBezTo>
                        <a:pt x="262" y="11536"/>
                        <a:pt x="269" y="11489"/>
                        <a:pt x="276" y="11443"/>
                      </a:cubicBezTo>
                      <a:cubicBezTo>
                        <a:pt x="280" y="11408"/>
                        <a:pt x="285" y="11373"/>
                        <a:pt x="291" y="11338"/>
                      </a:cubicBezTo>
                      <a:cubicBezTo>
                        <a:pt x="305" y="11262"/>
                        <a:pt x="318" y="11185"/>
                        <a:pt x="332" y="11109"/>
                      </a:cubicBezTo>
                      <a:cubicBezTo>
                        <a:pt x="351" y="11025"/>
                        <a:pt x="370" y="10932"/>
                        <a:pt x="394" y="10839"/>
                      </a:cubicBezTo>
                      <a:cubicBezTo>
                        <a:pt x="407" y="10794"/>
                        <a:pt x="417" y="10748"/>
                        <a:pt x="431" y="10702"/>
                      </a:cubicBezTo>
                      <a:cubicBezTo>
                        <a:pt x="444" y="10663"/>
                        <a:pt x="455" y="10625"/>
                        <a:pt x="467" y="10586"/>
                      </a:cubicBezTo>
                      <a:cubicBezTo>
                        <a:pt x="544" y="10367"/>
                        <a:pt x="625" y="10149"/>
                        <a:pt x="705" y="9930"/>
                      </a:cubicBezTo>
                      <a:cubicBezTo>
                        <a:pt x="742" y="9826"/>
                        <a:pt x="780" y="9721"/>
                        <a:pt x="821" y="9618"/>
                      </a:cubicBezTo>
                      <a:cubicBezTo>
                        <a:pt x="844" y="9560"/>
                        <a:pt x="868" y="9501"/>
                        <a:pt x="892" y="9443"/>
                      </a:cubicBezTo>
                      <a:cubicBezTo>
                        <a:pt x="912" y="9392"/>
                        <a:pt x="935" y="9343"/>
                        <a:pt x="958" y="9293"/>
                      </a:cubicBezTo>
                      <a:cubicBezTo>
                        <a:pt x="980" y="9247"/>
                        <a:pt x="1002" y="9201"/>
                        <a:pt x="1027" y="9156"/>
                      </a:cubicBezTo>
                      <a:cubicBezTo>
                        <a:pt x="1046" y="9120"/>
                        <a:pt x="1066" y="9083"/>
                        <a:pt x="1086" y="9047"/>
                      </a:cubicBezTo>
                      <a:cubicBezTo>
                        <a:pt x="1128" y="8969"/>
                        <a:pt x="1169" y="8890"/>
                        <a:pt x="1210" y="8812"/>
                      </a:cubicBezTo>
                      <a:cubicBezTo>
                        <a:pt x="1255" y="8725"/>
                        <a:pt x="1302" y="8638"/>
                        <a:pt x="1343" y="8550"/>
                      </a:cubicBezTo>
                      <a:cubicBezTo>
                        <a:pt x="1360" y="8515"/>
                        <a:pt x="1378" y="8480"/>
                        <a:pt x="1393" y="8444"/>
                      </a:cubicBezTo>
                      <a:cubicBezTo>
                        <a:pt x="1402" y="8425"/>
                        <a:pt x="1411" y="8405"/>
                        <a:pt x="1419" y="8384"/>
                      </a:cubicBezTo>
                      <a:cubicBezTo>
                        <a:pt x="1427" y="8364"/>
                        <a:pt x="1435" y="8345"/>
                        <a:pt x="1443" y="8325"/>
                      </a:cubicBezTo>
                      <a:cubicBezTo>
                        <a:pt x="1457" y="8285"/>
                        <a:pt x="1471" y="8247"/>
                        <a:pt x="1484" y="8208"/>
                      </a:cubicBezTo>
                      <a:cubicBezTo>
                        <a:pt x="1496" y="8176"/>
                        <a:pt x="1503" y="8143"/>
                        <a:pt x="1512" y="8110"/>
                      </a:cubicBezTo>
                      <a:cubicBezTo>
                        <a:pt x="1533" y="8035"/>
                        <a:pt x="1548" y="7957"/>
                        <a:pt x="1555" y="7880"/>
                      </a:cubicBezTo>
                      <a:cubicBezTo>
                        <a:pt x="1569" y="7715"/>
                        <a:pt x="1559" y="7551"/>
                        <a:pt x="1544" y="7386"/>
                      </a:cubicBezTo>
                      <a:cubicBezTo>
                        <a:pt x="1529" y="7209"/>
                        <a:pt x="1493" y="7033"/>
                        <a:pt x="1440" y="6863"/>
                      </a:cubicBezTo>
                      <a:cubicBezTo>
                        <a:pt x="1389" y="6703"/>
                        <a:pt x="1314" y="6552"/>
                        <a:pt x="1232" y="6406"/>
                      </a:cubicBezTo>
                      <a:cubicBezTo>
                        <a:pt x="1186" y="6322"/>
                        <a:pt x="1137" y="6240"/>
                        <a:pt x="1089" y="6158"/>
                      </a:cubicBezTo>
                      <a:cubicBezTo>
                        <a:pt x="1043" y="6079"/>
                        <a:pt x="995" y="6000"/>
                        <a:pt x="952" y="5919"/>
                      </a:cubicBezTo>
                      <a:cubicBezTo>
                        <a:pt x="907" y="5835"/>
                        <a:pt x="862" y="5750"/>
                        <a:pt x="819" y="5665"/>
                      </a:cubicBezTo>
                      <a:cubicBezTo>
                        <a:pt x="776" y="5581"/>
                        <a:pt x="735" y="5496"/>
                        <a:pt x="695" y="5411"/>
                      </a:cubicBezTo>
                      <a:cubicBezTo>
                        <a:pt x="670" y="5358"/>
                        <a:pt x="645" y="5306"/>
                        <a:pt x="623" y="5251"/>
                      </a:cubicBezTo>
                      <a:cubicBezTo>
                        <a:pt x="601" y="5196"/>
                        <a:pt x="576" y="5142"/>
                        <a:pt x="555" y="5085"/>
                      </a:cubicBezTo>
                      <a:cubicBezTo>
                        <a:pt x="536" y="5033"/>
                        <a:pt x="515" y="4981"/>
                        <a:pt x="497" y="4927"/>
                      </a:cubicBezTo>
                      <a:cubicBezTo>
                        <a:pt x="480" y="4874"/>
                        <a:pt x="462" y="4820"/>
                        <a:pt x="445" y="4767"/>
                      </a:cubicBezTo>
                      <a:cubicBezTo>
                        <a:pt x="424" y="4703"/>
                        <a:pt x="402" y="4638"/>
                        <a:pt x="382" y="4572"/>
                      </a:cubicBezTo>
                      <a:cubicBezTo>
                        <a:pt x="373" y="4537"/>
                        <a:pt x="363" y="4503"/>
                        <a:pt x="353" y="4469"/>
                      </a:cubicBezTo>
                      <a:cubicBezTo>
                        <a:pt x="343" y="4435"/>
                        <a:pt x="332" y="4400"/>
                        <a:pt x="323" y="4366"/>
                      </a:cubicBezTo>
                      <a:cubicBezTo>
                        <a:pt x="315" y="4331"/>
                        <a:pt x="306" y="4296"/>
                        <a:pt x="298" y="4261"/>
                      </a:cubicBezTo>
                      <a:cubicBezTo>
                        <a:pt x="288" y="4225"/>
                        <a:pt x="278" y="4190"/>
                        <a:pt x="271" y="4155"/>
                      </a:cubicBezTo>
                      <a:cubicBezTo>
                        <a:pt x="255" y="4082"/>
                        <a:pt x="238" y="4009"/>
                        <a:pt x="223" y="3936"/>
                      </a:cubicBezTo>
                      <a:cubicBezTo>
                        <a:pt x="213" y="3878"/>
                        <a:pt x="202" y="3820"/>
                        <a:pt x="193" y="3761"/>
                      </a:cubicBezTo>
                      <a:cubicBezTo>
                        <a:pt x="185" y="3713"/>
                        <a:pt x="179" y="3665"/>
                        <a:pt x="173" y="3617"/>
                      </a:cubicBezTo>
                      <a:cubicBezTo>
                        <a:pt x="169" y="3582"/>
                        <a:pt x="163" y="3546"/>
                        <a:pt x="161" y="3510"/>
                      </a:cubicBezTo>
                      <a:cubicBezTo>
                        <a:pt x="158" y="3485"/>
                        <a:pt x="157" y="3462"/>
                        <a:pt x="155" y="3438"/>
                      </a:cubicBezTo>
                      <a:cubicBezTo>
                        <a:pt x="152" y="3393"/>
                        <a:pt x="149" y="3348"/>
                        <a:pt x="146" y="3303"/>
                      </a:cubicBezTo>
                      <a:cubicBezTo>
                        <a:pt x="143" y="3162"/>
                        <a:pt x="139" y="3020"/>
                        <a:pt x="144" y="2878"/>
                      </a:cubicBezTo>
                      <a:cubicBezTo>
                        <a:pt x="149" y="2752"/>
                        <a:pt x="155" y="2624"/>
                        <a:pt x="162" y="2498"/>
                      </a:cubicBezTo>
                      <a:cubicBezTo>
                        <a:pt x="169" y="2393"/>
                        <a:pt x="176" y="2286"/>
                        <a:pt x="186" y="2179"/>
                      </a:cubicBezTo>
                      <a:cubicBezTo>
                        <a:pt x="195" y="2069"/>
                        <a:pt x="204" y="1958"/>
                        <a:pt x="216" y="1847"/>
                      </a:cubicBezTo>
                      <a:cubicBezTo>
                        <a:pt x="228" y="1741"/>
                        <a:pt x="238" y="1634"/>
                        <a:pt x="256" y="1527"/>
                      </a:cubicBezTo>
                      <a:cubicBezTo>
                        <a:pt x="265" y="1471"/>
                        <a:pt x="272" y="1414"/>
                        <a:pt x="282" y="1359"/>
                      </a:cubicBezTo>
                      <a:cubicBezTo>
                        <a:pt x="293" y="1303"/>
                        <a:pt x="303" y="1246"/>
                        <a:pt x="314" y="1190"/>
                      </a:cubicBezTo>
                      <a:cubicBezTo>
                        <a:pt x="329" y="1120"/>
                        <a:pt x="343" y="1050"/>
                        <a:pt x="361" y="980"/>
                      </a:cubicBezTo>
                      <a:cubicBezTo>
                        <a:pt x="379" y="914"/>
                        <a:pt x="395" y="847"/>
                        <a:pt x="415" y="781"/>
                      </a:cubicBezTo>
                      <a:cubicBezTo>
                        <a:pt x="453" y="651"/>
                        <a:pt x="495" y="522"/>
                        <a:pt x="537" y="392"/>
                      </a:cubicBezTo>
                      <a:cubicBezTo>
                        <a:pt x="554" y="341"/>
                        <a:pt x="572" y="288"/>
                        <a:pt x="590" y="235"/>
                      </a:cubicBezTo>
                      <a:cubicBezTo>
                        <a:pt x="601" y="208"/>
                        <a:pt x="610" y="181"/>
                        <a:pt x="623" y="155"/>
                      </a:cubicBezTo>
                      <a:cubicBezTo>
                        <a:pt x="630" y="141"/>
                        <a:pt x="635" y="127"/>
                        <a:pt x="641" y="113"/>
                      </a:cubicBezTo>
                      <a:cubicBezTo>
                        <a:pt x="656" y="74"/>
                        <a:pt x="641" y="25"/>
                        <a:pt x="601" y="6"/>
                      </a:cubicBezTo>
                      <a:cubicBezTo>
                        <a:pt x="591" y="2"/>
                        <a:pt x="581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912875" y="2672800"/>
                  <a:ext cx="40875" cy="340275"/>
                </a:xfrm>
                <a:custGeom>
                  <a:rect b="b" l="l" r="r" t="t"/>
                  <a:pathLst>
                    <a:path extrusionOk="0" h="13611" w="1635">
                      <a:moveTo>
                        <a:pt x="756" y="1"/>
                      </a:moveTo>
                      <a:cubicBezTo>
                        <a:pt x="742" y="1"/>
                        <a:pt x="728" y="5"/>
                        <a:pt x="716" y="13"/>
                      </a:cubicBezTo>
                      <a:cubicBezTo>
                        <a:pt x="676" y="36"/>
                        <a:pt x="667" y="88"/>
                        <a:pt x="687" y="128"/>
                      </a:cubicBezTo>
                      <a:cubicBezTo>
                        <a:pt x="730" y="210"/>
                        <a:pt x="772" y="292"/>
                        <a:pt x="811" y="376"/>
                      </a:cubicBezTo>
                      <a:cubicBezTo>
                        <a:pt x="1107" y="1014"/>
                        <a:pt x="1393" y="1358"/>
                        <a:pt x="1262" y="2104"/>
                      </a:cubicBezTo>
                      <a:cubicBezTo>
                        <a:pt x="1191" y="2716"/>
                        <a:pt x="883" y="3255"/>
                        <a:pt x="624" y="3802"/>
                      </a:cubicBezTo>
                      <a:cubicBezTo>
                        <a:pt x="393" y="4312"/>
                        <a:pt x="177" y="4838"/>
                        <a:pt x="71" y="5390"/>
                      </a:cubicBezTo>
                      <a:cubicBezTo>
                        <a:pt x="1" y="5799"/>
                        <a:pt x="31" y="6220"/>
                        <a:pt x="88" y="6629"/>
                      </a:cubicBezTo>
                      <a:cubicBezTo>
                        <a:pt x="153" y="7247"/>
                        <a:pt x="559" y="7741"/>
                        <a:pt x="885" y="8244"/>
                      </a:cubicBezTo>
                      <a:cubicBezTo>
                        <a:pt x="1078" y="8548"/>
                        <a:pt x="1354" y="8822"/>
                        <a:pt x="1431" y="9186"/>
                      </a:cubicBezTo>
                      <a:cubicBezTo>
                        <a:pt x="1546" y="10134"/>
                        <a:pt x="964" y="10969"/>
                        <a:pt x="666" y="11830"/>
                      </a:cubicBezTo>
                      <a:cubicBezTo>
                        <a:pt x="527" y="12275"/>
                        <a:pt x="421" y="12742"/>
                        <a:pt x="475" y="13211"/>
                      </a:cubicBezTo>
                      <a:cubicBezTo>
                        <a:pt x="485" y="13307"/>
                        <a:pt x="492" y="13404"/>
                        <a:pt x="523" y="13496"/>
                      </a:cubicBezTo>
                      <a:cubicBezTo>
                        <a:pt x="541" y="13542"/>
                        <a:pt x="565" y="13600"/>
                        <a:pt x="620" y="13609"/>
                      </a:cubicBezTo>
                      <a:cubicBezTo>
                        <a:pt x="623" y="13610"/>
                        <a:pt x="626" y="13610"/>
                        <a:pt x="630" y="13610"/>
                      </a:cubicBezTo>
                      <a:cubicBezTo>
                        <a:pt x="664" y="13610"/>
                        <a:pt x="695" y="13584"/>
                        <a:pt x="703" y="13550"/>
                      </a:cubicBezTo>
                      <a:cubicBezTo>
                        <a:pt x="718" y="13505"/>
                        <a:pt x="682" y="13478"/>
                        <a:pt x="670" y="13440"/>
                      </a:cubicBezTo>
                      <a:cubicBezTo>
                        <a:pt x="549" y="12925"/>
                        <a:pt x="650" y="12385"/>
                        <a:pt x="810" y="11886"/>
                      </a:cubicBezTo>
                      <a:cubicBezTo>
                        <a:pt x="1107" y="11029"/>
                        <a:pt x="1634" y="10209"/>
                        <a:pt x="1595" y="9271"/>
                      </a:cubicBezTo>
                      <a:cubicBezTo>
                        <a:pt x="1584" y="8992"/>
                        <a:pt x="1444" y="8744"/>
                        <a:pt x="1286" y="8522"/>
                      </a:cubicBezTo>
                      <a:cubicBezTo>
                        <a:pt x="1014" y="8136"/>
                        <a:pt x="739" y="7754"/>
                        <a:pt x="495" y="7351"/>
                      </a:cubicBezTo>
                      <a:cubicBezTo>
                        <a:pt x="270" y="7001"/>
                        <a:pt x="232" y="6577"/>
                        <a:pt x="208" y="6172"/>
                      </a:cubicBezTo>
                      <a:cubicBezTo>
                        <a:pt x="170" y="5701"/>
                        <a:pt x="241" y="5234"/>
                        <a:pt x="390" y="4786"/>
                      </a:cubicBezTo>
                      <a:cubicBezTo>
                        <a:pt x="504" y="4433"/>
                        <a:pt x="637" y="4087"/>
                        <a:pt x="796" y="3753"/>
                      </a:cubicBezTo>
                      <a:cubicBezTo>
                        <a:pt x="988" y="3357"/>
                        <a:pt x="1209" y="2970"/>
                        <a:pt x="1327" y="2544"/>
                      </a:cubicBezTo>
                      <a:cubicBezTo>
                        <a:pt x="1429" y="2156"/>
                        <a:pt x="1493" y="1741"/>
                        <a:pt x="1415" y="1342"/>
                      </a:cubicBezTo>
                      <a:cubicBezTo>
                        <a:pt x="1340" y="1032"/>
                        <a:pt x="1173" y="756"/>
                        <a:pt x="1039" y="470"/>
                      </a:cubicBezTo>
                      <a:cubicBezTo>
                        <a:pt x="969" y="327"/>
                        <a:pt x="901" y="183"/>
                        <a:pt x="825" y="43"/>
                      </a:cubicBezTo>
                      <a:cubicBezTo>
                        <a:pt x="811" y="16"/>
                        <a:pt x="783" y="1"/>
                        <a:pt x="7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907700" y="2123875"/>
                  <a:ext cx="59200" cy="889500"/>
                </a:xfrm>
                <a:custGeom>
                  <a:rect b="b" l="l" r="r" t="t"/>
                  <a:pathLst>
                    <a:path extrusionOk="0" h="35580" w="2368">
                      <a:moveTo>
                        <a:pt x="722" y="0"/>
                      </a:moveTo>
                      <a:cubicBezTo>
                        <a:pt x="689" y="0"/>
                        <a:pt x="658" y="25"/>
                        <a:pt x="650" y="58"/>
                      </a:cubicBezTo>
                      <a:cubicBezTo>
                        <a:pt x="630" y="146"/>
                        <a:pt x="606" y="232"/>
                        <a:pt x="578" y="318"/>
                      </a:cubicBezTo>
                      <a:cubicBezTo>
                        <a:pt x="550" y="403"/>
                        <a:pt x="517" y="497"/>
                        <a:pt x="490" y="593"/>
                      </a:cubicBezTo>
                      <a:cubicBezTo>
                        <a:pt x="471" y="659"/>
                        <a:pt x="454" y="726"/>
                        <a:pt x="437" y="795"/>
                      </a:cubicBezTo>
                      <a:cubicBezTo>
                        <a:pt x="417" y="873"/>
                        <a:pt x="398" y="952"/>
                        <a:pt x="379" y="1029"/>
                      </a:cubicBezTo>
                      <a:cubicBezTo>
                        <a:pt x="362" y="1093"/>
                        <a:pt x="345" y="1157"/>
                        <a:pt x="330" y="1222"/>
                      </a:cubicBezTo>
                      <a:cubicBezTo>
                        <a:pt x="309" y="1307"/>
                        <a:pt x="289" y="1392"/>
                        <a:pt x="274" y="1477"/>
                      </a:cubicBezTo>
                      <a:cubicBezTo>
                        <a:pt x="259" y="1567"/>
                        <a:pt x="246" y="1656"/>
                        <a:pt x="233" y="1746"/>
                      </a:cubicBezTo>
                      <a:cubicBezTo>
                        <a:pt x="219" y="1843"/>
                        <a:pt x="206" y="1939"/>
                        <a:pt x="193" y="2037"/>
                      </a:cubicBezTo>
                      <a:cubicBezTo>
                        <a:pt x="185" y="2095"/>
                        <a:pt x="175" y="2153"/>
                        <a:pt x="170" y="2211"/>
                      </a:cubicBezTo>
                      <a:cubicBezTo>
                        <a:pt x="166" y="2251"/>
                        <a:pt x="163" y="2290"/>
                        <a:pt x="159" y="2330"/>
                      </a:cubicBezTo>
                      <a:cubicBezTo>
                        <a:pt x="156" y="2371"/>
                        <a:pt x="149" y="2415"/>
                        <a:pt x="148" y="2458"/>
                      </a:cubicBezTo>
                      <a:cubicBezTo>
                        <a:pt x="146" y="2514"/>
                        <a:pt x="145" y="2570"/>
                        <a:pt x="143" y="2626"/>
                      </a:cubicBezTo>
                      <a:cubicBezTo>
                        <a:pt x="141" y="2722"/>
                        <a:pt x="146" y="2819"/>
                        <a:pt x="149" y="2916"/>
                      </a:cubicBezTo>
                      <a:cubicBezTo>
                        <a:pt x="151" y="2959"/>
                        <a:pt x="157" y="3004"/>
                        <a:pt x="160" y="3047"/>
                      </a:cubicBezTo>
                      <a:cubicBezTo>
                        <a:pt x="165" y="3107"/>
                        <a:pt x="171" y="3166"/>
                        <a:pt x="179" y="3227"/>
                      </a:cubicBezTo>
                      <a:cubicBezTo>
                        <a:pt x="187" y="3287"/>
                        <a:pt x="195" y="3349"/>
                        <a:pt x="203" y="3410"/>
                      </a:cubicBezTo>
                      <a:cubicBezTo>
                        <a:pt x="208" y="3435"/>
                        <a:pt x="214" y="3459"/>
                        <a:pt x="218" y="3485"/>
                      </a:cubicBezTo>
                      <a:cubicBezTo>
                        <a:pt x="226" y="3526"/>
                        <a:pt x="235" y="3568"/>
                        <a:pt x="243" y="3611"/>
                      </a:cubicBezTo>
                      <a:cubicBezTo>
                        <a:pt x="247" y="3632"/>
                        <a:pt x="251" y="3653"/>
                        <a:pt x="255" y="3674"/>
                      </a:cubicBezTo>
                      <a:cubicBezTo>
                        <a:pt x="272" y="3735"/>
                        <a:pt x="287" y="3798"/>
                        <a:pt x="305" y="3860"/>
                      </a:cubicBezTo>
                      <a:cubicBezTo>
                        <a:pt x="331" y="3937"/>
                        <a:pt x="358" y="4015"/>
                        <a:pt x="389" y="4092"/>
                      </a:cubicBezTo>
                      <a:cubicBezTo>
                        <a:pt x="428" y="4188"/>
                        <a:pt x="474" y="4282"/>
                        <a:pt x="517" y="4378"/>
                      </a:cubicBezTo>
                      <a:cubicBezTo>
                        <a:pt x="540" y="4432"/>
                        <a:pt x="565" y="4484"/>
                        <a:pt x="585" y="4540"/>
                      </a:cubicBezTo>
                      <a:cubicBezTo>
                        <a:pt x="599" y="4576"/>
                        <a:pt x="612" y="4612"/>
                        <a:pt x="623" y="4649"/>
                      </a:cubicBezTo>
                      <a:cubicBezTo>
                        <a:pt x="644" y="4717"/>
                        <a:pt x="664" y="4796"/>
                        <a:pt x="682" y="4876"/>
                      </a:cubicBezTo>
                      <a:cubicBezTo>
                        <a:pt x="693" y="4940"/>
                        <a:pt x="704" y="5004"/>
                        <a:pt x="711" y="5069"/>
                      </a:cubicBezTo>
                      <a:cubicBezTo>
                        <a:pt x="716" y="5114"/>
                        <a:pt x="722" y="5158"/>
                        <a:pt x="727" y="5205"/>
                      </a:cubicBezTo>
                      <a:cubicBezTo>
                        <a:pt x="729" y="5247"/>
                        <a:pt x="731" y="5290"/>
                        <a:pt x="734" y="5331"/>
                      </a:cubicBezTo>
                      <a:cubicBezTo>
                        <a:pt x="735" y="5355"/>
                        <a:pt x="736" y="5377"/>
                        <a:pt x="737" y="5400"/>
                      </a:cubicBezTo>
                      <a:cubicBezTo>
                        <a:pt x="736" y="5463"/>
                        <a:pt x="735" y="5525"/>
                        <a:pt x="733" y="5588"/>
                      </a:cubicBezTo>
                      <a:cubicBezTo>
                        <a:pt x="729" y="5627"/>
                        <a:pt x="726" y="5666"/>
                        <a:pt x="721" y="5705"/>
                      </a:cubicBezTo>
                      <a:cubicBezTo>
                        <a:pt x="720" y="5725"/>
                        <a:pt x="717" y="5746"/>
                        <a:pt x="715" y="5766"/>
                      </a:cubicBezTo>
                      <a:cubicBezTo>
                        <a:pt x="709" y="5806"/>
                        <a:pt x="702" y="5847"/>
                        <a:pt x="697" y="5887"/>
                      </a:cubicBezTo>
                      <a:cubicBezTo>
                        <a:pt x="683" y="5973"/>
                        <a:pt x="665" y="6059"/>
                        <a:pt x="649" y="6146"/>
                      </a:cubicBezTo>
                      <a:cubicBezTo>
                        <a:pt x="581" y="6461"/>
                        <a:pt x="504" y="6785"/>
                        <a:pt x="413" y="7105"/>
                      </a:cubicBezTo>
                      <a:cubicBezTo>
                        <a:pt x="365" y="7278"/>
                        <a:pt x="312" y="7451"/>
                        <a:pt x="261" y="7624"/>
                      </a:cubicBezTo>
                      <a:cubicBezTo>
                        <a:pt x="238" y="7703"/>
                        <a:pt x="216" y="7783"/>
                        <a:pt x="194" y="7862"/>
                      </a:cubicBezTo>
                      <a:cubicBezTo>
                        <a:pt x="174" y="7934"/>
                        <a:pt x="157" y="8006"/>
                        <a:pt x="139" y="8078"/>
                      </a:cubicBezTo>
                      <a:cubicBezTo>
                        <a:pt x="100" y="8236"/>
                        <a:pt x="73" y="8397"/>
                        <a:pt x="50" y="8557"/>
                      </a:cubicBezTo>
                      <a:cubicBezTo>
                        <a:pt x="44" y="8604"/>
                        <a:pt x="37" y="8649"/>
                        <a:pt x="30" y="8696"/>
                      </a:cubicBezTo>
                      <a:cubicBezTo>
                        <a:pt x="27" y="8732"/>
                        <a:pt x="23" y="8768"/>
                        <a:pt x="20" y="8803"/>
                      </a:cubicBezTo>
                      <a:cubicBezTo>
                        <a:pt x="16" y="8839"/>
                        <a:pt x="13" y="8875"/>
                        <a:pt x="9" y="8911"/>
                      </a:cubicBezTo>
                      <a:cubicBezTo>
                        <a:pt x="7" y="8939"/>
                        <a:pt x="6" y="8966"/>
                        <a:pt x="6" y="8994"/>
                      </a:cubicBezTo>
                      <a:cubicBezTo>
                        <a:pt x="4" y="9040"/>
                        <a:pt x="2" y="9088"/>
                        <a:pt x="0" y="9134"/>
                      </a:cubicBezTo>
                      <a:cubicBezTo>
                        <a:pt x="0" y="9156"/>
                        <a:pt x="1" y="9178"/>
                        <a:pt x="1" y="9200"/>
                      </a:cubicBezTo>
                      <a:cubicBezTo>
                        <a:pt x="2" y="9245"/>
                        <a:pt x="4" y="9288"/>
                        <a:pt x="4" y="9332"/>
                      </a:cubicBezTo>
                      <a:cubicBezTo>
                        <a:pt x="6" y="9355"/>
                        <a:pt x="7" y="9378"/>
                        <a:pt x="9" y="9401"/>
                      </a:cubicBezTo>
                      <a:cubicBezTo>
                        <a:pt x="12" y="9441"/>
                        <a:pt x="14" y="9479"/>
                        <a:pt x="18" y="9519"/>
                      </a:cubicBezTo>
                      <a:cubicBezTo>
                        <a:pt x="35" y="9672"/>
                        <a:pt x="51" y="9824"/>
                        <a:pt x="79" y="9975"/>
                      </a:cubicBezTo>
                      <a:cubicBezTo>
                        <a:pt x="91" y="10034"/>
                        <a:pt x="101" y="10093"/>
                        <a:pt x="113" y="10152"/>
                      </a:cubicBezTo>
                      <a:cubicBezTo>
                        <a:pt x="116" y="10174"/>
                        <a:pt x="122" y="10196"/>
                        <a:pt x="128" y="10217"/>
                      </a:cubicBezTo>
                      <a:cubicBezTo>
                        <a:pt x="137" y="10253"/>
                        <a:pt x="146" y="10289"/>
                        <a:pt x="156" y="10325"/>
                      </a:cubicBezTo>
                      <a:cubicBezTo>
                        <a:pt x="160" y="10346"/>
                        <a:pt x="166" y="10368"/>
                        <a:pt x="173" y="10389"/>
                      </a:cubicBezTo>
                      <a:cubicBezTo>
                        <a:pt x="200" y="10470"/>
                        <a:pt x="225" y="10553"/>
                        <a:pt x="255" y="10633"/>
                      </a:cubicBezTo>
                      <a:cubicBezTo>
                        <a:pt x="280" y="10700"/>
                        <a:pt x="304" y="10768"/>
                        <a:pt x="330" y="10835"/>
                      </a:cubicBezTo>
                      <a:cubicBezTo>
                        <a:pt x="391" y="11001"/>
                        <a:pt x="452" y="11167"/>
                        <a:pt x="512" y="11333"/>
                      </a:cubicBezTo>
                      <a:cubicBezTo>
                        <a:pt x="570" y="11494"/>
                        <a:pt x="627" y="11654"/>
                        <a:pt x="687" y="11816"/>
                      </a:cubicBezTo>
                      <a:cubicBezTo>
                        <a:pt x="750" y="11980"/>
                        <a:pt x="813" y="12143"/>
                        <a:pt x="883" y="12305"/>
                      </a:cubicBezTo>
                      <a:cubicBezTo>
                        <a:pt x="914" y="12374"/>
                        <a:pt x="943" y="12444"/>
                        <a:pt x="975" y="12514"/>
                      </a:cubicBezTo>
                      <a:cubicBezTo>
                        <a:pt x="1014" y="12595"/>
                        <a:pt x="1051" y="12676"/>
                        <a:pt x="1089" y="12757"/>
                      </a:cubicBezTo>
                      <a:cubicBezTo>
                        <a:pt x="1174" y="12941"/>
                        <a:pt x="1260" y="13124"/>
                        <a:pt x="1337" y="13311"/>
                      </a:cubicBezTo>
                      <a:cubicBezTo>
                        <a:pt x="1405" y="13470"/>
                        <a:pt x="1471" y="13630"/>
                        <a:pt x="1525" y="13795"/>
                      </a:cubicBezTo>
                      <a:cubicBezTo>
                        <a:pt x="1558" y="13902"/>
                        <a:pt x="1586" y="14010"/>
                        <a:pt x="1609" y="14120"/>
                      </a:cubicBezTo>
                      <a:cubicBezTo>
                        <a:pt x="1609" y="14121"/>
                        <a:pt x="1609" y="14122"/>
                        <a:pt x="1610" y="14124"/>
                      </a:cubicBezTo>
                      <a:cubicBezTo>
                        <a:pt x="1629" y="14226"/>
                        <a:pt x="1643" y="14331"/>
                        <a:pt x="1651" y="14438"/>
                      </a:cubicBezTo>
                      <a:cubicBezTo>
                        <a:pt x="1653" y="14499"/>
                        <a:pt x="1654" y="14559"/>
                        <a:pt x="1653" y="14619"/>
                      </a:cubicBezTo>
                      <a:cubicBezTo>
                        <a:pt x="1652" y="14659"/>
                        <a:pt x="1652" y="14697"/>
                        <a:pt x="1651" y="14735"/>
                      </a:cubicBezTo>
                      <a:cubicBezTo>
                        <a:pt x="1645" y="14821"/>
                        <a:pt x="1638" y="14906"/>
                        <a:pt x="1629" y="14992"/>
                      </a:cubicBezTo>
                      <a:cubicBezTo>
                        <a:pt x="1618" y="15092"/>
                        <a:pt x="1606" y="15190"/>
                        <a:pt x="1590" y="15289"/>
                      </a:cubicBezTo>
                      <a:cubicBezTo>
                        <a:pt x="1577" y="15389"/>
                        <a:pt x="1559" y="15488"/>
                        <a:pt x="1543" y="15587"/>
                      </a:cubicBezTo>
                      <a:cubicBezTo>
                        <a:pt x="1527" y="15686"/>
                        <a:pt x="1507" y="15784"/>
                        <a:pt x="1488" y="15881"/>
                      </a:cubicBezTo>
                      <a:cubicBezTo>
                        <a:pt x="1473" y="15953"/>
                        <a:pt x="1457" y="16035"/>
                        <a:pt x="1437" y="16118"/>
                      </a:cubicBezTo>
                      <a:cubicBezTo>
                        <a:pt x="1423" y="16178"/>
                        <a:pt x="1408" y="16237"/>
                        <a:pt x="1394" y="16298"/>
                      </a:cubicBezTo>
                      <a:cubicBezTo>
                        <a:pt x="1366" y="16410"/>
                        <a:pt x="1336" y="16522"/>
                        <a:pt x="1305" y="16632"/>
                      </a:cubicBezTo>
                      <a:cubicBezTo>
                        <a:pt x="1239" y="16860"/>
                        <a:pt x="1167" y="17086"/>
                        <a:pt x="1110" y="17316"/>
                      </a:cubicBezTo>
                      <a:cubicBezTo>
                        <a:pt x="1087" y="17405"/>
                        <a:pt x="1063" y="17492"/>
                        <a:pt x="1045" y="17582"/>
                      </a:cubicBezTo>
                      <a:cubicBezTo>
                        <a:pt x="1031" y="17643"/>
                        <a:pt x="1018" y="17706"/>
                        <a:pt x="1005" y="17767"/>
                      </a:cubicBezTo>
                      <a:cubicBezTo>
                        <a:pt x="980" y="17885"/>
                        <a:pt x="962" y="18003"/>
                        <a:pt x="943" y="18120"/>
                      </a:cubicBezTo>
                      <a:cubicBezTo>
                        <a:pt x="922" y="18246"/>
                        <a:pt x="909" y="18373"/>
                        <a:pt x="895" y="18500"/>
                      </a:cubicBezTo>
                      <a:cubicBezTo>
                        <a:pt x="882" y="18604"/>
                        <a:pt x="879" y="18709"/>
                        <a:pt x="872" y="18813"/>
                      </a:cubicBezTo>
                      <a:cubicBezTo>
                        <a:pt x="870" y="18854"/>
                        <a:pt x="867" y="18893"/>
                        <a:pt x="865" y="18934"/>
                      </a:cubicBezTo>
                      <a:cubicBezTo>
                        <a:pt x="865" y="18977"/>
                        <a:pt x="865" y="19021"/>
                        <a:pt x="865" y="19064"/>
                      </a:cubicBezTo>
                      <a:cubicBezTo>
                        <a:pt x="865" y="19108"/>
                        <a:pt x="865" y="19151"/>
                        <a:pt x="864" y="19195"/>
                      </a:cubicBezTo>
                      <a:cubicBezTo>
                        <a:pt x="864" y="19217"/>
                        <a:pt x="864" y="19238"/>
                        <a:pt x="864" y="19260"/>
                      </a:cubicBezTo>
                      <a:cubicBezTo>
                        <a:pt x="867" y="19323"/>
                        <a:pt x="870" y="19386"/>
                        <a:pt x="872" y="19448"/>
                      </a:cubicBezTo>
                      <a:cubicBezTo>
                        <a:pt x="874" y="19494"/>
                        <a:pt x="874" y="19540"/>
                        <a:pt x="879" y="19584"/>
                      </a:cubicBezTo>
                      <a:cubicBezTo>
                        <a:pt x="889" y="19710"/>
                        <a:pt x="896" y="19835"/>
                        <a:pt x="911" y="19959"/>
                      </a:cubicBezTo>
                      <a:cubicBezTo>
                        <a:pt x="919" y="20017"/>
                        <a:pt x="926" y="20076"/>
                        <a:pt x="933" y="20134"/>
                      </a:cubicBezTo>
                      <a:cubicBezTo>
                        <a:pt x="942" y="20194"/>
                        <a:pt x="951" y="20253"/>
                        <a:pt x="961" y="20312"/>
                      </a:cubicBezTo>
                      <a:cubicBezTo>
                        <a:pt x="973" y="20375"/>
                        <a:pt x="986" y="20437"/>
                        <a:pt x="1002" y="20499"/>
                      </a:cubicBezTo>
                      <a:cubicBezTo>
                        <a:pt x="1014" y="20542"/>
                        <a:pt x="1025" y="20586"/>
                        <a:pt x="1039" y="20628"/>
                      </a:cubicBezTo>
                      <a:cubicBezTo>
                        <a:pt x="1051" y="20661"/>
                        <a:pt x="1062" y="20694"/>
                        <a:pt x="1074" y="20728"/>
                      </a:cubicBezTo>
                      <a:cubicBezTo>
                        <a:pt x="1080" y="20744"/>
                        <a:pt x="1085" y="20760"/>
                        <a:pt x="1091" y="20776"/>
                      </a:cubicBezTo>
                      <a:cubicBezTo>
                        <a:pt x="1109" y="20822"/>
                        <a:pt x="1126" y="20868"/>
                        <a:pt x="1147" y="20911"/>
                      </a:cubicBezTo>
                      <a:cubicBezTo>
                        <a:pt x="1171" y="20961"/>
                        <a:pt x="1195" y="21011"/>
                        <a:pt x="1221" y="21061"/>
                      </a:cubicBezTo>
                      <a:cubicBezTo>
                        <a:pt x="1245" y="21105"/>
                        <a:pt x="1269" y="21148"/>
                        <a:pt x="1293" y="21192"/>
                      </a:cubicBezTo>
                      <a:cubicBezTo>
                        <a:pt x="1320" y="21238"/>
                        <a:pt x="1346" y="21284"/>
                        <a:pt x="1370" y="21330"/>
                      </a:cubicBezTo>
                      <a:cubicBezTo>
                        <a:pt x="1398" y="21381"/>
                        <a:pt x="1423" y="21432"/>
                        <a:pt x="1449" y="21483"/>
                      </a:cubicBezTo>
                      <a:cubicBezTo>
                        <a:pt x="1529" y="21659"/>
                        <a:pt x="1607" y="21836"/>
                        <a:pt x="1680" y="22015"/>
                      </a:cubicBezTo>
                      <a:cubicBezTo>
                        <a:pt x="1717" y="22104"/>
                        <a:pt x="1753" y="22194"/>
                        <a:pt x="1790" y="22283"/>
                      </a:cubicBezTo>
                      <a:cubicBezTo>
                        <a:pt x="1820" y="22360"/>
                        <a:pt x="1848" y="22437"/>
                        <a:pt x="1877" y="22514"/>
                      </a:cubicBezTo>
                      <a:cubicBezTo>
                        <a:pt x="1892" y="22559"/>
                        <a:pt x="1910" y="22615"/>
                        <a:pt x="1928" y="22671"/>
                      </a:cubicBezTo>
                      <a:cubicBezTo>
                        <a:pt x="1946" y="22729"/>
                        <a:pt x="1963" y="22787"/>
                        <a:pt x="1978" y="22845"/>
                      </a:cubicBezTo>
                      <a:cubicBezTo>
                        <a:pt x="1989" y="22886"/>
                        <a:pt x="1999" y="22926"/>
                        <a:pt x="2009" y="22967"/>
                      </a:cubicBezTo>
                      <a:cubicBezTo>
                        <a:pt x="2030" y="23048"/>
                        <a:pt x="2049" y="23129"/>
                        <a:pt x="2068" y="23211"/>
                      </a:cubicBezTo>
                      <a:cubicBezTo>
                        <a:pt x="2072" y="23241"/>
                        <a:pt x="2078" y="23272"/>
                        <a:pt x="2084" y="23302"/>
                      </a:cubicBezTo>
                      <a:cubicBezTo>
                        <a:pt x="2092" y="23342"/>
                        <a:pt x="2098" y="23381"/>
                        <a:pt x="2101" y="23421"/>
                      </a:cubicBezTo>
                      <a:cubicBezTo>
                        <a:pt x="2107" y="23466"/>
                        <a:pt x="2112" y="23511"/>
                        <a:pt x="2113" y="23558"/>
                      </a:cubicBezTo>
                      <a:cubicBezTo>
                        <a:pt x="2115" y="23577"/>
                        <a:pt x="2116" y="23597"/>
                        <a:pt x="2117" y="23617"/>
                      </a:cubicBezTo>
                      <a:cubicBezTo>
                        <a:pt x="2117" y="23668"/>
                        <a:pt x="2120" y="23718"/>
                        <a:pt x="2120" y="23768"/>
                      </a:cubicBezTo>
                      <a:cubicBezTo>
                        <a:pt x="2119" y="23807"/>
                        <a:pt x="2117" y="23846"/>
                        <a:pt x="2117" y="23885"/>
                      </a:cubicBezTo>
                      <a:cubicBezTo>
                        <a:pt x="2115" y="23963"/>
                        <a:pt x="2110" y="24041"/>
                        <a:pt x="2106" y="24118"/>
                      </a:cubicBezTo>
                      <a:cubicBezTo>
                        <a:pt x="2101" y="24157"/>
                        <a:pt x="2098" y="24195"/>
                        <a:pt x="2093" y="24233"/>
                      </a:cubicBezTo>
                      <a:cubicBezTo>
                        <a:pt x="2092" y="24253"/>
                        <a:pt x="2090" y="24273"/>
                        <a:pt x="2087" y="24292"/>
                      </a:cubicBezTo>
                      <a:cubicBezTo>
                        <a:pt x="2079" y="24349"/>
                        <a:pt x="2071" y="24406"/>
                        <a:pt x="2062" y="24463"/>
                      </a:cubicBezTo>
                      <a:cubicBezTo>
                        <a:pt x="2049" y="24533"/>
                        <a:pt x="2036" y="24604"/>
                        <a:pt x="2019" y="24676"/>
                      </a:cubicBezTo>
                      <a:cubicBezTo>
                        <a:pt x="2005" y="24732"/>
                        <a:pt x="1992" y="24789"/>
                        <a:pt x="1977" y="24845"/>
                      </a:cubicBezTo>
                      <a:cubicBezTo>
                        <a:pt x="1947" y="24960"/>
                        <a:pt x="1914" y="25075"/>
                        <a:pt x="1877" y="25187"/>
                      </a:cubicBezTo>
                      <a:cubicBezTo>
                        <a:pt x="1877" y="25187"/>
                        <a:pt x="1877" y="25189"/>
                        <a:pt x="1877" y="25190"/>
                      </a:cubicBezTo>
                      <a:cubicBezTo>
                        <a:pt x="1876" y="25192"/>
                        <a:pt x="1876" y="25194"/>
                        <a:pt x="1875" y="25196"/>
                      </a:cubicBezTo>
                      <a:cubicBezTo>
                        <a:pt x="1862" y="25234"/>
                        <a:pt x="1849" y="25273"/>
                        <a:pt x="1837" y="25312"/>
                      </a:cubicBezTo>
                      <a:cubicBezTo>
                        <a:pt x="1794" y="25434"/>
                        <a:pt x="1749" y="25562"/>
                        <a:pt x="1701" y="25689"/>
                      </a:cubicBezTo>
                      <a:cubicBezTo>
                        <a:pt x="1666" y="25778"/>
                        <a:pt x="1632" y="25868"/>
                        <a:pt x="1597" y="25956"/>
                      </a:cubicBezTo>
                      <a:cubicBezTo>
                        <a:pt x="1521" y="26153"/>
                        <a:pt x="1443" y="26349"/>
                        <a:pt x="1368" y="26547"/>
                      </a:cubicBezTo>
                      <a:cubicBezTo>
                        <a:pt x="1333" y="26637"/>
                        <a:pt x="1300" y="26727"/>
                        <a:pt x="1268" y="26817"/>
                      </a:cubicBezTo>
                      <a:cubicBezTo>
                        <a:pt x="1253" y="26857"/>
                        <a:pt x="1238" y="26896"/>
                        <a:pt x="1224" y="26937"/>
                      </a:cubicBezTo>
                      <a:cubicBezTo>
                        <a:pt x="1211" y="26976"/>
                        <a:pt x="1198" y="27016"/>
                        <a:pt x="1185" y="27055"/>
                      </a:cubicBezTo>
                      <a:cubicBezTo>
                        <a:pt x="1166" y="27118"/>
                        <a:pt x="1145" y="27178"/>
                        <a:pt x="1130" y="27242"/>
                      </a:cubicBezTo>
                      <a:cubicBezTo>
                        <a:pt x="1118" y="27286"/>
                        <a:pt x="1108" y="27332"/>
                        <a:pt x="1099" y="27376"/>
                      </a:cubicBezTo>
                      <a:cubicBezTo>
                        <a:pt x="1081" y="27465"/>
                        <a:pt x="1069" y="27556"/>
                        <a:pt x="1062" y="27645"/>
                      </a:cubicBezTo>
                      <a:cubicBezTo>
                        <a:pt x="1054" y="27741"/>
                        <a:pt x="1054" y="27839"/>
                        <a:pt x="1056" y="27935"/>
                      </a:cubicBezTo>
                      <a:cubicBezTo>
                        <a:pt x="1058" y="27978"/>
                        <a:pt x="1056" y="28022"/>
                        <a:pt x="1060" y="28065"/>
                      </a:cubicBezTo>
                      <a:cubicBezTo>
                        <a:pt x="1062" y="28105"/>
                        <a:pt x="1066" y="28144"/>
                        <a:pt x="1069" y="28184"/>
                      </a:cubicBezTo>
                      <a:cubicBezTo>
                        <a:pt x="1074" y="28243"/>
                        <a:pt x="1077" y="28301"/>
                        <a:pt x="1085" y="28359"/>
                      </a:cubicBezTo>
                      <a:cubicBezTo>
                        <a:pt x="1090" y="28395"/>
                        <a:pt x="1095" y="28432"/>
                        <a:pt x="1101" y="28468"/>
                      </a:cubicBezTo>
                      <a:cubicBezTo>
                        <a:pt x="1109" y="28532"/>
                        <a:pt x="1120" y="28593"/>
                        <a:pt x="1133" y="28657"/>
                      </a:cubicBezTo>
                      <a:cubicBezTo>
                        <a:pt x="1138" y="28683"/>
                        <a:pt x="1142" y="28708"/>
                        <a:pt x="1147" y="28734"/>
                      </a:cubicBezTo>
                      <a:cubicBezTo>
                        <a:pt x="1159" y="28778"/>
                        <a:pt x="1169" y="28822"/>
                        <a:pt x="1180" y="28866"/>
                      </a:cubicBezTo>
                      <a:cubicBezTo>
                        <a:pt x="1185" y="28889"/>
                        <a:pt x="1191" y="28910"/>
                        <a:pt x="1197" y="28932"/>
                      </a:cubicBezTo>
                      <a:cubicBezTo>
                        <a:pt x="1210" y="28976"/>
                        <a:pt x="1224" y="29019"/>
                        <a:pt x="1236" y="29062"/>
                      </a:cubicBezTo>
                      <a:cubicBezTo>
                        <a:pt x="1251" y="29113"/>
                        <a:pt x="1263" y="29147"/>
                        <a:pt x="1282" y="29197"/>
                      </a:cubicBezTo>
                      <a:cubicBezTo>
                        <a:pt x="1297" y="29235"/>
                        <a:pt x="1311" y="29275"/>
                        <a:pt x="1326" y="29314"/>
                      </a:cubicBezTo>
                      <a:cubicBezTo>
                        <a:pt x="1361" y="29394"/>
                        <a:pt x="1395" y="29474"/>
                        <a:pt x="1433" y="29555"/>
                      </a:cubicBezTo>
                      <a:cubicBezTo>
                        <a:pt x="1462" y="29617"/>
                        <a:pt x="1492" y="29679"/>
                        <a:pt x="1521" y="29741"/>
                      </a:cubicBezTo>
                      <a:cubicBezTo>
                        <a:pt x="1632" y="29978"/>
                        <a:pt x="1743" y="30216"/>
                        <a:pt x="1849" y="30457"/>
                      </a:cubicBezTo>
                      <a:cubicBezTo>
                        <a:pt x="1949" y="30678"/>
                        <a:pt x="2049" y="30900"/>
                        <a:pt x="2126" y="31131"/>
                      </a:cubicBezTo>
                      <a:cubicBezTo>
                        <a:pt x="2149" y="31206"/>
                        <a:pt x="2169" y="31281"/>
                        <a:pt x="2185" y="31357"/>
                      </a:cubicBezTo>
                      <a:cubicBezTo>
                        <a:pt x="2200" y="31443"/>
                        <a:pt x="2211" y="31529"/>
                        <a:pt x="2217" y="31616"/>
                      </a:cubicBezTo>
                      <a:cubicBezTo>
                        <a:pt x="2220" y="31685"/>
                        <a:pt x="2221" y="31752"/>
                        <a:pt x="2217" y="31820"/>
                      </a:cubicBezTo>
                      <a:cubicBezTo>
                        <a:pt x="2214" y="31879"/>
                        <a:pt x="2207" y="31946"/>
                        <a:pt x="2196" y="32013"/>
                      </a:cubicBezTo>
                      <a:cubicBezTo>
                        <a:pt x="2191" y="32043"/>
                        <a:pt x="2185" y="32074"/>
                        <a:pt x="2179" y="32104"/>
                      </a:cubicBezTo>
                      <a:cubicBezTo>
                        <a:pt x="2177" y="32120"/>
                        <a:pt x="2173" y="32136"/>
                        <a:pt x="2170" y="32152"/>
                      </a:cubicBezTo>
                      <a:cubicBezTo>
                        <a:pt x="2158" y="32201"/>
                        <a:pt x="2148" y="32252"/>
                        <a:pt x="2134" y="32301"/>
                      </a:cubicBezTo>
                      <a:cubicBezTo>
                        <a:pt x="2119" y="32352"/>
                        <a:pt x="2105" y="32404"/>
                        <a:pt x="2090" y="32455"/>
                      </a:cubicBezTo>
                      <a:cubicBezTo>
                        <a:pt x="2072" y="32510"/>
                        <a:pt x="2055" y="32565"/>
                        <a:pt x="2037" y="32619"/>
                      </a:cubicBezTo>
                      <a:cubicBezTo>
                        <a:pt x="1940" y="32911"/>
                        <a:pt x="1834" y="33200"/>
                        <a:pt x="1733" y="33490"/>
                      </a:cubicBezTo>
                      <a:cubicBezTo>
                        <a:pt x="1712" y="33548"/>
                        <a:pt x="1696" y="33607"/>
                        <a:pt x="1677" y="33666"/>
                      </a:cubicBezTo>
                      <a:cubicBezTo>
                        <a:pt x="1666" y="33703"/>
                        <a:pt x="1654" y="33740"/>
                        <a:pt x="1643" y="33778"/>
                      </a:cubicBezTo>
                      <a:cubicBezTo>
                        <a:pt x="1637" y="33799"/>
                        <a:pt x="1632" y="33818"/>
                        <a:pt x="1626" y="33839"/>
                      </a:cubicBezTo>
                      <a:cubicBezTo>
                        <a:pt x="1594" y="33967"/>
                        <a:pt x="1559" y="34095"/>
                        <a:pt x="1534" y="34225"/>
                      </a:cubicBezTo>
                      <a:cubicBezTo>
                        <a:pt x="1517" y="34312"/>
                        <a:pt x="1501" y="34399"/>
                        <a:pt x="1491" y="34487"/>
                      </a:cubicBezTo>
                      <a:cubicBezTo>
                        <a:pt x="1479" y="34575"/>
                        <a:pt x="1470" y="34662"/>
                        <a:pt x="1463" y="34750"/>
                      </a:cubicBezTo>
                      <a:cubicBezTo>
                        <a:pt x="1460" y="34774"/>
                        <a:pt x="1460" y="34798"/>
                        <a:pt x="1459" y="34821"/>
                      </a:cubicBezTo>
                      <a:cubicBezTo>
                        <a:pt x="1458" y="34862"/>
                        <a:pt x="1457" y="34902"/>
                        <a:pt x="1456" y="34942"/>
                      </a:cubicBezTo>
                      <a:lnTo>
                        <a:pt x="1451" y="35063"/>
                      </a:lnTo>
                      <a:cubicBezTo>
                        <a:pt x="1452" y="35081"/>
                        <a:pt x="1452" y="35100"/>
                        <a:pt x="1452" y="35118"/>
                      </a:cubicBezTo>
                      <a:cubicBezTo>
                        <a:pt x="1455" y="35179"/>
                        <a:pt x="1453" y="35239"/>
                        <a:pt x="1458" y="35299"/>
                      </a:cubicBezTo>
                      <a:cubicBezTo>
                        <a:pt x="1460" y="35344"/>
                        <a:pt x="1464" y="35387"/>
                        <a:pt x="1466" y="35430"/>
                      </a:cubicBezTo>
                      <a:cubicBezTo>
                        <a:pt x="1469" y="35448"/>
                        <a:pt x="1471" y="35465"/>
                        <a:pt x="1472" y="35483"/>
                      </a:cubicBezTo>
                      <a:cubicBezTo>
                        <a:pt x="1477" y="35507"/>
                        <a:pt x="1481" y="35528"/>
                        <a:pt x="1495" y="35549"/>
                      </a:cubicBezTo>
                      <a:lnTo>
                        <a:pt x="1494" y="35548"/>
                      </a:lnTo>
                      <a:lnTo>
                        <a:pt x="1494" y="35548"/>
                      </a:lnTo>
                      <a:cubicBezTo>
                        <a:pt x="1508" y="35568"/>
                        <a:pt x="1531" y="35579"/>
                        <a:pt x="1556" y="35579"/>
                      </a:cubicBezTo>
                      <a:cubicBezTo>
                        <a:pt x="1561" y="35579"/>
                        <a:pt x="1568" y="35578"/>
                        <a:pt x="1575" y="35577"/>
                      </a:cubicBezTo>
                      <a:cubicBezTo>
                        <a:pt x="1607" y="35568"/>
                        <a:pt x="1625" y="35540"/>
                        <a:pt x="1631" y="35510"/>
                      </a:cubicBezTo>
                      <a:cubicBezTo>
                        <a:pt x="1632" y="35498"/>
                        <a:pt x="1632" y="35486"/>
                        <a:pt x="1629" y="35476"/>
                      </a:cubicBezTo>
                      <a:cubicBezTo>
                        <a:pt x="1629" y="35474"/>
                        <a:pt x="1628" y="35471"/>
                        <a:pt x="1626" y="35470"/>
                      </a:cubicBezTo>
                      <a:cubicBezTo>
                        <a:pt x="1618" y="35406"/>
                        <a:pt x="1616" y="35340"/>
                        <a:pt x="1612" y="35276"/>
                      </a:cubicBezTo>
                      <a:cubicBezTo>
                        <a:pt x="1610" y="35192"/>
                        <a:pt x="1606" y="35096"/>
                        <a:pt x="1608" y="35001"/>
                      </a:cubicBezTo>
                      <a:cubicBezTo>
                        <a:pt x="1610" y="34921"/>
                        <a:pt x="1612" y="34841"/>
                        <a:pt x="1615" y="34761"/>
                      </a:cubicBezTo>
                      <a:cubicBezTo>
                        <a:pt x="1622" y="34676"/>
                        <a:pt x="1629" y="34591"/>
                        <a:pt x="1640" y="34508"/>
                      </a:cubicBezTo>
                      <a:cubicBezTo>
                        <a:pt x="1653" y="34423"/>
                        <a:pt x="1667" y="34338"/>
                        <a:pt x="1682" y="34255"/>
                      </a:cubicBezTo>
                      <a:lnTo>
                        <a:pt x="1682" y="34254"/>
                      </a:lnTo>
                      <a:cubicBezTo>
                        <a:pt x="1683" y="34251"/>
                        <a:pt x="1683" y="34249"/>
                        <a:pt x="1684" y="34245"/>
                      </a:cubicBezTo>
                      <a:cubicBezTo>
                        <a:pt x="1696" y="34189"/>
                        <a:pt x="1710" y="34127"/>
                        <a:pt x="1725" y="34064"/>
                      </a:cubicBezTo>
                      <a:cubicBezTo>
                        <a:pt x="1741" y="34003"/>
                        <a:pt x="1758" y="33942"/>
                        <a:pt x="1773" y="33881"/>
                      </a:cubicBezTo>
                      <a:cubicBezTo>
                        <a:pt x="1803" y="33768"/>
                        <a:pt x="1839" y="33658"/>
                        <a:pt x="1874" y="33547"/>
                      </a:cubicBezTo>
                      <a:lnTo>
                        <a:pt x="1874" y="33545"/>
                      </a:lnTo>
                      <a:cubicBezTo>
                        <a:pt x="1875" y="33543"/>
                        <a:pt x="1875" y="33542"/>
                        <a:pt x="1876" y="33541"/>
                      </a:cubicBezTo>
                      <a:cubicBezTo>
                        <a:pt x="1946" y="33333"/>
                        <a:pt x="2019" y="33122"/>
                        <a:pt x="2091" y="32912"/>
                      </a:cubicBezTo>
                      <a:cubicBezTo>
                        <a:pt x="2150" y="32740"/>
                        <a:pt x="2205" y="32566"/>
                        <a:pt x="2253" y="32392"/>
                      </a:cubicBezTo>
                      <a:cubicBezTo>
                        <a:pt x="2267" y="32341"/>
                        <a:pt x="2280" y="32291"/>
                        <a:pt x="2293" y="32241"/>
                      </a:cubicBezTo>
                      <a:cubicBezTo>
                        <a:pt x="2304" y="32191"/>
                        <a:pt x="2314" y="32142"/>
                        <a:pt x="2324" y="32092"/>
                      </a:cubicBezTo>
                      <a:cubicBezTo>
                        <a:pt x="2337" y="32022"/>
                        <a:pt x="2350" y="31953"/>
                        <a:pt x="2355" y="31882"/>
                      </a:cubicBezTo>
                      <a:cubicBezTo>
                        <a:pt x="2366" y="31735"/>
                        <a:pt x="2367" y="31586"/>
                        <a:pt x="2348" y="31440"/>
                      </a:cubicBezTo>
                      <a:cubicBezTo>
                        <a:pt x="2336" y="31340"/>
                        <a:pt x="2319" y="31240"/>
                        <a:pt x="2293" y="31143"/>
                      </a:cubicBezTo>
                      <a:cubicBezTo>
                        <a:pt x="2280" y="31098"/>
                        <a:pt x="2268" y="31052"/>
                        <a:pt x="2253" y="31008"/>
                      </a:cubicBezTo>
                      <a:cubicBezTo>
                        <a:pt x="2241" y="30974"/>
                        <a:pt x="2229" y="30939"/>
                        <a:pt x="2216" y="30905"/>
                      </a:cubicBezTo>
                      <a:cubicBezTo>
                        <a:pt x="2198" y="30852"/>
                        <a:pt x="2179" y="30801"/>
                        <a:pt x="2158" y="30749"/>
                      </a:cubicBezTo>
                      <a:cubicBezTo>
                        <a:pt x="2143" y="30714"/>
                        <a:pt x="2129" y="30679"/>
                        <a:pt x="2114" y="30645"/>
                      </a:cubicBezTo>
                      <a:cubicBezTo>
                        <a:pt x="2078" y="30557"/>
                        <a:pt x="2041" y="30472"/>
                        <a:pt x="2001" y="30386"/>
                      </a:cubicBezTo>
                      <a:cubicBezTo>
                        <a:pt x="1917" y="30200"/>
                        <a:pt x="1832" y="30015"/>
                        <a:pt x="1745" y="29831"/>
                      </a:cubicBezTo>
                      <a:cubicBezTo>
                        <a:pt x="1675" y="29683"/>
                        <a:pt x="1603" y="29538"/>
                        <a:pt x="1532" y="29392"/>
                      </a:cubicBezTo>
                      <a:cubicBezTo>
                        <a:pt x="1518" y="29361"/>
                        <a:pt x="1505" y="29329"/>
                        <a:pt x="1491" y="29298"/>
                      </a:cubicBezTo>
                      <a:cubicBezTo>
                        <a:pt x="1482" y="29282"/>
                        <a:pt x="1476" y="29265"/>
                        <a:pt x="1467" y="29249"/>
                      </a:cubicBezTo>
                      <a:cubicBezTo>
                        <a:pt x="1445" y="29191"/>
                        <a:pt x="1423" y="29133"/>
                        <a:pt x="1401" y="29075"/>
                      </a:cubicBezTo>
                      <a:cubicBezTo>
                        <a:pt x="1388" y="29034"/>
                        <a:pt x="1376" y="28994"/>
                        <a:pt x="1363" y="28953"/>
                      </a:cubicBezTo>
                      <a:cubicBezTo>
                        <a:pt x="1357" y="28932"/>
                        <a:pt x="1350" y="28910"/>
                        <a:pt x="1343" y="28888"/>
                      </a:cubicBezTo>
                      <a:cubicBezTo>
                        <a:pt x="1328" y="28823"/>
                        <a:pt x="1312" y="28757"/>
                        <a:pt x="1297" y="28692"/>
                      </a:cubicBezTo>
                      <a:cubicBezTo>
                        <a:pt x="1282" y="28610"/>
                        <a:pt x="1267" y="28527"/>
                        <a:pt x="1257" y="28444"/>
                      </a:cubicBezTo>
                      <a:cubicBezTo>
                        <a:pt x="1250" y="28389"/>
                        <a:pt x="1245" y="28334"/>
                        <a:pt x="1239" y="28280"/>
                      </a:cubicBezTo>
                      <a:cubicBezTo>
                        <a:pt x="1233" y="28192"/>
                        <a:pt x="1225" y="28092"/>
                        <a:pt x="1224" y="27993"/>
                      </a:cubicBezTo>
                      <a:cubicBezTo>
                        <a:pt x="1224" y="27934"/>
                        <a:pt x="1221" y="27875"/>
                        <a:pt x="1222" y="27817"/>
                      </a:cubicBezTo>
                      <a:cubicBezTo>
                        <a:pt x="1224" y="27781"/>
                        <a:pt x="1225" y="27746"/>
                        <a:pt x="1226" y="27710"/>
                      </a:cubicBezTo>
                      <a:cubicBezTo>
                        <a:pt x="1229" y="27660"/>
                        <a:pt x="1234" y="27603"/>
                        <a:pt x="1242" y="27547"/>
                      </a:cubicBezTo>
                      <a:cubicBezTo>
                        <a:pt x="1248" y="27505"/>
                        <a:pt x="1255" y="27462"/>
                        <a:pt x="1263" y="27420"/>
                      </a:cubicBezTo>
                      <a:lnTo>
                        <a:pt x="1263" y="27419"/>
                      </a:lnTo>
                      <a:cubicBezTo>
                        <a:pt x="1263" y="27416"/>
                        <a:pt x="1263" y="27414"/>
                        <a:pt x="1264" y="27412"/>
                      </a:cubicBezTo>
                      <a:cubicBezTo>
                        <a:pt x="1280" y="27332"/>
                        <a:pt x="1301" y="27247"/>
                        <a:pt x="1327" y="27162"/>
                      </a:cubicBezTo>
                      <a:cubicBezTo>
                        <a:pt x="1344" y="27103"/>
                        <a:pt x="1362" y="27044"/>
                        <a:pt x="1379" y="26984"/>
                      </a:cubicBezTo>
                      <a:cubicBezTo>
                        <a:pt x="1428" y="26842"/>
                        <a:pt x="1478" y="26699"/>
                        <a:pt x="1529" y="26556"/>
                      </a:cubicBezTo>
                      <a:cubicBezTo>
                        <a:pt x="1579" y="26414"/>
                        <a:pt x="1631" y="26273"/>
                        <a:pt x="1683" y="26131"/>
                      </a:cubicBezTo>
                      <a:cubicBezTo>
                        <a:pt x="1787" y="25855"/>
                        <a:pt x="1891" y="25580"/>
                        <a:pt x="1983" y="25300"/>
                      </a:cubicBezTo>
                      <a:cubicBezTo>
                        <a:pt x="2028" y="25162"/>
                        <a:pt x="2070" y="25024"/>
                        <a:pt x="2109" y="24883"/>
                      </a:cubicBezTo>
                      <a:cubicBezTo>
                        <a:pt x="2120" y="24846"/>
                        <a:pt x="2130" y="24808"/>
                        <a:pt x="2140" y="24770"/>
                      </a:cubicBezTo>
                      <a:cubicBezTo>
                        <a:pt x="2149" y="24732"/>
                        <a:pt x="2158" y="24695"/>
                        <a:pt x="2167" y="24658"/>
                      </a:cubicBezTo>
                      <a:cubicBezTo>
                        <a:pt x="2179" y="24604"/>
                        <a:pt x="2191" y="24549"/>
                        <a:pt x="2202" y="24493"/>
                      </a:cubicBezTo>
                      <a:cubicBezTo>
                        <a:pt x="2207" y="24471"/>
                        <a:pt x="2210" y="24449"/>
                        <a:pt x="2214" y="24427"/>
                      </a:cubicBezTo>
                      <a:cubicBezTo>
                        <a:pt x="2221" y="24389"/>
                        <a:pt x="2227" y="24351"/>
                        <a:pt x="2234" y="24312"/>
                      </a:cubicBezTo>
                      <a:cubicBezTo>
                        <a:pt x="2238" y="24274"/>
                        <a:pt x="2243" y="24234"/>
                        <a:pt x="2247" y="24195"/>
                      </a:cubicBezTo>
                      <a:cubicBezTo>
                        <a:pt x="2250" y="24175"/>
                        <a:pt x="2252" y="24156"/>
                        <a:pt x="2254" y="24136"/>
                      </a:cubicBezTo>
                      <a:cubicBezTo>
                        <a:pt x="2258" y="24095"/>
                        <a:pt x="2260" y="24055"/>
                        <a:pt x="2264" y="24014"/>
                      </a:cubicBezTo>
                      <a:cubicBezTo>
                        <a:pt x="2265" y="23990"/>
                        <a:pt x="2267" y="23966"/>
                        <a:pt x="2268" y="23942"/>
                      </a:cubicBezTo>
                      <a:cubicBezTo>
                        <a:pt x="2270" y="23884"/>
                        <a:pt x="2273" y="23826"/>
                        <a:pt x="2273" y="23767"/>
                      </a:cubicBezTo>
                      <a:cubicBezTo>
                        <a:pt x="2272" y="23693"/>
                        <a:pt x="2272" y="23619"/>
                        <a:pt x="2267" y="23546"/>
                      </a:cubicBezTo>
                      <a:cubicBezTo>
                        <a:pt x="2266" y="23518"/>
                        <a:pt x="2265" y="23492"/>
                        <a:pt x="2264" y="23465"/>
                      </a:cubicBezTo>
                      <a:cubicBezTo>
                        <a:pt x="2259" y="23421"/>
                        <a:pt x="2253" y="23375"/>
                        <a:pt x="2249" y="23331"/>
                      </a:cubicBezTo>
                      <a:cubicBezTo>
                        <a:pt x="2244" y="23296"/>
                        <a:pt x="2238" y="23262"/>
                        <a:pt x="2232" y="23228"/>
                      </a:cubicBezTo>
                      <a:cubicBezTo>
                        <a:pt x="2229" y="23206"/>
                        <a:pt x="2225" y="23185"/>
                        <a:pt x="2221" y="23164"/>
                      </a:cubicBezTo>
                      <a:cubicBezTo>
                        <a:pt x="2208" y="23104"/>
                        <a:pt x="2196" y="23042"/>
                        <a:pt x="2181" y="22982"/>
                      </a:cubicBezTo>
                      <a:cubicBezTo>
                        <a:pt x="2162" y="22901"/>
                        <a:pt x="2142" y="22821"/>
                        <a:pt x="2119" y="22740"/>
                      </a:cubicBezTo>
                      <a:cubicBezTo>
                        <a:pt x="2107" y="22697"/>
                        <a:pt x="2095" y="22655"/>
                        <a:pt x="2083" y="22613"/>
                      </a:cubicBezTo>
                      <a:cubicBezTo>
                        <a:pt x="2058" y="22537"/>
                        <a:pt x="2034" y="22462"/>
                        <a:pt x="2006" y="22389"/>
                      </a:cubicBezTo>
                      <a:cubicBezTo>
                        <a:pt x="1984" y="22331"/>
                        <a:pt x="1962" y="22273"/>
                        <a:pt x="1939" y="22216"/>
                      </a:cubicBezTo>
                      <a:cubicBezTo>
                        <a:pt x="1888" y="22093"/>
                        <a:pt x="1837" y="21971"/>
                        <a:pt x="1783" y="21849"/>
                      </a:cubicBezTo>
                      <a:cubicBezTo>
                        <a:pt x="1729" y="21724"/>
                        <a:pt x="1675" y="21599"/>
                        <a:pt x="1617" y="21475"/>
                      </a:cubicBezTo>
                      <a:cubicBezTo>
                        <a:pt x="1588" y="21415"/>
                        <a:pt x="1561" y="21354"/>
                        <a:pt x="1529" y="21295"/>
                      </a:cubicBezTo>
                      <a:cubicBezTo>
                        <a:pt x="1502" y="21249"/>
                        <a:pt x="1477" y="21202"/>
                        <a:pt x="1450" y="21156"/>
                      </a:cubicBezTo>
                      <a:cubicBezTo>
                        <a:pt x="1416" y="21097"/>
                        <a:pt x="1381" y="21039"/>
                        <a:pt x="1349" y="20981"/>
                      </a:cubicBezTo>
                      <a:cubicBezTo>
                        <a:pt x="1322" y="20934"/>
                        <a:pt x="1298" y="20887"/>
                        <a:pt x="1274" y="20839"/>
                      </a:cubicBezTo>
                      <a:cubicBezTo>
                        <a:pt x="1248" y="20783"/>
                        <a:pt x="1222" y="20726"/>
                        <a:pt x="1202" y="20670"/>
                      </a:cubicBezTo>
                      <a:cubicBezTo>
                        <a:pt x="1190" y="20637"/>
                        <a:pt x="1177" y="20605"/>
                        <a:pt x="1166" y="20572"/>
                      </a:cubicBezTo>
                      <a:cubicBezTo>
                        <a:pt x="1148" y="20515"/>
                        <a:pt x="1130" y="20458"/>
                        <a:pt x="1117" y="20400"/>
                      </a:cubicBezTo>
                      <a:cubicBezTo>
                        <a:pt x="1109" y="20361"/>
                        <a:pt x="1099" y="20321"/>
                        <a:pt x="1092" y="20282"/>
                      </a:cubicBezTo>
                      <a:cubicBezTo>
                        <a:pt x="1087" y="20247"/>
                        <a:pt x="1080" y="20210"/>
                        <a:pt x="1074" y="20173"/>
                      </a:cubicBezTo>
                      <a:cubicBezTo>
                        <a:pt x="1070" y="20133"/>
                        <a:pt x="1066" y="20095"/>
                        <a:pt x="1061" y="20055"/>
                      </a:cubicBezTo>
                      <a:lnTo>
                        <a:pt x="1041" y="19880"/>
                      </a:lnTo>
                      <a:cubicBezTo>
                        <a:pt x="1037" y="19799"/>
                        <a:pt x="1032" y="19718"/>
                        <a:pt x="1026" y="19636"/>
                      </a:cubicBezTo>
                      <a:cubicBezTo>
                        <a:pt x="1022" y="19553"/>
                        <a:pt x="1020" y="19469"/>
                        <a:pt x="1018" y="19386"/>
                      </a:cubicBezTo>
                      <a:cubicBezTo>
                        <a:pt x="1017" y="19344"/>
                        <a:pt x="1017" y="19302"/>
                        <a:pt x="1016" y="19260"/>
                      </a:cubicBezTo>
                      <a:cubicBezTo>
                        <a:pt x="1017" y="19216"/>
                        <a:pt x="1018" y="19173"/>
                        <a:pt x="1019" y="19129"/>
                      </a:cubicBezTo>
                      <a:cubicBezTo>
                        <a:pt x="1020" y="19064"/>
                        <a:pt x="1022" y="18999"/>
                        <a:pt x="1024" y="18934"/>
                      </a:cubicBezTo>
                      <a:cubicBezTo>
                        <a:pt x="1031" y="18838"/>
                        <a:pt x="1038" y="18741"/>
                        <a:pt x="1045" y="18645"/>
                      </a:cubicBezTo>
                      <a:cubicBezTo>
                        <a:pt x="1052" y="18563"/>
                        <a:pt x="1062" y="18481"/>
                        <a:pt x="1073" y="18399"/>
                      </a:cubicBezTo>
                      <a:cubicBezTo>
                        <a:pt x="1083" y="18314"/>
                        <a:pt x="1092" y="18228"/>
                        <a:pt x="1106" y="18144"/>
                      </a:cubicBezTo>
                      <a:cubicBezTo>
                        <a:pt x="1123" y="18052"/>
                        <a:pt x="1138" y="17959"/>
                        <a:pt x="1153" y="17867"/>
                      </a:cubicBezTo>
                      <a:cubicBezTo>
                        <a:pt x="1164" y="17808"/>
                        <a:pt x="1177" y="17749"/>
                        <a:pt x="1189" y="17690"/>
                      </a:cubicBezTo>
                      <a:cubicBezTo>
                        <a:pt x="1198" y="17648"/>
                        <a:pt x="1206" y="17606"/>
                        <a:pt x="1214" y="17565"/>
                      </a:cubicBezTo>
                      <a:cubicBezTo>
                        <a:pt x="1236" y="17475"/>
                        <a:pt x="1256" y="17383"/>
                        <a:pt x="1280" y="17293"/>
                      </a:cubicBezTo>
                      <a:cubicBezTo>
                        <a:pt x="1322" y="17139"/>
                        <a:pt x="1364" y="16986"/>
                        <a:pt x="1407" y="16834"/>
                      </a:cubicBezTo>
                      <a:cubicBezTo>
                        <a:pt x="1499" y="16510"/>
                        <a:pt x="1588" y="16185"/>
                        <a:pt x="1653" y="15854"/>
                      </a:cubicBezTo>
                      <a:cubicBezTo>
                        <a:pt x="1684" y="15697"/>
                        <a:pt x="1715" y="15537"/>
                        <a:pt x="1739" y="15377"/>
                      </a:cubicBezTo>
                      <a:cubicBezTo>
                        <a:pt x="1753" y="15294"/>
                        <a:pt x="1765" y="15211"/>
                        <a:pt x="1775" y="15128"/>
                      </a:cubicBezTo>
                      <a:cubicBezTo>
                        <a:pt x="1781" y="15091"/>
                        <a:pt x="1785" y="15052"/>
                        <a:pt x="1789" y="15015"/>
                      </a:cubicBezTo>
                      <a:cubicBezTo>
                        <a:pt x="1792" y="14979"/>
                        <a:pt x="1796" y="14943"/>
                        <a:pt x="1799" y="14907"/>
                      </a:cubicBezTo>
                      <a:cubicBezTo>
                        <a:pt x="1803" y="14871"/>
                        <a:pt x="1805" y="14836"/>
                        <a:pt x="1808" y="14800"/>
                      </a:cubicBezTo>
                      <a:cubicBezTo>
                        <a:pt x="1809" y="14778"/>
                        <a:pt x="1811" y="14757"/>
                        <a:pt x="1812" y="14735"/>
                      </a:cubicBezTo>
                      <a:cubicBezTo>
                        <a:pt x="1813" y="14656"/>
                        <a:pt x="1817" y="14577"/>
                        <a:pt x="1812" y="14499"/>
                      </a:cubicBezTo>
                      <a:cubicBezTo>
                        <a:pt x="1809" y="14435"/>
                        <a:pt x="1806" y="14371"/>
                        <a:pt x="1797" y="14308"/>
                      </a:cubicBezTo>
                      <a:cubicBezTo>
                        <a:pt x="1789" y="14250"/>
                        <a:pt x="1781" y="14192"/>
                        <a:pt x="1769" y="14135"/>
                      </a:cubicBezTo>
                      <a:cubicBezTo>
                        <a:pt x="1751" y="14041"/>
                        <a:pt x="1730" y="13948"/>
                        <a:pt x="1701" y="13858"/>
                      </a:cubicBezTo>
                      <a:cubicBezTo>
                        <a:pt x="1682" y="13799"/>
                        <a:pt x="1665" y="13738"/>
                        <a:pt x="1642" y="13680"/>
                      </a:cubicBezTo>
                      <a:cubicBezTo>
                        <a:pt x="1625" y="13641"/>
                        <a:pt x="1610" y="13600"/>
                        <a:pt x="1594" y="13561"/>
                      </a:cubicBezTo>
                      <a:cubicBezTo>
                        <a:pt x="1578" y="13521"/>
                        <a:pt x="1561" y="13480"/>
                        <a:pt x="1546" y="13441"/>
                      </a:cubicBezTo>
                      <a:cubicBezTo>
                        <a:pt x="1509" y="13357"/>
                        <a:pt x="1474" y="13274"/>
                        <a:pt x="1436" y="13191"/>
                      </a:cubicBezTo>
                      <a:cubicBezTo>
                        <a:pt x="1352" y="13007"/>
                        <a:pt x="1267" y="12825"/>
                        <a:pt x="1184" y="12640"/>
                      </a:cubicBezTo>
                      <a:cubicBezTo>
                        <a:pt x="1148" y="12562"/>
                        <a:pt x="1112" y="12483"/>
                        <a:pt x="1079" y="12403"/>
                      </a:cubicBezTo>
                      <a:cubicBezTo>
                        <a:pt x="1049" y="12334"/>
                        <a:pt x="1018" y="12264"/>
                        <a:pt x="990" y="12193"/>
                      </a:cubicBezTo>
                      <a:cubicBezTo>
                        <a:pt x="955" y="12101"/>
                        <a:pt x="918" y="12010"/>
                        <a:pt x="886" y="11917"/>
                      </a:cubicBezTo>
                      <a:cubicBezTo>
                        <a:pt x="859" y="11844"/>
                        <a:pt x="834" y="11771"/>
                        <a:pt x="807" y="11697"/>
                      </a:cubicBezTo>
                      <a:cubicBezTo>
                        <a:pt x="749" y="11535"/>
                        <a:pt x="693" y="11371"/>
                        <a:pt x="636" y="11208"/>
                      </a:cubicBezTo>
                      <a:cubicBezTo>
                        <a:pt x="585" y="11060"/>
                        <a:pt x="533" y="10914"/>
                        <a:pt x="478" y="10768"/>
                      </a:cubicBezTo>
                      <a:cubicBezTo>
                        <a:pt x="454" y="10700"/>
                        <a:pt x="430" y="10633"/>
                        <a:pt x="405" y="10566"/>
                      </a:cubicBezTo>
                      <a:cubicBezTo>
                        <a:pt x="376" y="10488"/>
                        <a:pt x="351" y="10410"/>
                        <a:pt x="325" y="10331"/>
                      </a:cubicBezTo>
                      <a:cubicBezTo>
                        <a:pt x="316" y="10296"/>
                        <a:pt x="307" y="10261"/>
                        <a:pt x="297" y="10226"/>
                      </a:cubicBezTo>
                      <a:cubicBezTo>
                        <a:pt x="288" y="10190"/>
                        <a:pt x="279" y="10155"/>
                        <a:pt x="268" y="10119"/>
                      </a:cubicBezTo>
                      <a:cubicBezTo>
                        <a:pt x="254" y="10043"/>
                        <a:pt x="239" y="9968"/>
                        <a:pt x="224" y="9891"/>
                      </a:cubicBezTo>
                      <a:cubicBezTo>
                        <a:pt x="211" y="9799"/>
                        <a:pt x="196" y="9709"/>
                        <a:pt x="186" y="9616"/>
                      </a:cubicBezTo>
                      <a:cubicBezTo>
                        <a:pt x="179" y="9557"/>
                        <a:pt x="172" y="9498"/>
                        <a:pt x="166" y="9437"/>
                      </a:cubicBezTo>
                      <a:cubicBezTo>
                        <a:pt x="164" y="9401"/>
                        <a:pt x="160" y="9365"/>
                        <a:pt x="158" y="9329"/>
                      </a:cubicBezTo>
                      <a:cubicBezTo>
                        <a:pt x="157" y="9286"/>
                        <a:pt x="156" y="9243"/>
                        <a:pt x="154" y="9200"/>
                      </a:cubicBezTo>
                      <a:cubicBezTo>
                        <a:pt x="154" y="9178"/>
                        <a:pt x="153" y="9156"/>
                        <a:pt x="153" y="9134"/>
                      </a:cubicBezTo>
                      <a:cubicBezTo>
                        <a:pt x="156" y="9066"/>
                        <a:pt x="159" y="8997"/>
                        <a:pt x="161" y="8928"/>
                      </a:cubicBezTo>
                      <a:cubicBezTo>
                        <a:pt x="172" y="8835"/>
                        <a:pt x="180" y="8742"/>
                        <a:pt x="195" y="8649"/>
                      </a:cubicBezTo>
                      <a:cubicBezTo>
                        <a:pt x="210" y="8546"/>
                        <a:pt x="228" y="8442"/>
                        <a:pt x="245" y="8339"/>
                      </a:cubicBezTo>
                      <a:cubicBezTo>
                        <a:pt x="253" y="8303"/>
                        <a:pt x="260" y="8268"/>
                        <a:pt x="268" y="8234"/>
                      </a:cubicBezTo>
                      <a:cubicBezTo>
                        <a:pt x="272" y="8214"/>
                        <a:pt x="276" y="8195"/>
                        <a:pt x="280" y="8175"/>
                      </a:cubicBezTo>
                      <a:cubicBezTo>
                        <a:pt x="294" y="8123"/>
                        <a:pt x="307" y="8071"/>
                        <a:pt x="320" y="8019"/>
                      </a:cubicBezTo>
                      <a:cubicBezTo>
                        <a:pt x="345" y="7922"/>
                        <a:pt x="372" y="7826"/>
                        <a:pt x="399" y="7731"/>
                      </a:cubicBezTo>
                      <a:cubicBezTo>
                        <a:pt x="456" y="7537"/>
                        <a:pt x="514" y="7344"/>
                        <a:pt x="567" y="7149"/>
                      </a:cubicBezTo>
                      <a:cubicBezTo>
                        <a:pt x="615" y="6974"/>
                        <a:pt x="659" y="6796"/>
                        <a:pt x="699" y="6619"/>
                      </a:cubicBezTo>
                      <a:cubicBezTo>
                        <a:pt x="736" y="6447"/>
                        <a:pt x="774" y="6274"/>
                        <a:pt x="805" y="6101"/>
                      </a:cubicBezTo>
                      <a:cubicBezTo>
                        <a:pt x="837" y="5912"/>
                        <a:pt x="867" y="5721"/>
                        <a:pt x="870" y="5529"/>
                      </a:cubicBezTo>
                      <a:cubicBezTo>
                        <a:pt x="870" y="5486"/>
                        <a:pt x="871" y="5443"/>
                        <a:pt x="871" y="5400"/>
                      </a:cubicBezTo>
                      <a:cubicBezTo>
                        <a:pt x="870" y="5377"/>
                        <a:pt x="868" y="5355"/>
                        <a:pt x="867" y="5331"/>
                      </a:cubicBezTo>
                      <a:cubicBezTo>
                        <a:pt x="865" y="5286"/>
                        <a:pt x="863" y="5241"/>
                        <a:pt x="860" y="5196"/>
                      </a:cubicBezTo>
                      <a:cubicBezTo>
                        <a:pt x="858" y="5147"/>
                        <a:pt x="850" y="5097"/>
                        <a:pt x="844" y="5049"/>
                      </a:cubicBezTo>
                      <a:cubicBezTo>
                        <a:pt x="841" y="5004"/>
                        <a:pt x="834" y="4960"/>
                        <a:pt x="827" y="4916"/>
                      </a:cubicBezTo>
                      <a:cubicBezTo>
                        <a:pt x="812" y="4830"/>
                        <a:pt x="796" y="4743"/>
                        <a:pt x="772" y="4658"/>
                      </a:cubicBezTo>
                      <a:cubicBezTo>
                        <a:pt x="750" y="4580"/>
                        <a:pt x="727" y="4501"/>
                        <a:pt x="695" y="4426"/>
                      </a:cubicBezTo>
                      <a:cubicBezTo>
                        <a:pt x="620" y="4244"/>
                        <a:pt x="539" y="4063"/>
                        <a:pt x="476" y="3875"/>
                      </a:cubicBezTo>
                      <a:cubicBezTo>
                        <a:pt x="463" y="3835"/>
                        <a:pt x="452" y="3795"/>
                        <a:pt x="440" y="3753"/>
                      </a:cubicBezTo>
                      <a:cubicBezTo>
                        <a:pt x="430" y="3712"/>
                        <a:pt x="419" y="3670"/>
                        <a:pt x="409" y="3629"/>
                      </a:cubicBezTo>
                      <a:cubicBezTo>
                        <a:pt x="394" y="3547"/>
                        <a:pt x="377" y="3466"/>
                        <a:pt x="361" y="3386"/>
                      </a:cubicBezTo>
                      <a:cubicBezTo>
                        <a:pt x="356" y="3345"/>
                        <a:pt x="351" y="3305"/>
                        <a:pt x="345" y="3265"/>
                      </a:cubicBezTo>
                      <a:cubicBezTo>
                        <a:pt x="339" y="3225"/>
                        <a:pt x="333" y="3184"/>
                        <a:pt x="327" y="3143"/>
                      </a:cubicBezTo>
                      <a:cubicBezTo>
                        <a:pt x="320" y="3067"/>
                        <a:pt x="314" y="2989"/>
                        <a:pt x="307" y="2912"/>
                      </a:cubicBezTo>
                      <a:cubicBezTo>
                        <a:pt x="305" y="2874"/>
                        <a:pt x="304" y="2837"/>
                        <a:pt x="302" y="2800"/>
                      </a:cubicBezTo>
                      <a:cubicBezTo>
                        <a:pt x="301" y="2760"/>
                        <a:pt x="300" y="2721"/>
                        <a:pt x="298" y="2681"/>
                      </a:cubicBezTo>
                      <a:cubicBezTo>
                        <a:pt x="300" y="2608"/>
                        <a:pt x="301" y="2534"/>
                        <a:pt x="302" y="2461"/>
                      </a:cubicBezTo>
                      <a:cubicBezTo>
                        <a:pt x="310" y="2366"/>
                        <a:pt x="316" y="2270"/>
                        <a:pt x="329" y="2175"/>
                      </a:cubicBezTo>
                      <a:cubicBezTo>
                        <a:pt x="338" y="2097"/>
                        <a:pt x="348" y="2018"/>
                        <a:pt x="359" y="1941"/>
                      </a:cubicBezTo>
                      <a:cubicBezTo>
                        <a:pt x="382" y="1776"/>
                        <a:pt x="404" y="1612"/>
                        <a:pt x="434" y="1450"/>
                      </a:cubicBezTo>
                      <a:cubicBezTo>
                        <a:pt x="459" y="1342"/>
                        <a:pt x="488" y="1224"/>
                        <a:pt x="518" y="1107"/>
                      </a:cubicBezTo>
                      <a:cubicBezTo>
                        <a:pt x="531" y="1060"/>
                        <a:pt x="543" y="1013"/>
                        <a:pt x="554" y="966"/>
                      </a:cubicBezTo>
                      <a:cubicBezTo>
                        <a:pt x="568" y="908"/>
                        <a:pt x="579" y="851"/>
                        <a:pt x="594" y="794"/>
                      </a:cubicBezTo>
                      <a:cubicBezTo>
                        <a:pt x="607" y="740"/>
                        <a:pt x="621" y="688"/>
                        <a:pt x="636" y="636"/>
                      </a:cubicBezTo>
                      <a:cubicBezTo>
                        <a:pt x="658" y="559"/>
                        <a:pt x="682" y="484"/>
                        <a:pt x="706" y="408"/>
                      </a:cubicBezTo>
                      <a:cubicBezTo>
                        <a:pt x="738" y="306"/>
                        <a:pt x="769" y="204"/>
                        <a:pt x="793" y="100"/>
                      </a:cubicBezTo>
                      <a:cubicBezTo>
                        <a:pt x="802" y="60"/>
                        <a:pt x="783" y="16"/>
                        <a:pt x="741" y="3"/>
                      </a:cubicBezTo>
                      <a:cubicBezTo>
                        <a:pt x="734" y="1"/>
                        <a:pt x="728" y="0"/>
                        <a:pt x="7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883650" y="2144450"/>
                  <a:ext cx="37925" cy="356150"/>
                </a:xfrm>
                <a:custGeom>
                  <a:rect b="b" l="l" r="r" t="t"/>
                  <a:pathLst>
                    <a:path extrusionOk="0" h="14246" w="1517">
                      <a:moveTo>
                        <a:pt x="834" y="0"/>
                      </a:moveTo>
                      <a:cubicBezTo>
                        <a:pt x="757" y="0"/>
                        <a:pt x="743" y="104"/>
                        <a:pt x="722" y="167"/>
                      </a:cubicBezTo>
                      <a:cubicBezTo>
                        <a:pt x="615" y="516"/>
                        <a:pt x="555" y="877"/>
                        <a:pt x="505" y="1238"/>
                      </a:cubicBezTo>
                      <a:cubicBezTo>
                        <a:pt x="338" y="2468"/>
                        <a:pt x="428" y="3711"/>
                        <a:pt x="425" y="4947"/>
                      </a:cubicBezTo>
                      <a:cubicBezTo>
                        <a:pt x="415" y="5474"/>
                        <a:pt x="176" y="5962"/>
                        <a:pt x="73" y="6473"/>
                      </a:cubicBezTo>
                      <a:cubicBezTo>
                        <a:pt x="1" y="6824"/>
                        <a:pt x="38" y="7186"/>
                        <a:pt x="129" y="7531"/>
                      </a:cubicBezTo>
                      <a:cubicBezTo>
                        <a:pt x="218" y="7919"/>
                        <a:pt x="326" y="8302"/>
                        <a:pt x="454" y="8679"/>
                      </a:cubicBezTo>
                      <a:cubicBezTo>
                        <a:pt x="873" y="9840"/>
                        <a:pt x="1282" y="11021"/>
                        <a:pt x="1318" y="12267"/>
                      </a:cubicBezTo>
                      <a:cubicBezTo>
                        <a:pt x="1329" y="12769"/>
                        <a:pt x="1354" y="13275"/>
                        <a:pt x="1299" y="13775"/>
                      </a:cubicBezTo>
                      <a:cubicBezTo>
                        <a:pt x="1284" y="13896"/>
                        <a:pt x="1260" y="14017"/>
                        <a:pt x="1231" y="14135"/>
                      </a:cubicBezTo>
                      <a:cubicBezTo>
                        <a:pt x="1221" y="14179"/>
                        <a:pt x="1243" y="14228"/>
                        <a:pt x="1288" y="14242"/>
                      </a:cubicBezTo>
                      <a:cubicBezTo>
                        <a:pt x="1295" y="14244"/>
                        <a:pt x="1302" y="14245"/>
                        <a:pt x="1309" y="14245"/>
                      </a:cubicBezTo>
                      <a:cubicBezTo>
                        <a:pt x="1345" y="14245"/>
                        <a:pt x="1379" y="14219"/>
                        <a:pt x="1388" y="14182"/>
                      </a:cubicBezTo>
                      <a:cubicBezTo>
                        <a:pt x="1503" y="13739"/>
                        <a:pt x="1498" y="13281"/>
                        <a:pt x="1491" y="12827"/>
                      </a:cubicBezTo>
                      <a:cubicBezTo>
                        <a:pt x="1517" y="11417"/>
                        <a:pt x="1098" y="10056"/>
                        <a:pt x="650" y="8734"/>
                      </a:cubicBezTo>
                      <a:cubicBezTo>
                        <a:pt x="528" y="8362"/>
                        <a:pt x="407" y="7975"/>
                        <a:pt x="310" y="7592"/>
                      </a:cubicBezTo>
                      <a:cubicBezTo>
                        <a:pt x="177" y="7169"/>
                        <a:pt x="140" y="6718"/>
                        <a:pt x="278" y="6291"/>
                      </a:cubicBezTo>
                      <a:cubicBezTo>
                        <a:pt x="379" y="5943"/>
                        <a:pt x="518" y="5603"/>
                        <a:pt x="563" y="5242"/>
                      </a:cubicBezTo>
                      <a:cubicBezTo>
                        <a:pt x="608" y="4878"/>
                        <a:pt x="580" y="4511"/>
                        <a:pt x="563" y="4146"/>
                      </a:cubicBezTo>
                      <a:cubicBezTo>
                        <a:pt x="522" y="3278"/>
                        <a:pt x="542" y="2412"/>
                        <a:pt x="621" y="1545"/>
                      </a:cubicBezTo>
                      <a:cubicBezTo>
                        <a:pt x="666" y="1154"/>
                        <a:pt x="725" y="761"/>
                        <a:pt x="824" y="379"/>
                      </a:cubicBezTo>
                      <a:cubicBezTo>
                        <a:pt x="850" y="285"/>
                        <a:pt x="880" y="194"/>
                        <a:pt x="906" y="102"/>
                      </a:cubicBezTo>
                      <a:cubicBezTo>
                        <a:pt x="918" y="61"/>
                        <a:pt x="895" y="14"/>
                        <a:pt x="853" y="2"/>
                      </a:cubicBezTo>
                      <a:cubicBezTo>
                        <a:pt x="846" y="1"/>
                        <a:pt x="840" y="0"/>
                        <a:pt x="8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8"/>
                <p:cNvSpPr/>
                <p:nvPr/>
              </p:nvSpPr>
              <p:spPr>
                <a:xfrm>
                  <a:off x="2926425" y="2471825"/>
                  <a:ext cx="5725" cy="50325"/>
                </a:xfrm>
                <a:custGeom>
                  <a:rect b="b" l="l" r="r" t="t"/>
                  <a:pathLst>
                    <a:path extrusionOk="0" h="2013" w="229">
                      <a:moveTo>
                        <a:pt x="153" y="0"/>
                      </a:moveTo>
                      <a:cubicBezTo>
                        <a:pt x="115" y="0"/>
                        <a:pt x="76" y="27"/>
                        <a:pt x="75" y="80"/>
                      </a:cubicBezTo>
                      <a:cubicBezTo>
                        <a:pt x="81" y="706"/>
                        <a:pt x="15" y="1330"/>
                        <a:pt x="1" y="1955"/>
                      </a:cubicBezTo>
                      <a:cubicBezTo>
                        <a:pt x="9" y="1994"/>
                        <a:pt x="41" y="2013"/>
                        <a:pt x="74" y="2013"/>
                      </a:cubicBezTo>
                      <a:cubicBezTo>
                        <a:pt x="107" y="2013"/>
                        <a:pt x="140" y="1993"/>
                        <a:pt x="148" y="1955"/>
                      </a:cubicBezTo>
                      <a:cubicBezTo>
                        <a:pt x="155" y="1905"/>
                        <a:pt x="152" y="1853"/>
                        <a:pt x="157" y="1803"/>
                      </a:cubicBezTo>
                      <a:cubicBezTo>
                        <a:pt x="195" y="1235"/>
                        <a:pt x="225" y="651"/>
                        <a:pt x="229" y="80"/>
                      </a:cubicBezTo>
                      <a:cubicBezTo>
                        <a:pt x="228" y="27"/>
                        <a:pt x="191" y="0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8"/>
                <p:cNvSpPr/>
                <p:nvPr/>
              </p:nvSpPr>
              <p:spPr>
                <a:xfrm>
                  <a:off x="2862600" y="2166125"/>
                  <a:ext cx="18775" cy="137275"/>
                </a:xfrm>
                <a:custGeom>
                  <a:rect b="b" l="l" r="r" t="t"/>
                  <a:pathLst>
                    <a:path extrusionOk="0" h="5491" w="751">
                      <a:moveTo>
                        <a:pt x="327" y="0"/>
                      </a:moveTo>
                      <a:cubicBezTo>
                        <a:pt x="288" y="0"/>
                        <a:pt x="259" y="33"/>
                        <a:pt x="252" y="71"/>
                      </a:cubicBezTo>
                      <a:cubicBezTo>
                        <a:pt x="136" y="869"/>
                        <a:pt x="112" y="1680"/>
                        <a:pt x="94" y="2486"/>
                      </a:cubicBezTo>
                      <a:cubicBezTo>
                        <a:pt x="88" y="3486"/>
                        <a:pt x="0" y="4586"/>
                        <a:pt x="581" y="5457"/>
                      </a:cubicBezTo>
                      <a:cubicBezTo>
                        <a:pt x="595" y="5479"/>
                        <a:pt x="620" y="5491"/>
                        <a:pt x="644" y="5491"/>
                      </a:cubicBezTo>
                      <a:cubicBezTo>
                        <a:pt x="662" y="5491"/>
                        <a:pt x="680" y="5485"/>
                        <a:pt x="694" y="5473"/>
                      </a:cubicBezTo>
                      <a:cubicBezTo>
                        <a:pt x="750" y="5428"/>
                        <a:pt x="720" y="5357"/>
                        <a:pt x="682" y="5312"/>
                      </a:cubicBezTo>
                      <a:cubicBezTo>
                        <a:pt x="637" y="5242"/>
                        <a:pt x="597" y="5170"/>
                        <a:pt x="561" y="5097"/>
                      </a:cubicBezTo>
                      <a:cubicBezTo>
                        <a:pt x="434" y="4834"/>
                        <a:pt x="354" y="4550"/>
                        <a:pt x="300" y="4265"/>
                      </a:cubicBezTo>
                      <a:cubicBezTo>
                        <a:pt x="195" y="3677"/>
                        <a:pt x="230" y="3080"/>
                        <a:pt x="243" y="2486"/>
                      </a:cubicBezTo>
                      <a:cubicBezTo>
                        <a:pt x="260" y="1769"/>
                        <a:pt x="289" y="1061"/>
                        <a:pt x="370" y="345"/>
                      </a:cubicBezTo>
                      <a:cubicBezTo>
                        <a:pt x="368" y="258"/>
                        <a:pt x="463" y="20"/>
                        <a:pt x="338" y="1"/>
                      </a:cubicBezTo>
                      <a:cubicBezTo>
                        <a:pt x="334" y="0"/>
                        <a:pt x="330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8"/>
                <p:cNvSpPr/>
                <p:nvPr/>
              </p:nvSpPr>
              <p:spPr>
                <a:xfrm>
                  <a:off x="2919350" y="2117850"/>
                  <a:ext cx="58125" cy="883800"/>
                </a:xfrm>
                <a:custGeom>
                  <a:rect b="b" l="l" r="r" t="t"/>
                  <a:pathLst>
                    <a:path extrusionOk="0" h="35352" w="2325">
                      <a:moveTo>
                        <a:pt x="961" y="0"/>
                      </a:moveTo>
                      <a:cubicBezTo>
                        <a:pt x="937" y="0"/>
                        <a:pt x="914" y="11"/>
                        <a:pt x="900" y="32"/>
                      </a:cubicBezTo>
                      <a:cubicBezTo>
                        <a:pt x="866" y="85"/>
                        <a:pt x="834" y="141"/>
                        <a:pt x="808" y="199"/>
                      </a:cubicBezTo>
                      <a:cubicBezTo>
                        <a:pt x="768" y="284"/>
                        <a:pt x="734" y="372"/>
                        <a:pt x="708" y="461"/>
                      </a:cubicBezTo>
                      <a:cubicBezTo>
                        <a:pt x="675" y="572"/>
                        <a:pt x="640" y="682"/>
                        <a:pt x="614" y="794"/>
                      </a:cubicBezTo>
                      <a:cubicBezTo>
                        <a:pt x="600" y="857"/>
                        <a:pt x="586" y="919"/>
                        <a:pt x="571" y="981"/>
                      </a:cubicBezTo>
                      <a:cubicBezTo>
                        <a:pt x="565" y="1006"/>
                        <a:pt x="559" y="1029"/>
                        <a:pt x="554" y="1053"/>
                      </a:cubicBezTo>
                      <a:cubicBezTo>
                        <a:pt x="531" y="1182"/>
                        <a:pt x="505" y="1310"/>
                        <a:pt x="488" y="1440"/>
                      </a:cubicBezTo>
                      <a:cubicBezTo>
                        <a:pt x="474" y="1550"/>
                        <a:pt x="458" y="1660"/>
                        <a:pt x="449" y="1771"/>
                      </a:cubicBezTo>
                      <a:cubicBezTo>
                        <a:pt x="431" y="1985"/>
                        <a:pt x="413" y="2200"/>
                        <a:pt x="407" y="2414"/>
                      </a:cubicBezTo>
                      <a:cubicBezTo>
                        <a:pt x="400" y="2636"/>
                        <a:pt x="395" y="2856"/>
                        <a:pt x="393" y="3078"/>
                      </a:cubicBezTo>
                      <a:cubicBezTo>
                        <a:pt x="393" y="3145"/>
                        <a:pt x="392" y="3214"/>
                        <a:pt x="393" y="3281"/>
                      </a:cubicBezTo>
                      <a:cubicBezTo>
                        <a:pt x="394" y="3326"/>
                        <a:pt x="394" y="3372"/>
                        <a:pt x="395" y="3416"/>
                      </a:cubicBezTo>
                      <a:cubicBezTo>
                        <a:pt x="395" y="3439"/>
                        <a:pt x="395" y="3461"/>
                        <a:pt x="397" y="3483"/>
                      </a:cubicBezTo>
                      <a:cubicBezTo>
                        <a:pt x="399" y="3549"/>
                        <a:pt x="402" y="3616"/>
                        <a:pt x="406" y="3683"/>
                      </a:cubicBezTo>
                      <a:cubicBezTo>
                        <a:pt x="407" y="3708"/>
                        <a:pt x="408" y="3734"/>
                        <a:pt x="411" y="3759"/>
                      </a:cubicBezTo>
                      <a:cubicBezTo>
                        <a:pt x="416" y="3825"/>
                        <a:pt x="422" y="3892"/>
                        <a:pt x="429" y="3958"/>
                      </a:cubicBezTo>
                      <a:cubicBezTo>
                        <a:pt x="435" y="4022"/>
                        <a:pt x="443" y="4085"/>
                        <a:pt x="452" y="4149"/>
                      </a:cubicBezTo>
                      <a:cubicBezTo>
                        <a:pt x="465" y="4243"/>
                        <a:pt x="479" y="4336"/>
                        <a:pt x="494" y="4430"/>
                      </a:cubicBezTo>
                      <a:cubicBezTo>
                        <a:pt x="527" y="4628"/>
                        <a:pt x="566" y="4824"/>
                        <a:pt x="603" y="5021"/>
                      </a:cubicBezTo>
                      <a:cubicBezTo>
                        <a:pt x="615" y="5083"/>
                        <a:pt x="626" y="5144"/>
                        <a:pt x="636" y="5206"/>
                      </a:cubicBezTo>
                      <a:cubicBezTo>
                        <a:pt x="642" y="5250"/>
                        <a:pt x="648" y="5293"/>
                        <a:pt x="654" y="5336"/>
                      </a:cubicBezTo>
                      <a:cubicBezTo>
                        <a:pt x="664" y="5401"/>
                        <a:pt x="674" y="5464"/>
                        <a:pt x="680" y="5529"/>
                      </a:cubicBezTo>
                      <a:cubicBezTo>
                        <a:pt x="683" y="5571"/>
                        <a:pt x="687" y="5614"/>
                        <a:pt x="689" y="5656"/>
                      </a:cubicBezTo>
                      <a:cubicBezTo>
                        <a:pt x="693" y="5741"/>
                        <a:pt x="695" y="5830"/>
                        <a:pt x="691" y="5921"/>
                      </a:cubicBezTo>
                      <a:cubicBezTo>
                        <a:pt x="687" y="6001"/>
                        <a:pt x="683" y="6080"/>
                        <a:pt x="680" y="6160"/>
                      </a:cubicBezTo>
                      <a:cubicBezTo>
                        <a:pt x="675" y="6203"/>
                        <a:pt x="671" y="6247"/>
                        <a:pt x="666" y="6290"/>
                      </a:cubicBezTo>
                      <a:cubicBezTo>
                        <a:pt x="661" y="6335"/>
                        <a:pt x="655" y="6380"/>
                        <a:pt x="651" y="6426"/>
                      </a:cubicBezTo>
                      <a:cubicBezTo>
                        <a:pt x="637" y="6513"/>
                        <a:pt x="622" y="6599"/>
                        <a:pt x="607" y="6685"/>
                      </a:cubicBezTo>
                      <a:cubicBezTo>
                        <a:pt x="582" y="6790"/>
                        <a:pt x="560" y="6897"/>
                        <a:pt x="531" y="7001"/>
                      </a:cubicBezTo>
                      <a:cubicBezTo>
                        <a:pt x="509" y="7085"/>
                        <a:pt x="487" y="7169"/>
                        <a:pt x="463" y="7252"/>
                      </a:cubicBezTo>
                      <a:cubicBezTo>
                        <a:pt x="415" y="7417"/>
                        <a:pt x="365" y="7581"/>
                        <a:pt x="318" y="7746"/>
                      </a:cubicBezTo>
                      <a:cubicBezTo>
                        <a:pt x="269" y="7916"/>
                        <a:pt x="219" y="8087"/>
                        <a:pt x="180" y="8260"/>
                      </a:cubicBezTo>
                      <a:cubicBezTo>
                        <a:pt x="163" y="8336"/>
                        <a:pt x="146" y="8414"/>
                        <a:pt x="128" y="8491"/>
                      </a:cubicBezTo>
                      <a:cubicBezTo>
                        <a:pt x="124" y="8514"/>
                        <a:pt x="119" y="8537"/>
                        <a:pt x="116" y="8562"/>
                      </a:cubicBezTo>
                      <a:cubicBezTo>
                        <a:pt x="109" y="8600"/>
                        <a:pt x="102" y="8639"/>
                        <a:pt x="95" y="8679"/>
                      </a:cubicBezTo>
                      <a:cubicBezTo>
                        <a:pt x="84" y="8737"/>
                        <a:pt x="74" y="8795"/>
                        <a:pt x="66" y="8853"/>
                      </a:cubicBezTo>
                      <a:cubicBezTo>
                        <a:pt x="61" y="8891"/>
                        <a:pt x="56" y="8928"/>
                        <a:pt x="51" y="8967"/>
                      </a:cubicBezTo>
                      <a:cubicBezTo>
                        <a:pt x="46" y="9004"/>
                        <a:pt x="41" y="9042"/>
                        <a:pt x="36" y="9079"/>
                      </a:cubicBezTo>
                      <a:cubicBezTo>
                        <a:pt x="32" y="9125"/>
                        <a:pt x="29" y="9170"/>
                        <a:pt x="24" y="9214"/>
                      </a:cubicBezTo>
                      <a:cubicBezTo>
                        <a:pt x="18" y="9285"/>
                        <a:pt x="12" y="9354"/>
                        <a:pt x="9" y="9425"/>
                      </a:cubicBezTo>
                      <a:cubicBezTo>
                        <a:pt x="8" y="9468"/>
                        <a:pt x="5" y="9512"/>
                        <a:pt x="4" y="9555"/>
                      </a:cubicBezTo>
                      <a:cubicBezTo>
                        <a:pt x="1" y="9598"/>
                        <a:pt x="1" y="9640"/>
                        <a:pt x="3" y="9683"/>
                      </a:cubicBezTo>
                      <a:cubicBezTo>
                        <a:pt x="3" y="9725"/>
                        <a:pt x="4" y="9768"/>
                        <a:pt x="5" y="9809"/>
                      </a:cubicBezTo>
                      <a:cubicBezTo>
                        <a:pt x="5" y="9834"/>
                        <a:pt x="5" y="9858"/>
                        <a:pt x="8" y="9883"/>
                      </a:cubicBezTo>
                      <a:cubicBezTo>
                        <a:pt x="11" y="9923"/>
                        <a:pt x="15" y="9965"/>
                        <a:pt x="18" y="10006"/>
                      </a:cubicBezTo>
                      <a:cubicBezTo>
                        <a:pt x="22" y="10047"/>
                        <a:pt x="25" y="10088"/>
                        <a:pt x="29" y="10129"/>
                      </a:cubicBezTo>
                      <a:cubicBezTo>
                        <a:pt x="41" y="10209"/>
                        <a:pt x="53" y="10288"/>
                        <a:pt x="65" y="10367"/>
                      </a:cubicBezTo>
                      <a:cubicBezTo>
                        <a:pt x="69" y="10389"/>
                        <a:pt x="74" y="10411"/>
                        <a:pt x="79" y="10433"/>
                      </a:cubicBezTo>
                      <a:cubicBezTo>
                        <a:pt x="87" y="10471"/>
                        <a:pt x="94" y="10509"/>
                        <a:pt x="102" y="10548"/>
                      </a:cubicBezTo>
                      <a:cubicBezTo>
                        <a:pt x="139" y="10723"/>
                        <a:pt x="191" y="10895"/>
                        <a:pt x="242" y="11067"/>
                      </a:cubicBezTo>
                      <a:cubicBezTo>
                        <a:pt x="261" y="11132"/>
                        <a:pt x="284" y="11194"/>
                        <a:pt x="305" y="11259"/>
                      </a:cubicBezTo>
                      <a:cubicBezTo>
                        <a:pt x="332" y="11341"/>
                        <a:pt x="362" y="11421"/>
                        <a:pt x="392" y="11502"/>
                      </a:cubicBezTo>
                      <a:cubicBezTo>
                        <a:pt x="508" y="11824"/>
                        <a:pt x="653" y="12135"/>
                        <a:pt x="791" y="12447"/>
                      </a:cubicBezTo>
                      <a:cubicBezTo>
                        <a:pt x="834" y="12544"/>
                        <a:pt x="876" y="12641"/>
                        <a:pt x="917" y="12738"/>
                      </a:cubicBezTo>
                      <a:cubicBezTo>
                        <a:pt x="950" y="12818"/>
                        <a:pt x="985" y="12898"/>
                        <a:pt x="1016" y="12980"/>
                      </a:cubicBezTo>
                      <a:cubicBezTo>
                        <a:pt x="1081" y="13143"/>
                        <a:pt x="1148" y="13307"/>
                        <a:pt x="1208" y="13472"/>
                      </a:cubicBezTo>
                      <a:cubicBezTo>
                        <a:pt x="1315" y="13769"/>
                        <a:pt x="1418" y="14066"/>
                        <a:pt x="1521" y="14365"/>
                      </a:cubicBezTo>
                      <a:cubicBezTo>
                        <a:pt x="1533" y="14403"/>
                        <a:pt x="1546" y="14441"/>
                        <a:pt x="1559" y="14480"/>
                      </a:cubicBezTo>
                      <a:cubicBezTo>
                        <a:pt x="1571" y="14521"/>
                        <a:pt x="1585" y="14563"/>
                        <a:pt x="1599" y="14605"/>
                      </a:cubicBezTo>
                      <a:cubicBezTo>
                        <a:pt x="1614" y="14659"/>
                        <a:pt x="1629" y="14714"/>
                        <a:pt x="1646" y="14769"/>
                      </a:cubicBezTo>
                      <a:cubicBezTo>
                        <a:pt x="1656" y="14805"/>
                        <a:pt x="1667" y="14841"/>
                        <a:pt x="1677" y="14878"/>
                      </a:cubicBezTo>
                      <a:cubicBezTo>
                        <a:pt x="1685" y="14914"/>
                        <a:pt x="1693" y="14951"/>
                        <a:pt x="1701" y="14988"/>
                      </a:cubicBezTo>
                      <a:cubicBezTo>
                        <a:pt x="1714" y="15043"/>
                        <a:pt x="1727" y="15096"/>
                        <a:pt x="1740" y="15150"/>
                      </a:cubicBezTo>
                      <a:cubicBezTo>
                        <a:pt x="1750" y="15213"/>
                        <a:pt x="1762" y="15276"/>
                        <a:pt x="1773" y="15339"/>
                      </a:cubicBezTo>
                      <a:cubicBezTo>
                        <a:pt x="1784" y="15400"/>
                        <a:pt x="1792" y="15460"/>
                        <a:pt x="1800" y="15522"/>
                      </a:cubicBezTo>
                      <a:cubicBezTo>
                        <a:pt x="1808" y="15580"/>
                        <a:pt x="1816" y="15637"/>
                        <a:pt x="1821" y="15695"/>
                      </a:cubicBezTo>
                      <a:cubicBezTo>
                        <a:pt x="1827" y="15748"/>
                        <a:pt x="1831" y="15802"/>
                        <a:pt x="1837" y="15855"/>
                      </a:cubicBezTo>
                      <a:cubicBezTo>
                        <a:pt x="1840" y="15898"/>
                        <a:pt x="1842" y="15941"/>
                        <a:pt x="1844" y="15984"/>
                      </a:cubicBezTo>
                      <a:cubicBezTo>
                        <a:pt x="1845" y="16006"/>
                        <a:pt x="1846" y="16028"/>
                        <a:pt x="1848" y="16051"/>
                      </a:cubicBezTo>
                      <a:cubicBezTo>
                        <a:pt x="1848" y="16095"/>
                        <a:pt x="1849" y="16138"/>
                        <a:pt x="1849" y="16182"/>
                      </a:cubicBezTo>
                      <a:cubicBezTo>
                        <a:pt x="1849" y="16266"/>
                        <a:pt x="1844" y="16348"/>
                        <a:pt x="1841" y="16432"/>
                      </a:cubicBezTo>
                      <a:cubicBezTo>
                        <a:pt x="1836" y="16470"/>
                        <a:pt x="1833" y="16509"/>
                        <a:pt x="1829" y="16548"/>
                      </a:cubicBezTo>
                      <a:cubicBezTo>
                        <a:pt x="1827" y="16568"/>
                        <a:pt x="1824" y="16588"/>
                        <a:pt x="1823" y="16607"/>
                      </a:cubicBezTo>
                      <a:cubicBezTo>
                        <a:pt x="1814" y="16662"/>
                        <a:pt x="1806" y="16715"/>
                        <a:pt x="1798" y="16769"/>
                      </a:cubicBezTo>
                      <a:cubicBezTo>
                        <a:pt x="1781" y="16842"/>
                        <a:pt x="1766" y="16914"/>
                        <a:pt x="1747" y="16986"/>
                      </a:cubicBezTo>
                      <a:cubicBezTo>
                        <a:pt x="1733" y="17037"/>
                        <a:pt x="1719" y="17089"/>
                        <a:pt x="1705" y="17140"/>
                      </a:cubicBezTo>
                      <a:cubicBezTo>
                        <a:pt x="1662" y="17288"/>
                        <a:pt x="1619" y="17435"/>
                        <a:pt x="1577" y="17584"/>
                      </a:cubicBezTo>
                      <a:cubicBezTo>
                        <a:pt x="1534" y="17732"/>
                        <a:pt x="1495" y="17882"/>
                        <a:pt x="1458" y="18033"/>
                      </a:cubicBezTo>
                      <a:cubicBezTo>
                        <a:pt x="1443" y="18094"/>
                        <a:pt x="1426" y="18155"/>
                        <a:pt x="1415" y="18217"/>
                      </a:cubicBezTo>
                      <a:cubicBezTo>
                        <a:pt x="1403" y="18273"/>
                        <a:pt x="1391" y="18329"/>
                        <a:pt x="1381" y="18385"/>
                      </a:cubicBezTo>
                      <a:cubicBezTo>
                        <a:pt x="1376" y="18408"/>
                        <a:pt x="1372" y="18430"/>
                        <a:pt x="1367" y="18452"/>
                      </a:cubicBezTo>
                      <a:cubicBezTo>
                        <a:pt x="1361" y="18493"/>
                        <a:pt x="1355" y="18532"/>
                        <a:pt x="1350" y="18571"/>
                      </a:cubicBezTo>
                      <a:cubicBezTo>
                        <a:pt x="1344" y="18612"/>
                        <a:pt x="1338" y="18652"/>
                        <a:pt x="1332" y="18692"/>
                      </a:cubicBezTo>
                      <a:cubicBezTo>
                        <a:pt x="1330" y="18712"/>
                        <a:pt x="1326" y="18732"/>
                        <a:pt x="1324" y="18751"/>
                      </a:cubicBezTo>
                      <a:cubicBezTo>
                        <a:pt x="1311" y="18874"/>
                        <a:pt x="1299" y="18997"/>
                        <a:pt x="1289" y="19119"/>
                      </a:cubicBezTo>
                      <a:cubicBezTo>
                        <a:pt x="1280" y="19242"/>
                        <a:pt x="1272" y="19365"/>
                        <a:pt x="1266" y="19490"/>
                      </a:cubicBezTo>
                      <a:cubicBezTo>
                        <a:pt x="1263" y="19548"/>
                        <a:pt x="1258" y="19606"/>
                        <a:pt x="1257" y="19665"/>
                      </a:cubicBezTo>
                      <a:cubicBezTo>
                        <a:pt x="1256" y="19722"/>
                        <a:pt x="1254" y="19779"/>
                        <a:pt x="1253" y="19836"/>
                      </a:cubicBezTo>
                      <a:cubicBezTo>
                        <a:pt x="1252" y="19874"/>
                        <a:pt x="1251" y="19911"/>
                        <a:pt x="1250" y="19949"/>
                      </a:cubicBezTo>
                      <a:cubicBezTo>
                        <a:pt x="1252" y="19995"/>
                        <a:pt x="1253" y="20041"/>
                        <a:pt x="1254" y="20086"/>
                      </a:cubicBezTo>
                      <a:cubicBezTo>
                        <a:pt x="1257" y="20135"/>
                        <a:pt x="1256" y="20185"/>
                        <a:pt x="1260" y="20235"/>
                      </a:cubicBezTo>
                      <a:cubicBezTo>
                        <a:pt x="1265" y="20300"/>
                        <a:pt x="1270" y="20366"/>
                        <a:pt x="1279" y="20432"/>
                      </a:cubicBezTo>
                      <a:cubicBezTo>
                        <a:pt x="1288" y="20500"/>
                        <a:pt x="1299" y="20566"/>
                        <a:pt x="1311" y="20632"/>
                      </a:cubicBezTo>
                      <a:cubicBezTo>
                        <a:pt x="1335" y="20758"/>
                        <a:pt x="1371" y="20882"/>
                        <a:pt x="1404" y="21006"/>
                      </a:cubicBezTo>
                      <a:cubicBezTo>
                        <a:pt x="1436" y="21124"/>
                        <a:pt x="1477" y="21240"/>
                        <a:pt x="1514" y="21357"/>
                      </a:cubicBezTo>
                      <a:cubicBezTo>
                        <a:pt x="1534" y="21417"/>
                        <a:pt x="1556" y="21476"/>
                        <a:pt x="1578" y="21535"/>
                      </a:cubicBezTo>
                      <a:cubicBezTo>
                        <a:pt x="1598" y="21592"/>
                        <a:pt x="1619" y="21650"/>
                        <a:pt x="1641" y="21707"/>
                      </a:cubicBezTo>
                      <a:cubicBezTo>
                        <a:pt x="1683" y="21817"/>
                        <a:pt x="1727" y="21927"/>
                        <a:pt x="1771" y="22038"/>
                      </a:cubicBezTo>
                      <a:cubicBezTo>
                        <a:pt x="1819" y="22156"/>
                        <a:pt x="1869" y="22272"/>
                        <a:pt x="1917" y="22389"/>
                      </a:cubicBezTo>
                      <a:cubicBezTo>
                        <a:pt x="1936" y="22434"/>
                        <a:pt x="1957" y="22478"/>
                        <a:pt x="1973" y="22523"/>
                      </a:cubicBezTo>
                      <a:cubicBezTo>
                        <a:pt x="1993" y="22573"/>
                        <a:pt x="2011" y="22622"/>
                        <a:pt x="2030" y="22672"/>
                      </a:cubicBezTo>
                      <a:cubicBezTo>
                        <a:pt x="2040" y="22707"/>
                        <a:pt x="2051" y="22743"/>
                        <a:pt x="2062" y="22781"/>
                      </a:cubicBezTo>
                      <a:cubicBezTo>
                        <a:pt x="2068" y="22800"/>
                        <a:pt x="2074" y="22819"/>
                        <a:pt x="2080" y="22839"/>
                      </a:cubicBezTo>
                      <a:cubicBezTo>
                        <a:pt x="2094" y="22904"/>
                        <a:pt x="2108" y="22969"/>
                        <a:pt x="2122" y="23034"/>
                      </a:cubicBezTo>
                      <a:cubicBezTo>
                        <a:pt x="2136" y="23127"/>
                        <a:pt x="2147" y="23218"/>
                        <a:pt x="2154" y="23311"/>
                      </a:cubicBezTo>
                      <a:cubicBezTo>
                        <a:pt x="2156" y="23371"/>
                        <a:pt x="2160" y="23431"/>
                        <a:pt x="2159" y="23491"/>
                      </a:cubicBezTo>
                      <a:cubicBezTo>
                        <a:pt x="2159" y="23555"/>
                        <a:pt x="2156" y="23619"/>
                        <a:pt x="2153" y="23683"/>
                      </a:cubicBezTo>
                      <a:cubicBezTo>
                        <a:pt x="2146" y="23796"/>
                        <a:pt x="2132" y="23919"/>
                        <a:pt x="2117" y="24044"/>
                      </a:cubicBezTo>
                      <a:cubicBezTo>
                        <a:pt x="2109" y="24109"/>
                        <a:pt x="2100" y="24175"/>
                        <a:pt x="2089" y="24240"/>
                      </a:cubicBezTo>
                      <a:cubicBezTo>
                        <a:pt x="2082" y="24279"/>
                        <a:pt x="2075" y="24318"/>
                        <a:pt x="2068" y="24357"/>
                      </a:cubicBezTo>
                      <a:cubicBezTo>
                        <a:pt x="2053" y="24427"/>
                        <a:pt x="2039" y="24497"/>
                        <a:pt x="2023" y="24568"/>
                      </a:cubicBezTo>
                      <a:cubicBezTo>
                        <a:pt x="2004" y="24648"/>
                        <a:pt x="1985" y="24729"/>
                        <a:pt x="1966" y="24809"/>
                      </a:cubicBezTo>
                      <a:cubicBezTo>
                        <a:pt x="1929" y="24960"/>
                        <a:pt x="1893" y="25110"/>
                        <a:pt x="1858" y="25262"/>
                      </a:cubicBezTo>
                      <a:cubicBezTo>
                        <a:pt x="1793" y="25549"/>
                        <a:pt x="1732" y="25837"/>
                        <a:pt x="1667" y="26124"/>
                      </a:cubicBezTo>
                      <a:cubicBezTo>
                        <a:pt x="1634" y="26270"/>
                        <a:pt x="1599" y="26415"/>
                        <a:pt x="1566" y="26561"/>
                      </a:cubicBezTo>
                      <a:cubicBezTo>
                        <a:pt x="1534" y="26698"/>
                        <a:pt x="1505" y="26835"/>
                        <a:pt x="1476" y="26972"/>
                      </a:cubicBezTo>
                      <a:cubicBezTo>
                        <a:pt x="1463" y="27033"/>
                        <a:pt x="1455" y="27094"/>
                        <a:pt x="1444" y="27156"/>
                      </a:cubicBezTo>
                      <a:cubicBezTo>
                        <a:pt x="1433" y="27215"/>
                        <a:pt x="1425" y="27274"/>
                        <a:pt x="1417" y="27335"/>
                      </a:cubicBezTo>
                      <a:cubicBezTo>
                        <a:pt x="1412" y="27374"/>
                        <a:pt x="1407" y="27415"/>
                        <a:pt x="1402" y="27455"/>
                      </a:cubicBezTo>
                      <a:cubicBezTo>
                        <a:pt x="1397" y="27501"/>
                        <a:pt x="1394" y="27545"/>
                        <a:pt x="1389" y="27590"/>
                      </a:cubicBezTo>
                      <a:cubicBezTo>
                        <a:pt x="1386" y="27639"/>
                        <a:pt x="1379" y="27687"/>
                        <a:pt x="1376" y="27736"/>
                      </a:cubicBezTo>
                      <a:cubicBezTo>
                        <a:pt x="1374" y="27814"/>
                        <a:pt x="1371" y="27891"/>
                        <a:pt x="1368" y="27967"/>
                      </a:cubicBezTo>
                      <a:cubicBezTo>
                        <a:pt x="1365" y="28033"/>
                        <a:pt x="1367" y="28098"/>
                        <a:pt x="1367" y="28165"/>
                      </a:cubicBezTo>
                      <a:cubicBezTo>
                        <a:pt x="1368" y="28210"/>
                        <a:pt x="1369" y="28256"/>
                        <a:pt x="1369" y="28303"/>
                      </a:cubicBezTo>
                      <a:cubicBezTo>
                        <a:pt x="1371" y="28328"/>
                        <a:pt x="1373" y="28354"/>
                        <a:pt x="1375" y="28379"/>
                      </a:cubicBezTo>
                      <a:cubicBezTo>
                        <a:pt x="1379" y="28423"/>
                        <a:pt x="1382" y="28466"/>
                        <a:pt x="1384" y="28509"/>
                      </a:cubicBezTo>
                      <a:cubicBezTo>
                        <a:pt x="1387" y="28531"/>
                        <a:pt x="1388" y="28553"/>
                        <a:pt x="1390" y="28574"/>
                      </a:cubicBezTo>
                      <a:cubicBezTo>
                        <a:pt x="1403" y="28663"/>
                        <a:pt x="1416" y="28751"/>
                        <a:pt x="1429" y="28839"/>
                      </a:cubicBezTo>
                      <a:cubicBezTo>
                        <a:pt x="1436" y="28882"/>
                        <a:pt x="1447" y="28925"/>
                        <a:pt x="1456" y="28968"/>
                      </a:cubicBezTo>
                      <a:cubicBezTo>
                        <a:pt x="1474" y="29048"/>
                        <a:pt x="1490" y="29128"/>
                        <a:pt x="1512" y="29207"/>
                      </a:cubicBezTo>
                      <a:cubicBezTo>
                        <a:pt x="1528" y="29271"/>
                        <a:pt x="1546" y="29335"/>
                        <a:pt x="1563" y="29399"/>
                      </a:cubicBezTo>
                      <a:cubicBezTo>
                        <a:pt x="1603" y="29545"/>
                        <a:pt x="1648" y="29690"/>
                        <a:pt x="1692" y="29835"/>
                      </a:cubicBezTo>
                      <a:cubicBezTo>
                        <a:pt x="1734" y="29974"/>
                        <a:pt x="1776" y="30114"/>
                        <a:pt x="1816" y="30253"/>
                      </a:cubicBezTo>
                      <a:cubicBezTo>
                        <a:pt x="1856" y="30385"/>
                        <a:pt x="1892" y="30520"/>
                        <a:pt x="1925" y="30653"/>
                      </a:cubicBezTo>
                      <a:cubicBezTo>
                        <a:pt x="1963" y="30796"/>
                        <a:pt x="1994" y="30939"/>
                        <a:pt x="2025" y="31082"/>
                      </a:cubicBezTo>
                      <a:cubicBezTo>
                        <a:pt x="2032" y="31115"/>
                        <a:pt x="2038" y="31149"/>
                        <a:pt x="2044" y="31183"/>
                      </a:cubicBezTo>
                      <a:cubicBezTo>
                        <a:pt x="2051" y="31218"/>
                        <a:pt x="2058" y="31254"/>
                        <a:pt x="2065" y="31288"/>
                      </a:cubicBezTo>
                      <a:cubicBezTo>
                        <a:pt x="2075" y="31366"/>
                        <a:pt x="2089" y="31444"/>
                        <a:pt x="2097" y="31522"/>
                      </a:cubicBezTo>
                      <a:cubicBezTo>
                        <a:pt x="2105" y="31597"/>
                        <a:pt x="2117" y="31671"/>
                        <a:pt x="2123" y="31747"/>
                      </a:cubicBezTo>
                      <a:cubicBezTo>
                        <a:pt x="2129" y="31820"/>
                        <a:pt x="2134" y="31893"/>
                        <a:pt x="2140" y="31966"/>
                      </a:cubicBezTo>
                      <a:cubicBezTo>
                        <a:pt x="2148" y="32095"/>
                        <a:pt x="2155" y="32223"/>
                        <a:pt x="2160" y="32352"/>
                      </a:cubicBezTo>
                      <a:cubicBezTo>
                        <a:pt x="2162" y="32392"/>
                        <a:pt x="2163" y="32432"/>
                        <a:pt x="2163" y="32472"/>
                      </a:cubicBezTo>
                      <a:cubicBezTo>
                        <a:pt x="2163" y="32518"/>
                        <a:pt x="2163" y="32562"/>
                        <a:pt x="2165" y="32607"/>
                      </a:cubicBezTo>
                      <a:cubicBezTo>
                        <a:pt x="2162" y="32667"/>
                        <a:pt x="2161" y="32729"/>
                        <a:pt x="2159" y="32790"/>
                      </a:cubicBezTo>
                      <a:cubicBezTo>
                        <a:pt x="2151" y="32908"/>
                        <a:pt x="2142" y="33024"/>
                        <a:pt x="2129" y="33140"/>
                      </a:cubicBezTo>
                      <a:cubicBezTo>
                        <a:pt x="2112" y="33266"/>
                        <a:pt x="2097" y="33393"/>
                        <a:pt x="2082" y="33519"/>
                      </a:cubicBezTo>
                      <a:cubicBezTo>
                        <a:pt x="2066" y="33651"/>
                        <a:pt x="2051" y="33781"/>
                        <a:pt x="2033" y="33912"/>
                      </a:cubicBezTo>
                      <a:cubicBezTo>
                        <a:pt x="2017" y="34033"/>
                        <a:pt x="2000" y="34152"/>
                        <a:pt x="1987" y="34273"/>
                      </a:cubicBezTo>
                      <a:cubicBezTo>
                        <a:pt x="1965" y="34473"/>
                        <a:pt x="1943" y="34672"/>
                        <a:pt x="1930" y="34873"/>
                      </a:cubicBezTo>
                      <a:cubicBezTo>
                        <a:pt x="1924" y="34955"/>
                        <a:pt x="1917" y="35038"/>
                        <a:pt x="1920" y="35121"/>
                      </a:cubicBezTo>
                      <a:cubicBezTo>
                        <a:pt x="1922" y="35175"/>
                        <a:pt x="1924" y="35227"/>
                        <a:pt x="1930" y="35280"/>
                      </a:cubicBezTo>
                      <a:cubicBezTo>
                        <a:pt x="1934" y="35320"/>
                        <a:pt x="1968" y="35351"/>
                        <a:pt x="2007" y="35351"/>
                      </a:cubicBezTo>
                      <a:cubicBezTo>
                        <a:pt x="2010" y="35351"/>
                        <a:pt x="2014" y="35351"/>
                        <a:pt x="2017" y="35350"/>
                      </a:cubicBezTo>
                      <a:cubicBezTo>
                        <a:pt x="2061" y="35344"/>
                        <a:pt x="2087" y="35300"/>
                        <a:pt x="2082" y="35258"/>
                      </a:cubicBezTo>
                      <a:cubicBezTo>
                        <a:pt x="2080" y="35238"/>
                        <a:pt x="2079" y="35217"/>
                        <a:pt x="2076" y="35196"/>
                      </a:cubicBezTo>
                      <a:cubicBezTo>
                        <a:pt x="2072" y="35097"/>
                        <a:pt x="2076" y="34990"/>
                        <a:pt x="2082" y="34883"/>
                      </a:cubicBezTo>
                      <a:cubicBezTo>
                        <a:pt x="2100" y="34655"/>
                        <a:pt x="2122" y="34416"/>
                        <a:pt x="2152" y="34178"/>
                      </a:cubicBezTo>
                      <a:cubicBezTo>
                        <a:pt x="2170" y="34031"/>
                        <a:pt x="2192" y="33886"/>
                        <a:pt x="2211" y="33741"/>
                      </a:cubicBezTo>
                      <a:cubicBezTo>
                        <a:pt x="2228" y="33610"/>
                        <a:pt x="2245" y="33479"/>
                        <a:pt x="2262" y="33347"/>
                      </a:cubicBezTo>
                      <a:cubicBezTo>
                        <a:pt x="2281" y="33207"/>
                        <a:pt x="2299" y="33067"/>
                        <a:pt x="2310" y="32926"/>
                      </a:cubicBezTo>
                      <a:cubicBezTo>
                        <a:pt x="2313" y="32883"/>
                        <a:pt x="2318" y="32839"/>
                        <a:pt x="2319" y="32796"/>
                      </a:cubicBezTo>
                      <a:cubicBezTo>
                        <a:pt x="2320" y="32753"/>
                        <a:pt x="2321" y="32712"/>
                        <a:pt x="2322" y="32670"/>
                      </a:cubicBezTo>
                      <a:cubicBezTo>
                        <a:pt x="2324" y="32649"/>
                        <a:pt x="2324" y="32628"/>
                        <a:pt x="2325" y="32607"/>
                      </a:cubicBezTo>
                      <a:cubicBezTo>
                        <a:pt x="2322" y="32521"/>
                        <a:pt x="2322" y="32436"/>
                        <a:pt x="2318" y="32352"/>
                      </a:cubicBezTo>
                      <a:cubicBezTo>
                        <a:pt x="2315" y="32298"/>
                        <a:pt x="2313" y="32245"/>
                        <a:pt x="2310" y="32191"/>
                      </a:cubicBezTo>
                      <a:cubicBezTo>
                        <a:pt x="2308" y="32150"/>
                        <a:pt x="2304" y="32108"/>
                        <a:pt x="2302" y="32066"/>
                      </a:cubicBezTo>
                      <a:cubicBezTo>
                        <a:pt x="2297" y="32009"/>
                        <a:pt x="2293" y="31952"/>
                        <a:pt x="2288" y="31895"/>
                      </a:cubicBezTo>
                      <a:cubicBezTo>
                        <a:pt x="2279" y="31820"/>
                        <a:pt x="2272" y="31745"/>
                        <a:pt x="2262" y="31669"/>
                      </a:cubicBezTo>
                      <a:cubicBezTo>
                        <a:pt x="2255" y="31613"/>
                        <a:pt x="2249" y="31557"/>
                        <a:pt x="2240" y="31501"/>
                      </a:cubicBezTo>
                      <a:cubicBezTo>
                        <a:pt x="2227" y="31423"/>
                        <a:pt x="2216" y="31346"/>
                        <a:pt x="2202" y="31269"/>
                      </a:cubicBezTo>
                      <a:cubicBezTo>
                        <a:pt x="2196" y="31230"/>
                        <a:pt x="2187" y="31192"/>
                        <a:pt x="2178" y="31153"/>
                      </a:cubicBezTo>
                      <a:cubicBezTo>
                        <a:pt x="2126" y="30895"/>
                        <a:pt x="2064" y="30637"/>
                        <a:pt x="1995" y="30383"/>
                      </a:cubicBezTo>
                      <a:cubicBezTo>
                        <a:pt x="1927" y="30124"/>
                        <a:pt x="1850" y="29868"/>
                        <a:pt x="1778" y="29610"/>
                      </a:cubicBezTo>
                      <a:cubicBezTo>
                        <a:pt x="1755" y="29525"/>
                        <a:pt x="1730" y="29440"/>
                        <a:pt x="1709" y="29356"/>
                      </a:cubicBezTo>
                      <a:cubicBezTo>
                        <a:pt x="1693" y="29292"/>
                        <a:pt x="1677" y="29228"/>
                        <a:pt x="1661" y="29164"/>
                      </a:cubicBezTo>
                      <a:cubicBezTo>
                        <a:pt x="1632" y="29048"/>
                        <a:pt x="1610" y="28930"/>
                        <a:pt x="1586" y="28813"/>
                      </a:cubicBezTo>
                      <a:cubicBezTo>
                        <a:pt x="1581" y="28769"/>
                        <a:pt x="1574" y="28726"/>
                        <a:pt x="1568" y="28683"/>
                      </a:cubicBezTo>
                      <a:cubicBezTo>
                        <a:pt x="1562" y="28639"/>
                        <a:pt x="1556" y="28595"/>
                        <a:pt x="1549" y="28551"/>
                      </a:cubicBezTo>
                      <a:lnTo>
                        <a:pt x="1531" y="28302"/>
                      </a:lnTo>
                      <a:cubicBezTo>
                        <a:pt x="1530" y="28190"/>
                        <a:pt x="1525" y="28079"/>
                        <a:pt x="1528" y="27967"/>
                      </a:cubicBezTo>
                      <a:cubicBezTo>
                        <a:pt x="1531" y="27893"/>
                        <a:pt x="1533" y="27817"/>
                        <a:pt x="1537" y="27743"/>
                      </a:cubicBezTo>
                      <a:cubicBezTo>
                        <a:pt x="1541" y="27677"/>
                        <a:pt x="1547" y="27611"/>
                        <a:pt x="1552" y="27545"/>
                      </a:cubicBezTo>
                      <a:cubicBezTo>
                        <a:pt x="1556" y="27482"/>
                        <a:pt x="1564" y="27419"/>
                        <a:pt x="1571" y="27357"/>
                      </a:cubicBezTo>
                      <a:cubicBezTo>
                        <a:pt x="1579" y="27296"/>
                        <a:pt x="1586" y="27237"/>
                        <a:pt x="1597" y="27178"/>
                      </a:cubicBezTo>
                      <a:cubicBezTo>
                        <a:pt x="1606" y="27121"/>
                        <a:pt x="1617" y="27065"/>
                        <a:pt x="1626" y="27008"/>
                      </a:cubicBezTo>
                      <a:cubicBezTo>
                        <a:pt x="1641" y="26934"/>
                        <a:pt x="1655" y="26859"/>
                        <a:pt x="1672" y="26784"/>
                      </a:cubicBezTo>
                      <a:cubicBezTo>
                        <a:pt x="1686" y="26724"/>
                        <a:pt x="1700" y="26665"/>
                        <a:pt x="1714" y="26606"/>
                      </a:cubicBezTo>
                      <a:cubicBezTo>
                        <a:pt x="1743" y="26481"/>
                        <a:pt x="1775" y="26358"/>
                        <a:pt x="1804" y="26234"/>
                      </a:cubicBezTo>
                      <a:cubicBezTo>
                        <a:pt x="1866" y="25966"/>
                        <a:pt x="1925" y="25697"/>
                        <a:pt x="1987" y="25428"/>
                      </a:cubicBezTo>
                      <a:cubicBezTo>
                        <a:pt x="2021" y="25282"/>
                        <a:pt x="2054" y="25136"/>
                        <a:pt x="2088" y="24991"/>
                      </a:cubicBezTo>
                      <a:cubicBezTo>
                        <a:pt x="2103" y="24925"/>
                        <a:pt x="2118" y="24860"/>
                        <a:pt x="2133" y="24794"/>
                      </a:cubicBezTo>
                      <a:cubicBezTo>
                        <a:pt x="2146" y="24733"/>
                        <a:pt x="2161" y="24673"/>
                        <a:pt x="2174" y="24612"/>
                      </a:cubicBezTo>
                      <a:cubicBezTo>
                        <a:pt x="2192" y="24516"/>
                        <a:pt x="2212" y="24421"/>
                        <a:pt x="2226" y="24325"/>
                      </a:cubicBezTo>
                      <a:cubicBezTo>
                        <a:pt x="2246" y="24196"/>
                        <a:pt x="2263" y="24067"/>
                        <a:pt x="2275" y="23937"/>
                      </a:cubicBezTo>
                      <a:cubicBezTo>
                        <a:pt x="2285" y="23810"/>
                        <a:pt x="2297" y="23683"/>
                        <a:pt x="2297" y="23555"/>
                      </a:cubicBezTo>
                      <a:cubicBezTo>
                        <a:pt x="2296" y="23448"/>
                        <a:pt x="2293" y="23341"/>
                        <a:pt x="2283" y="23235"/>
                      </a:cubicBezTo>
                      <a:cubicBezTo>
                        <a:pt x="2277" y="23178"/>
                        <a:pt x="2271" y="23121"/>
                        <a:pt x="2262" y="23065"/>
                      </a:cubicBezTo>
                      <a:cubicBezTo>
                        <a:pt x="2254" y="23017"/>
                        <a:pt x="2247" y="22979"/>
                        <a:pt x="2238" y="22933"/>
                      </a:cubicBezTo>
                      <a:cubicBezTo>
                        <a:pt x="2228" y="22889"/>
                        <a:pt x="2219" y="22844"/>
                        <a:pt x="2211" y="22800"/>
                      </a:cubicBezTo>
                      <a:cubicBezTo>
                        <a:pt x="2205" y="22781"/>
                        <a:pt x="2199" y="22761"/>
                        <a:pt x="2194" y="22741"/>
                      </a:cubicBezTo>
                      <a:cubicBezTo>
                        <a:pt x="2182" y="22701"/>
                        <a:pt x="2173" y="22656"/>
                        <a:pt x="2158" y="22615"/>
                      </a:cubicBezTo>
                      <a:cubicBezTo>
                        <a:pt x="2136" y="22550"/>
                        <a:pt x="2113" y="22483"/>
                        <a:pt x="2088" y="22418"/>
                      </a:cubicBezTo>
                      <a:cubicBezTo>
                        <a:pt x="2069" y="22373"/>
                        <a:pt x="2052" y="22328"/>
                        <a:pt x="2033" y="22281"/>
                      </a:cubicBezTo>
                      <a:cubicBezTo>
                        <a:pt x="1993" y="22179"/>
                        <a:pt x="1951" y="22078"/>
                        <a:pt x="1910" y="21975"/>
                      </a:cubicBezTo>
                      <a:cubicBezTo>
                        <a:pt x="1866" y="21865"/>
                        <a:pt x="1824" y="21754"/>
                        <a:pt x="1783" y="21643"/>
                      </a:cubicBezTo>
                      <a:cubicBezTo>
                        <a:pt x="1742" y="21533"/>
                        <a:pt x="1705" y="21421"/>
                        <a:pt x="1667" y="21311"/>
                      </a:cubicBezTo>
                      <a:cubicBezTo>
                        <a:pt x="1629" y="21195"/>
                        <a:pt x="1591" y="21079"/>
                        <a:pt x="1559" y="20960"/>
                      </a:cubicBezTo>
                      <a:cubicBezTo>
                        <a:pt x="1543" y="20904"/>
                        <a:pt x="1528" y="20847"/>
                        <a:pt x="1512" y="20789"/>
                      </a:cubicBezTo>
                      <a:cubicBezTo>
                        <a:pt x="1495" y="20726"/>
                        <a:pt x="1481" y="20662"/>
                        <a:pt x="1468" y="20598"/>
                      </a:cubicBezTo>
                      <a:cubicBezTo>
                        <a:pt x="1458" y="20543"/>
                        <a:pt x="1445" y="20476"/>
                        <a:pt x="1437" y="20409"/>
                      </a:cubicBezTo>
                      <a:cubicBezTo>
                        <a:pt x="1429" y="20344"/>
                        <a:pt x="1423" y="20280"/>
                        <a:pt x="1417" y="20215"/>
                      </a:cubicBezTo>
                      <a:cubicBezTo>
                        <a:pt x="1416" y="20172"/>
                        <a:pt x="1413" y="20129"/>
                        <a:pt x="1412" y="20086"/>
                      </a:cubicBezTo>
                      <a:cubicBezTo>
                        <a:pt x="1410" y="20041"/>
                        <a:pt x="1409" y="19996"/>
                        <a:pt x="1407" y="19949"/>
                      </a:cubicBezTo>
                      <a:cubicBezTo>
                        <a:pt x="1408" y="19892"/>
                        <a:pt x="1408" y="19836"/>
                        <a:pt x="1409" y="19779"/>
                      </a:cubicBezTo>
                      <a:cubicBezTo>
                        <a:pt x="1410" y="19702"/>
                        <a:pt x="1412" y="19624"/>
                        <a:pt x="1416" y="19548"/>
                      </a:cubicBezTo>
                      <a:cubicBezTo>
                        <a:pt x="1418" y="19492"/>
                        <a:pt x="1422" y="19435"/>
                        <a:pt x="1424" y="19379"/>
                      </a:cubicBezTo>
                      <a:cubicBezTo>
                        <a:pt x="1430" y="19300"/>
                        <a:pt x="1436" y="19222"/>
                        <a:pt x="1441" y="19143"/>
                      </a:cubicBezTo>
                      <a:cubicBezTo>
                        <a:pt x="1447" y="19060"/>
                        <a:pt x="1456" y="18979"/>
                        <a:pt x="1466" y="18898"/>
                      </a:cubicBezTo>
                      <a:cubicBezTo>
                        <a:pt x="1470" y="18857"/>
                        <a:pt x="1475" y="18815"/>
                        <a:pt x="1480" y="18775"/>
                      </a:cubicBezTo>
                      <a:cubicBezTo>
                        <a:pt x="1485" y="18735"/>
                        <a:pt x="1492" y="18694"/>
                        <a:pt x="1498" y="18655"/>
                      </a:cubicBezTo>
                      <a:cubicBezTo>
                        <a:pt x="1508" y="18596"/>
                        <a:pt x="1517" y="18537"/>
                        <a:pt x="1526" y="18479"/>
                      </a:cubicBezTo>
                      <a:cubicBezTo>
                        <a:pt x="1538" y="18425"/>
                        <a:pt x="1549" y="18372"/>
                        <a:pt x="1561" y="18320"/>
                      </a:cubicBezTo>
                      <a:cubicBezTo>
                        <a:pt x="1569" y="18282"/>
                        <a:pt x="1576" y="18245"/>
                        <a:pt x="1584" y="18208"/>
                      </a:cubicBezTo>
                      <a:cubicBezTo>
                        <a:pt x="1606" y="18122"/>
                        <a:pt x="1626" y="18035"/>
                        <a:pt x="1649" y="17950"/>
                      </a:cubicBezTo>
                      <a:cubicBezTo>
                        <a:pt x="1696" y="17777"/>
                        <a:pt x="1743" y="17606"/>
                        <a:pt x="1790" y="17434"/>
                      </a:cubicBezTo>
                      <a:cubicBezTo>
                        <a:pt x="1813" y="17351"/>
                        <a:pt x="1837" y="17268"/>
                        <a:pt x="1858" y="17185"/>
                      </a:cubicBezTo>
                      <a:cubicBezTo>
                        <a:pt x="1866" y="17151"/>
                        <a:pt x="1874" y="17116"/>
                        <a:pt x="1884" y="17081"/>
                      </a:cubicBezTo>
                      <a:cubicBezTo>
                        <a:pt x="1892" y="17047"/>
                        <a:pt x="1901" y="17012"/>
                        <a:pt x="1909" y="16978"/>
                      </a:cubicBezTo>
                      <a:cubicBezTo>
                        <a:pt x="1916" y="16939"/>
                        <a:pt x="1924" y="16901"/>
                        <a:pt x="1931" y="16863"/>
                      </a:cubicBezTo>
                      <a:cubicBezTo>
                        <a:pt x="1936" y="16839"/>
                        <a:pt x="1940" y="16817"/>
                        <a:pt x="1945" y="16794"/>
                      </a:cubicBezTo>
                      <a:cubicBezTo>
                        <a:pt x="1956" y="16720"/>
                        <a:pt x="1966" y="16644"/>
                        <a:pt x="1972" y="16569"/>
                      </a:cubicBezTo>
                      <a:cubicBezTo>
                        <a:pt x="1978" y="16504"/>
                        <a:pt x="1982" y="16440"/>
                        <a:pt x="1985" y="16376"/>
                      </a:cubicBezTo>
                      <a:cubicBezTo>
                        <a:pt x="1986" y="16333"/>
                        <a:pt x="1987" y="16290"/>
                        <a:pt x="1988" y="16249"/>
                      </a:cubicBezTo>
                      <a:cubicBezTo>
                        <a:pt x="1987" y="16205"/>
                        <a:pt x="1986" y="16160"/>
                        <a:pt x="1986" y="16117"/>
                      </a:cubicBezTo>
                      <a:cubicBezTo>
                        <a:pt x="1982" y="15970"/>
                        <a:pt x="1968" y="15823"/>
                        <a:pt x="1954" y="15676"/>
                      </a:cubicBezTo>
                      <a:cubicBezTo>
                        <a:pt x="1946" y="15599"/>
                        <a:pt x="1936" y="15521"/>
                        <a:pt x="1925" y="15444"/>
                      </a:cubicBezTo>
                      <a:cubicBezTo>
                        <a:pt x="1914" y="15358"/>
                        <a:pt x="1899" y="15275"/>
                        <a:pt x="1885" y="15190"/>
                      </a:cubicBezTo>
                      <a:cubicBezTo>
                        <a:pt x="1874" y="15127"/>
                        <a:pt x="1860" y="15066"/>
                        <a:pt x="1848" y="15004"/>
                      </a:cubicBezTo>
                      <a:cubicBezTo>
                        <a:pt x="1831" y="14930"/>
                        <a:pt x="1817" y="14856"/>
                        <a:pt x="1798" y="14782"/>
                      </a:cubicBezTo>
                      <a:cubicBezTo>
                        <a:pt x="1773" y="14688"/>
                        <a:pt x="1750" y="14594"/>
                        <a:pt x="1721" y="14500"/>
                      </a:cubicBezTo>
                      <a:cubicBezTo>
                        <a:pt x="1701" y="14434"/>
                        <a:pt x="1683" y="14368"/>
                        <a:pt x="1661" y="14302"/>
                      </a:cubicBezTo>
                      <a:cubicBezTo>
                        <a:pt x="1611" y="14153"/>
                        <a:pt x="1562" y="14005"/>
                        <a:pt x="1512" y="13855"/>
                      </a:cubicBezTo>
                      <a:cubicBezTo>
                        <a:pt x="1487" y="13782"/>
                        <a:pt x="1463" y="13709"/>
                        <a:pt x="1438" y="13636"/>
                      </a:cubicBezTo>
                      <a:cubicBezTo>
                        <a:pt x="1411" y="13559"/>
                        <a:pt x="1386" y="13481"/>
                        <a:pt x="1357" y="13406"/>
                      </a:cubicBezTo>
                      <a:cubicBezTo>
                        <a:pt x="1326" y="13324"/>
                        <a:pt x="1297" y="13242"/>
                        <a:pt x="1265" y="13161"/>
                      </a:cubicBezTo>
                      <a:cubicBezTo>
                        <a:pt x="1232" y="13078"/>
                        <a:pt x="1201" y="12995"/>
                        <a:pt x="1166" y="12912"/>
                      </a:cubicBezTo>
                      <a:cubicBezTo>
                        <a:pt x="1100" y="12755"/>
                        <a:pt x="1034" y="12595"/>
                        <a:pt x="963" y="12439"/>
                      </a:cubicBezTo>
                      <a:cubicBezTo>
                        <a:pt x="928" y="12363"/>
                        <a:pt x="893" y="12287"/>
                        <a:pt x="859" y="12210"/>
                      </a:cubicBezTo>
                      <a:cubicBezTo>
                        <a:pt x="824" y="12132"/>
                        <a:pt x="787" y="12056"/>
                        <a:pt x="753" y="11978"/>
                      </a:cubicBezTo>
                      <a:cubicBezTo>
                        <a:pt x="718" y="11899"/>
                        <a:pt x="682" y="11820"/>
                        <a:pt x="648" y="11740"/>
                      </a:cubicBezTo>
                      <a:cubicBezTo>
                        <a:pt x="616" y="11661"/>
                        <a:pt x="581" y="11582"/>
                        <a:pt x="550" y="11502"/>
                      </a:cubicBezTo>
                      <a:cubicBezTo>
                        <a:pt x="535" y="11461"/>
                        <a:pt x="518" y="11421"/>
                        <a:pt x="503" y="11381"/>
                      </a:cubicBezTo>
                      <a:cubicBezTo>
                        <a:pt x="488" y="11341"/>
                        <a:pt x="473" y="11301"/>
                        <a:pt x="457" y="11261"/>
                      </a:cubicBezTo>
                      <a:cubicBezTo>
                        <a:pt x="429" y="11180"/>
                        <a:pt x="401" y="11099"/>
                        <a:pt x="373" y="11019"/>
                      </a:cubicBezTo>
                      <a:cubicBezTo>
                        <a:pt x="356" y="10963"/>
                        <a:pt x="339" y="10908"/>
                        <a:pt x="321" y="10852"/>
                      </a:cubicBezTo>
                      <a:cubicBezTo>
                        <a:pt x="304" y="10795"/>
                        <a:pt x="289" y="10738"/>
                        <a:pt x="274" y="10680"/>
                      </a:cubicBezTo>
                      <a:cubicBezTo>
                        <a:pt x="258" y="10623"/>
                        <a:pt x="243" y="10568"/>
                        <a:pt x="232" y="10509"/>
                      </a:cubicBezTo>
                      <a:lnTo>
                        <a:pt x="198" y="10343"/>
                      </a:lnTo>
                      <a:cubicBezTo>
                        <a:pt x="192" y="10305"/>
                        <a:pt x="188" y="10267"/>
                        <a:pt x="182" y="10229"/>
                      </a:cubicBezTo>
                      <a:cubicBezTo>
                        <a:pt x="176" y="10189"/>
                        <a:pt x="170" y="10150"/>
                        <a:pt x="166" y="10110"/>
                      </a:cubicBezTo>
                      <a:cubicBezTo>
                        <a:pt x="160" y="10030"/>
                        <a:pt x="154" y="9951"/>
                        <a:pt x="148" y="9871"/>
                      </a:cubicBezTo>
                      <a:lnTo>
                        <a:pt x="148" y="9620"/>
                      </a:lnTo>
                      <a:cubicBezTo>
                        <a:pt x="153" y="9537"/>
                        <a:pt x="159" y="9453"/>
                        <a:pt x="163" y="9368"/>
                      </a:cubicBezTo>
                      <a:cubicBezTo>
                        <a:pt x="175" y="9262"/>
                        <a:pt x="185" y="9154"/>
                        <a:pt x="202" y="9047"/>
                      </a:cubicBezTo>
                      <a:cubicBezTo>
                        <a:pt x="212" y="8971"/>
                        <a:pt x="224" y="8896"/>
                        <a:pt x="235" y="8820"/>
                      </a:cubicBezTo>
                      <a:cubicBezTo>
                        <a:pt x="245" y="8773"/>
                        <a:pt x="256" y="8715"/>
                        <a:pt x="267" y="8656"/>
                      </a:cubicBezTo>
                      <a:cubicBezTo>
                        <a:pt x="275" y="8617"/>
                        <a:pt x="282" y="8578"/>
                        <a:pt x="290" y="8538"/>
                      </a:cubicBezTo>
                      <a:cubicBezTo>
                        <a:pt x="303" y="8480"/>
                        <a:pt x="317" y="8423"/>
                        <a:pt x="329" y="8365"/>
                      </a:cubicBezTo>
                      <a:cubicBezTo>
                        <a:pt x="339" y="8327"/>
                        <a:pt x="347" y="8289"/>
                        <a:pt x="356" y="8250"/>
                      </a:cubicBezTo>
                      <a:cubicBezTo>
                        <a:pt x="406" y="8057"/>
                        <a:pt x="457" y="7863"/>
                        <a:pt x="512" y="7669"/>
                      </a:cubicBezTo>
                      <a:cubicBezTo>
                        <a:pt x="564" y="7483"/>
                        <a:pt x="616" y="7296"/>
                        <a:pt x="664" y="7108"/>
                      </a:cubicBezTo>
                      <a:cubicBezTo>
                        <a:pt x="680" y="7046"/>
                        <a:pt x="696" y="6982"/>
                        <a:pt x="711" y="6918"/>
                      </a:cubicBezTo>
                      <a:cubicBezTo>
                        <a:pt x="720" y="6875"/>
                        <a:pt x="730" y="6832"/>
                        <a:pt x="739" y="6789"/>
                      </a:cubicBezTo>
                      <a:cubicBezTo>
                        <a:pt x="755" y="6719"/>
                        <a:pt x="767" y="6651"/>
                        <a:pt x="780" y="6581"/>
                      </a:cubicBezTo>
                      <a:cubicBezTo>
                        <a:pt x="788" y="6537"/>
                        <a:pt x="796" y="6493"/>
                        <a:pt x="804" y="6449"/>
                      </a:cubicBezTo>
                      <a:cubicBezTo>
                        <a:pt x="806" y="6426"/>
                        <a:pt x="810" y="6404"/>
                        <a:pt x="812" y="6380"/>
                      </a:cubicBezTo>
                      <a:cubicBezTo>
                        <a:pt x="817" y="6336"/>
                        <a:pt x="823" y="6291"/>
                        <a:pt x="828" y="6246"/>
                      </a:cubicBezTo>
                      <a:cubicBezTo>
                        <a:pt x="832" y="6220"/>
                        <a:pt x="835" y="6193"/>
                        <a:pt x="837" y="6167"/>
                      </a:cubicBezTo>
                      <a:cubicBezTo>
                        <a:pt x="839" y="6126"/>
                        <a:pt x="841" y="6084"/>
                        <a:pt x="844" y="6044"/>
                      </a:cubicBezTo>
                      <a:cubicBezTo>
                        <a:pt x="849" y="5936"/>
                        <a:pt x="857" y="5829"/>
                        <a:pt x="854" y="5721"/>
                      </a:cubicBezTo>
                      <a:cubicBezTo>
                        <a:pt x="853" y="5649"/>
                        <a:pt x="852" y="5577"/>
                        <a:pt x="842" y="5506"/>
                      </a:cubicBezTo>
                      <a:cubicBezTo>
                        <a:pt x="835" y="5441"/>
                        <a:pt x="827" y="5377"/>
                        <a:pt x="818" y="5312"/>
                      </a:cubicBezTo>
                      <a:cubicBezTo>
                        <a:pt x="811" y="5269"/>
                        <a:pt x="805" y="5227"/>
                        <a:pt x="798" y="5182"/>
                      </a:cubicBezTo>
                      <a:cubicBezTo>
                        <a:pt x="785" y="5114"/>
                        <a:pt x="775" y="5045"/>
                        <a:pt x="761" y="4977"/>
                      </a:cubicBezTo>
                      <a:cubicBezTo>
                        <a:pt x="740" y="4877"/>
                        <a:pt x="719" y="4777"/>
                        <a:pt x="697" y="4677"/>
                      </a:cubicBezTo>
                      <a:cubicBezTo>
                        <a:pt x="681" y="4605"/>
                        <a:pt x="668" y="4533"/>
                        <a:pt x="653" y="4460"/>
                      </a:cubicBezTo>
                      <a:cubicBezTo>
                        <a:pt x="635" y="4349"/>
                        <a:pt x="616" y="4239"/>
                        <a:pt x="600" y="4127"/>
                      </a:cubicBezTo>
                      <a:cubicBezTo>
                        <a:pt x="589" y="4065"/>
                        <a:pt x="580" y="4001"/>
                        <a:pt x="573" y="3937"/>
                      </a:cubicBezTo>
                      <a:cubicBezTo>
                        <a:pt x="566" y="3871"/>
                        <a:pt x="559" y="3804"/>
                        <a:pt x="551" y="3738"/>
                      </a:cubicBezTo>
                      <a:cubicBezTo>
                        <a:pt x="548" y="3676"/>
                        <a:pt x="544" y="3613"/>
                        <a:pt x="541" y="3550"/>
                      </a:cubicBezTo>
                      <a:cubicBezTo>
                        <a:pt x="537" y="3483"/>
                        <a:pt x="536" y="3416"/>
                        <a:pt x="535" y="3349"/>
                      </a:cubicBezTo>
                      <a:cubicBezTo>
                        <a:pt x="534" y="3281"/>
                        <a:pt x="532" y="3214"/>
                        <a:pt x="534" y="3146"/>
                      </a:cubicBezTo>
                      <a:cubicBezTo>
                        <a:pt x="534" y="3101"/>
                        <a:pt x="534" y="3055"/>
                        <a:pt x="535" y="3009"/>
                      </a:cubicBezTo>
                      <a:cubicBezTo>
                        <a:pt x="537" y="2791"/>
                        <a:pt x="548" y="2573"/>
                        <a:pt x="557" y="2356"/>
                      </a:cubicBezTo>
                      <a:cubicBezTo>
                        <a:pt x="560" y="2306"/>
                        <a:pt x="564" y="2247"/>
                        <a:pt x="568" y="2186"/>
                      </a:cubicBezTo>
                      <a:cubicBezTo>
                        <a:pt x="571" y="2146"/>
                        <a:pt x="573" y="2106"/>
                        <a:pt x="575" y="2066"/>
                      </a:cubicBezTo>
                      <a:cubicBezTo>
                        <a:pt x="582" y="1998"/>
                        <a:pt x="588" y="1930"/>
                        <a:pt x="594" y="1861"/>
                      </a:cubicBezTo>
                      <a:cubicBezTo>
                        <a:pt x="597" y="1816"/>
                        <a:pt x="602" y="1771"/>
                        <a:pt x="606" y="1725"/>
                      </a:cubicBezTo>
                      <a:cubicBezTo>
                        <a:pt x="615" y="1659"/>
                        <a:pt x="623" y="1593"/>
                        <a:pt x="631" y="1528"/>
                      </a:cubicBezTo>
                      <a:cubicBezTo>
                        <a:pt x="637" y="1484"/>
                        <a:pt x="643" y="1440"/>
                        <a:pt x="647" y="1396"/>
                      </a:cubicBezTo>
                      <a:cubicBezTo>
                        <a:pt x="667" y="1291"/>
                        <a:pt x="686" y="1188"/>
                        <a:pt x="704" y="1084"/>
                      </a:cubicBezTo>
                      <a:cubicBezTo>
                        <a:pt x="719" y="1022"/>
                        <a:pt x="733" y="962"/>
                        <a:pt x="748" y="900"/>
                      </a:cubicBezTo>
                      <a:cubicBezTo>
                        <a:pt x="758" y="858"/>
                        <a:pt x="768" y="818"/>
                        <a:pt x="777" y="776"/>
                      </a:cubicBezTo>
                      <a:cubicBezTo>
                        <a:pt x="805" y="685"/>
                        <a:pt x="832" y="595"/>
                        <a:pt x="859" y="505"/>
                      </a:cubicBezTo>
                      <a:cubicBezTo>
                        <a:pt x="885" y="426"/>
                        <a:pt x="913" y="348"/>
                        <a:pt x="948" y="271"/>
                      </a:cubicBezTo>
                      <a:cubicBezTo>
                        <a:pt x="974" y="221"/>
                        <a:pt x="1001" y="172"/>
                        <a:pt x="1027" y="122"/>
                      </a:cubicBezTo>
                      <a:cubicBezTo>
                        <a:pt x="1046" y="84"/>
                        <a:pt x="1037" y="34"/>
                        <a:pt x="999" y="11"/>
                      </a:cubicBezTo>
                      <a:cubicBezTo>
                        <a:pt x="988" y="4"/>
                        <a:pt x="974" y="0"/>
                        <a:pt x="9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8"/>
                <p:cNvSpPr/>
                <p:nvPr/>
              </p:nvSpPr>
              <p:spPr>
                <a:xfrm>
                  <a:off x="2933150" y="2069700"/>
                  <a:ext cx="65400" cy="930400"/>
                </a:xfrm>
                <a:custGeom>
                  <a:rect b="b" l="l" r="r" t="t"/>
                  <a:pathLst>
                    <a:path extrusionOk="0" h="37216" w="2616">
                      <a:moveTo>
                        <a:pt x="1243" y="1"/>
                      </a:moveTo>
                      <a:cubicBezTo>
                        <a:pt x="1205" y="1"/>
                        <a:pt x="1179" y="32"/>
                        <a:pt x="1171" y="68"/>
                      </a:cubicBezTo>
                      <a:cubicBezTo>
                        <a:pt x="1133" y="282"/>
                        <a:pt x="1102" y="497"/>
                        <a:pt x="1063" y="712"/>
                      </a:cubicBezTo>
                      <a:cubicBezTo>
                        <a:pt x="916" y="1477"/>
                        <a:pt x="816" y="2253"/>
                        <a:pt x="757" y="3029"/>
                      </a:cubicBezTo>
                      <a:cubicBezTo>
                        <a:pt x="708" y="3592"/>
                        <a:pt x="641" y="4159"/>
                        <a:pt x="694" y="4724"/>
                      </a:cubicBezTo>
                      <a:cubicBezTo>
                        <a:pt x="727" y="5318"/>
                        <a:pt x="888" y="5898"/>
                        <a:pt x="922" y="6491"/>
                      </a:cubicBezTo>
                      <a:cubicBezTo>
                        <a:pt x="926" y="7308"/>
                        <a:pt x="735" y="8101"/>
                        <a:pt x="553" y="8895"/>
                      </a:cubicBezTo>
                      <a:cubicBezTo>
                        <a:pt x="399" y="9669"/>
                        <a:pt x="206" y="10440"/>
                        <a:pt x="122" y="11227"/>
                      </a:cubicBezTo>
                      <a:cubicBezTo>
                        <a:pt x="0" y="12756"/>
                        <a:pt x="565" y="13925"/>
                        <a:pt x="1189" y="15266"/>
                      </a:cubicBezTo>
                      <a:cubicBezTo>
                        <a:pt x="1346" y="15621"/>
                        <a:pt x="1485" y="15985"/>
                        <a:pt x="1637" y="16343"/>
                      </a:cubicBezTo>
                      <a:cubicBezTo>
                        <a:pt x="1717" y="16536"/>
                        <a:pt x="1799" y="16727"/>
                        <a:pt x="1839" y="16935"/>
                      </a:cubicBezTo>
                      <a:cubicBezTo>
                        <a:pt x="1986" y="17716"/>
                        <a:pt x="1750" y="18496"/>
                        <a:pt x="1536" y="19243"/>
                      </a:cubicBezTo>
                      <a:cubicBezTo>
                        <a:pt x="1368" y="19959"/>
                        <a:pt x="1242" y="20701"/>
                        <a:pt x="1290" y="21439"/>
                      </a:cubicBezTo>
                      <a:cubicBezTo>
                        <a:pt x="1313" y="21767"/>
                        <a:pt x="1335" y="22101"/>
                        <a:pt x="1436" y="22415"/>
                      </a:cubicBezTo>
                      <a:cubicBezTo>
                        <a:pt x="1661" y="23094"/>
                        <a:pt x="2048" y="23716"/>
                        <a:pt x="2205" y="24419"/>
                      </a:cubicBezTo>
                      <a:cubicBezTo>
                        <a:pt x="2408" y="25386"/>
                        <a:pt x="2270" y="26389"/>
                        <a:pt x="1998" y="27329"/>
                      </a:cubicBezTo>
                      <a:cubicBezTo>
                        <a:pt x="1827" y="27950"/>
                        <a:pt x="1690" y="28580"/>
                        <a:pt x="1549" y="29207"/>
                      </a:cubicBezTo>
                      <a:cubicBezTo>
                        <a:pt x="1423" y="29737"/>
                        <a:pt x="1411" y="30313"/>
                        <a:pt x="1680" y="30802"/>
                      </a:cubicBezTo>
                      <a:cubicBezTo>
                        <a:pt x="1839" y="31105"/>
                        <a:pt x="2072" y="31356"/>
                        <a:pt x="2177" y="31689"/>
                      </a:cubicBezTo>
                      <a:cubicBezTo>
                        <a:pt x="2369" y="32220"/>
                        <a:pt x="2384" y="32798"/>
                        <a:pt x="2404" y="33363"/>
                      </a:cubicBezTo>
                      <a:cubicBezTo>
                        <a:pt x="2367" y="34323"/>
                        <a:pt x="2129" y="35264"/>
                        <a:pt x="2101" y="36226"/>
                      </a:cubicBezTo>
                      <a:cubicBezTo>
                        <a:pt x="2090" y="36524"/>
                        <a:pt x="2099" y="36825"/>
                        <a:pt x="2069" y="37123"/>
                      </a:cubicBezTo>
                      <a:cubicBezTo>
                        <a:pt x="2063" y="37161"/>
                        <a:pt x="2086" y="37202"/>
                        <a:pt x="2124" y="37212"/>
                      </a:cubicBezTo>
                      <a:cubicBezTo>
                        <a:pt x="2131" y="37214"/>
                        <a:pt x="2138" y="37215"/>
                        <a:pt x="2144" y="37215"/>
                      </a:cubicBezTo>
                      <a:cubicBezTo>
                        <a:pt x="2164" y="37215"/>
                        <a:pt x="2184" y="37206"/>
                        <a:pt x="2199" y="37191"/>
                      </a:cubicBezTo>
                      <a:cubicBezTo>
                        <a:pt x="2217" y="37174"/>
                        <a:pt x="2223" y="37144"/>
                        <a:pt x="2227" y="37119"/>
                      </a:cubicBezTo>
                      <a:cubicBezTo>
                        <a:pt x="2238" y="37010"/>
                        <a:pt x="2243" y="36901"/>
                        <a:pt x="2245" y="36792"/>
                      </a:cubicBezTo>
                      <a:cubicBezTo>
                        <a:pt x="2250" y="36303"/>
                        <a:pt x="2261" y="35816"/>
                        <a:pt x="2330" y="35332"/>
                      </a:cubicBezTo>
                      <a:cubicBezTo>
                        <a:pt x="2439" y="34414"/>
                        <a:pt x="2615" y="33493"/>
                        <a:pt x="2518" y="32565"/>
                      </a:cubicBezTo>
                      <a:cubicBezTo>
                        <a:pt x="2494" y="32168"/>
                        <a:pt x="2412" y="31773"/>
                        <a:pt x="2243" y="31410"/>
                      </a:cubicBezTo>
                      <a:cubicBezTo>
                        <a:pt x="2153" y="31219"/>
                        <a:pt x="2018" y="31054"/>
                        <a:pt x="1905" y="30876"/>
                      </a:cubicBezTo>
                      <a:cubicBezTo>
                        <a:pt x="1601" y="30439"/>
                        <a:pt x="1570" y="29893"/>
                        <a:pt x="1685" y="29385"/>
                      </a:cubicBezTo>
                      <a:cubicBezTo>
                        <a:pt x="1818" y="28790"/>
                        <a:pt x="1934" y="28193"/>
                        <a:pt x="2073" y="27601"/>
                      </a:cubicBezTo>
                      <a:cubicBezTo>
                        <a:pt x="2308" y="26695"/>
                        <a:pt x="2549" y="25759"/>
                        <a:pt x="2426" y="24817"/>
                      </a:cubicBezTo>
                      <a:cubicBezTo>
                        <a:pt x="2368" y="23916"/>
                        <a:pt x="1849" y="23152"/>
                        <a:pt x="1557" y="22320"/>
                      </a:cubicBezTo>
                      <a:cubicBezTo>
                        <a:pt x="1297" y="21398"/>
                        <a:pt x="1451" y="20425"/>
                        <a:pt x="1645" y="19505"/>
                      </a:cubicBezTo>
                      <a:cubicBezTo>
                        <a:pt x="1838" y="18719"/>
                        <a:pt x="2111" y="17926"/>
                        <a:pt x="2025" y="17105"/>
                      </a:cubicBezTo>
                      <a:cubicBezTo>
                        <a:pt x="2004" y="16880"/>
                        <a:pt x="1946" y="16661"/>
                        <a:pt x="1859" y="16453"/>
                      </a:cubicBezTo>
                      <a:cubicBezTo>
                        <a:pt x="1676" y="16015"/>
                        <a:pt x="1494" y="15579"/>
                        <a:pt x="1298" y="15147"/>
                      </a:cubicBezTo>
                      <a:cubicBezTo>
                        <a:pt x="640" y="13839"/>
                        <a:pt x="144" y="12577"/>
                        <a:pt x="294" y="11078"/>
                      </a:cubicBezTo>
                      <a:cubicBezTo>
                        <a:pt x="454" y="9897"/>
                        <a:pt x="799" y="8745"/>
                        <a:pt x="976" y="7566"/>
                      </a:cubicBezTo>
                      <a:cubicBezTo>
                        <a:pt x="1032" y="7126"/>
                        <a:pt x="1080" y="6679"/>
                        <a:pt x="1039" y="6235"/>
                      </a:cubicBezTo>
                      <a:cubicBezTo>
                        <a:pt x="937" y="5396"/>
                        <a:pt x="774" y="4555"/>
                        <a:pt x="852" y="3706"/>
                      </a:cubicBezTo>
                      <a:cubicBezTo>
                        <a:pt x="931" y="2754"/>
                        <a:pt x="1008" y="1777"/>
                        <a:pt x="1188" y="834"/>
                      </a:cubicBezTo>
                      <a:cubicBezTo>
                        <a:pt x="1235" y="586"/>
                        <a:pt x="1272" y="337"/>
                        <a:pt x="1318" y="89"/>
                      </a:cubicBezTo>
                      <a:cubicBezTo>
                        <a:pt x="1325" y="49"/>
                        <a:pt x="1294" y="8"/>
                        <a:pt x="1254" y="2"/>
                      </a:cubicBezTo>
                      <a:cubicBezTo>
                        <a:pt x="1250" y="1"/>
                        <a:pt x="1246" y="1"/>
                        <a:pt x="12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2965100" y="2060975"/>
                  <a:ext cx="49500" cy="793950"/>
                </a:xfrm>
                <a:custGeom>
                  <a:rect b="b" l="l" r="r" t="t"/>
                  <a:pathLst>
                    <a:path extrusionOk="0" h="31758" w="1980">
                      <a:moveTo>
                        <a:pt x="316" y="1"/>
                      </a:moveTo>
                      <a:cubicBezTo>
                        <a:pt x="281" y="1"/>
                        <a:pt x="249" y="26"/>
                        <a:pt x="242" y="59"/>
                      </a:cubicBezTo>
                      <a:cubicBezTo>
                        <a:pt x="209" y="230"/>
                        <a:pt x="206" y="404"/>
                        <a:pt x="188" y="577"/>
                      </a:cubicBezTo>
                      <a:cubicBezTo>
                        <a:pt x="128" y="1344"/>
                        <a:pt x="26" y="2111"/>
                        <a:pt x="20" y="2883"/>
                      </a:cubicBezTo>
                      <a:cubicBezTo>
                        <a:pt x="0" y="3855"/>
                        <a:pt x="40" y="4817"/>
                        <a:pt x="172" y="5786"/>
                      </a:cubicBezTo>
                      <a:cubicBezTo>
                        <a:pt x="250" y="6198"/>
                        <a:pt x="368" y="6601"/>
                        <a:pt x="446" y="7014"/>
                      </a:cubicBezTo>
                      <a:cubicBezTo>
                        <a:pt x="508" y="7370"/>
                        <a:pt x="589" y="7729"/>
                        <a:pt x="576" y="8092"/>
                      </a:cubicBezTo>
                      <a:cubicBezTo>
                        <a:pt x="531" y="8580"/>
                        <a:pt x="400" y="9055"/>
                        <a:pt x="314" y="9536"/>
                      </a:cubicBezTo>
                      <a:cubicBezTo>
                        <a:pt x="140" y="10377"/>
                        <a:pt x="18" y="11239"/>
                        <a:pt x="84" y="12100"/>
                      </a:cubicBezTo>
                      <a:cubicBezTo>
                        <a:pt x="157" y="12738"/>
                        <a:pt x="361" y="13354"/>
                        <a:pt x="590" y="13952"/>
                      </a:cubicBezTo>
                      <a:cubicBezTo>
                        <a:pt x="845" y="14583"/>
                        <a:pt x="1147" y="15198"/>
                        <a:pt x="1311" y="15861"/>
                      </a:cubicBezTo>
                      <a:cubicBezTo>
                        <a:pt x="1596" y="16896"/>
                        <a:pt x="1531" y="17995"/>
                        <a:pt x="1297" y="19034"/>
                      </a:cubicBezTo>
                      <a:cubicBezTo>
                        <a:pt x="1138" y="19794"/>
                        <a:pt x="834" y="20527"/>
                        <a:pt x="790" y="21307"/>
                      </a:cubicBezTo>
                      <a:cubicBezTo>
                        <a:pt x="737" y="22007"/>
                        <a:pt x="959" y="22678"/>
                        <a:pt x="1149" y="23341"/>
                      </a:cubicBezTo>
                      <a:cubicBezTo>
                        <a:pt x="1255" y="23750"/>
                        <a:pt x="1336" y="24163"/>
                        <a:pt x="1454" y="24568"/>
                      </a:cubicBezTo>
                      <a:cubicBezTo>
                        <a:pt x="1521" y="24812"/>
                        <a:pt x="1610" y="25050"/>
                        <a:pt x="1666" y="25297"/>
                      </a:cubicBezTo>
                      <a:cubicBezTo>
                        <a:pt x="1797" y="26004"/>
                        <a:pt x="1767" y="26735"/>
                        <a:pt x="1652" y="27442"/>
                      </a:cubicBezTo>
                      <a:cubicBezTo>
                        <a:pt x="1531" y="28199"/>
                        <a:pt x="1340" y="28949"/>
                        <a:pt x="1206" y="29708"/>
                      </a:cubicBezTo>
                      <a:cubicBezTo>
                        <a:pt x="1109" y="30372"/>
                        <a:pt x="1117" y="31068"/>
                        <a:pt x="1308" y="31715"/>
                      </a:cubicBezTo>
                      <a:cubicBezTo>
                        <a:pt x="1317" y="31742"/>
                        <a:pt x="1344" y="31758"/>
                        <a:pt x="1371" y="31758"/>
                      </a:cubicBezTo>
                      <a:cubicBezTo>
                        <a:pt x="1380" y="31758"/>
                        <a:pt x="1388" y="31756"/>
                        <a:pt x="1397" y="31752"/>
                      </a:cubicBezTo>
                      <a:cubicBezTo>
                        <a:pt x="1433" y="31736"/>
                        <a:pt x="1443" y="31696"/>
                        <a:pt x="1432" y="31660"/>
                      </a:cubicBezTo>
                      <a:cubicBezTo>
                        <a:pt x="1406" y="31585"/>
                        <a:pt x="1387" y="31509"/>
                        <a:pt x="1370" y="31432"/>
                      </a:cubicBezTo>
                      <a:cubicBezTo>
                        <a:pt x="1318" y="31124"/>
                        <a:pt x="1275" y="30813"/>
                        <a:pt x="1284" y="30501"/>
                      </a:cubicBezTo>
                      <a:cubicBezTo>
                        <a:pt x="1291" y="29979"/>
                        <a:pt x="1401" y="29467"/>
                        <a:pt x="1521" y="28961"/>
                      </a:cubicBezTo>
                      <a:cubicBezTo>
                        <a:pt x="1610" y="28536"/>
                        <a:pt x="1696" y="28111"/>
                        <a:pt x="1769" y="27684"/>
                      </a:cubicBezTo>
                      <a:cubicBezTo>
                        <a:pt x="1902" y="26903"/>
                        <a:pt x="1979" y="26093"/>
                        <a:pt x="1832" y="25309"/>
                      </a:cubicBezTo>
                      <a:cubicBezTo>
                        <a:pt x="1789" y="25088"/>
                        <a:pt x="1710" y="24877"/>
                        <a:pt x="1638" y="24664"/>
                      </a:cubicBezTo>
                      <a:cubicBezTo>
                        <a:pt x="1509" y="24252"/>
                        <a:pt x="1411" y="23831"/>
                        <a:pt x="1306" y="23412"/>
                      </a:cubicBezTo>
                      <a:cubicBezTo>
                        <a:pt x="1126" y="22725"/>
                        <a:pt x="895" y="22034"/>
                        <a:pt x="951" y="21313"/>
                      </a:cubicBezTo>
                      <a:cubicBezTo>
                        <a:pt x="1005" y="20490"/>
                        <a:pt x="1319" y="19715"/>
                        <a:pt x="1488" y="18911"/>
                      </a:cubicBezTo>
                      <a:cubicBezTo>
                        <a:pt x="1777" y="17682"/>
                        <a:pt x="1688" y="16427"/>
                        <a:pt x="1266" y="15238"/>
                      </a:cubicBezTo>
                      <a:cubicBezTo>
                        <a:pt x="1055" y="14607"/>
                        <a:pt x="758" y="14008"/>
                        <a:pt x="554" y="13374"/>
                      </a:cubicBezTo>
                      <a:cubicBezTo>
                        <a:pt x="405" y="12897"/>
                        <a:pt x="251" y="12413"/>
                        <a:pt x="222" y="11910"/>
                      </a:cubicBezTo>
                      <a:cubicBezTo>
                        <a:pt x="201" y="11437"/>
                        <a:pt x="217" y="10961"/>
                        <a:pt x="281" y="10491"/>
                      </a:cubicBezTo>
                      <a:cubicBezTo>
                        <a:pt x="359" y="9994"/>
                        <a:pt x="478" y="9503"/>
                        <a:pt x="585" y="9012"/>
                      </a:cubicBezTo>
                      <a:cubicBezTo>
                        <a:pt x="647" y="8732"/>
                        <a:pt x="713" y="8451"/>
                        <a:pt x="739" y="8164"/>
                      </a:cubicBezTo>
                      <a:cubicBezTo>
                        <a:pt x="759" y="7914"/>
                        <a:pt x="715" y="7662"/>
                        <a:pt x="676" y="7414"/>
                      </a:cubicBezTo>
                      <a:cubicBezTo>
                        <a:pt x="578" y="6814"/>
                        <a:pt x="416" y="6227"/>
                        <a:pt x="316" y="5628"/>
                      </a:cubicBezTo>
                      <a:cubicBezTo>
                        <a:pt x="203" y="4662"/>
                        <a:pt x="119" y="3689"/>
                        <a:pt x="170" y="2717"/>
                      </a:cubicBezTo>
                      <a:cubicBezTo>
                        <a:pt x="193" y="2012"/>
                        <a:pt x="285" y="1304"/>
                        <a:pt x="343" y="599"/>
                      </a:cubicBezTo>
                      <a:cubicBezTo>
                        <a:pt x="357" y="430"/>
                        <a:pt x="371" y="261"/>
                        <a:pt x="391" y="92"/>
                      </a:cubicBezTo>
                      <a:cubicBezTo>
                        <a:pt x="395" y="50"/>
                        <a:pt x="371" y="7"/>
                        <a:pt x="326" y="1"/>
                      </a:cubicBezTo>
                      <a:cubicBezTo>
                        <a:pt x="323" y="1"/>
                        <a:pt x="319" y="1"/>
                        <a:pt x="3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981225" y="1995975"/>
                  <a:ext cx="47575" cy="852000"/>
                </a:xfrm>
                <a:custGeom>
                  <a:rect b="b" l="l" r="r" t="t"/>
                  <a:pathLst>
                    <a:path extrusionOk="0" h="34080" w="1903">
                      <a:moveTo>
                        <a:pt x="1181" y="0"/>
                      </a:moveTo>
                      <a:cubicBezTo>
                        <a:pt x="1145" y="0"/>
                        <a:pt x="1112" y="26"/>
                        <a:pt x="1105" y="61"/>
                      </a:cubicBezTo>
                      <a:cubicBezTo>
                        <a:pt x="1081" y="162"/>
                        <a:pt x="1062" y="263"/>
                        <a:pt x="1040" y="364"/>
                      </a:cubicBezTo>
                      <a:cubicBezTo>
                        <a:pt x="1022" y="442"/>
                        <a:pt x="1005" y="520"/>
                        <a:pt x="989" y="598"/>
                      </a:cubicBezTo>
                      <a:cubicBezTo>
                        <a:pt x="971" y="676"/>
                        <a:pt x="955" y="753"/>
                        <a:pt x="937" y="831"/>
                      </a:cubicBezTo>
                      <a:cubicBezTo>
                        <a:pt x="912" y="936"/>
                        <a:pt x="886" y="1040"/>
                        <a:pt x="863" y="1146"/>
                      </a:cubicBezTo>
                      <a:cubicBezTo>
                        <a:pt x="820" y="1340"/>
                        <a:pt x="781" y="1533"/>
                        <a:pt x="744" y="1730"/>
                      </a:cubicBezTo>
                      <a:cubicBezTo>
                        <a:pt x="723" y="1845"/>
                        <a:pt x="702" y="1959"/>
                        <a:pt x="682" y="2076"/>
                      </a:cubicBezTo>
                      <a:cubicBezTo>
                        <a:pt x="662" y="2193"/>
                        <a:pt x="643" y="2310"/>
                        <a:pt x="624" y="2427"/>
                      </a:cubicBezTo>
                      <a:cubicBezTo>
                        <a:pt x="603" y="2568"/>
                        <a:pt x="582" y="2707"/>
                        <a:pt x="564" y="2849"/>
                      </a:cubicBezTo>
                      <a:cubicBezTo>
                        <a:pt x="547" y="2971"/>
                        <a:pt x="533" y="3094"/>
                        <a:pt x="521" y="3217"/>
                      </a:cubicBezTo>
                      <a:cubicBezTo>
                        <a:pt x="497" y="3445"/>
                        <a:pt x="477" y="3675"/>
                        <a:pt x="449" y="3903"/>
                      </a:cubicBezTo>
                      <a:cubicBezTo>
                        <a:pt x="390" y="4383"/>
                        <a:pt x="312" y="4863"/>
                        <a:pt x="224" y="5339"/>
                      </a:cubicBezTo>
                      <a:cubicBezTo>
                        <a:pt x="167" y="5632"/>
                        <a:pt x="109" y="5927"/>
                        <a:pt x="66" y="6224"/>
                      </a:cubicBezTo>
                      <a:cubicBezTo>
                        <a:pt x="54" y="6303"/>
                        <a:pt x="41" y="6381"/>
                        <a:pt x="34" y="6460"/>
                      </a:cubicBezTo>
                      <a:cubicBezTo>
                        <a:pt x="26" y="6534"/>
                        <a:pt x="19" y="6609"/>
                        <a:pt x="12" y="6683"/>
                      </a:cubicBezTo>
                      <a:cubicBezTo>
                        <a:pt x="10" y="6706"/>
                        <a:pt x="9" y="6729"/>
                        <a:pt x="9" y="6754"/>
                      </a:cubicBezTo>
                      <a:cubicBezTo>
                        <a:pt x="8" y="6793"/>
                        <a:pt x="5" y="6833"/>
                        <a:pt x="4" y="6872"/>
                      </a:cubicBezTo>
                      <a:cubicBezTo>
                        <a:pt x="2" y="6908"/>
                        <a:pt x="1" y="6945"/>
                        <a:pt x="3" y="6982"/>
                      </a:cubicBezTo>
                      <a:cubicBezTo>
                        <a:pt x="4" y="7016"/>
                        <a:pt x="4" y="7050"/>
                        <a:pt x="5" y="7085"/>
                      </a:cubicBezTo>
                      <a:cubicBezTo>
                        <a:pt x="8" y="7147"/>
                        <a:pt x="13" y="7209"/>
                        <a:pt x="18" y="7271"/>
                      </a:cubicBezTo>
                      <a:cubicBezTo>
                        <a:pt x="20" y="7312"/>
                        <a:pt x="26" y="7353"/>
                        <a:pt x="33" y="7393"/>
                      </a:cubicBezTo>
                      <a:cubicBezTo>
                        <a:pt x="39" y="7433"/>
                        <a:pt x="45" y="7472"/>
                        <a:pt x="51" y="7512"/>
                      </a:cubicBezTo>
                      <a:cubicBezTo>
                        <a:pt x="55" y="7535"/>
                        <a:pt x="60" y="7558"/>
                        <a:pt x="64" y="7581"/>
                      </a:cubicBezTo>
                      <a:cubicBezTo>
                        <a:pt x="73" y="7622"/>
                        <a:pt x="81" y="7661"/>
                        <a:pt x="89" y="7701"/>
                      </a:cubicBezTo>
                      <a:cubicBezTo>
                        <a:pt x="110" y="7781"/>
                        <a:pt x="129" y="7861"/>
                        <a:pt x="154" y="7940"/>
                      </a:cubicBezTo>
                      <a:cubicBezTo>
                        <a:pt x="174" y="8003"/>
                        <a:pt x="193" y="8064"/>
                        <a:pt x="214" y="8126"/>
                      </a:cubicBezTo>
                      <a:cubicBezTo>
                        <a:pt x="241" y="8204"/>
                        <a:pt x="269" y="8280"/>
                        <a:pt x="297" y="8357"/>
                      </a:cubicBezTo>
                      <a:cubicBezTo>
                        <a:pt x="348" y="8500"/>
                        <a:pt x="398" y="8642"/>
                        <a:pt x="446" y="8786"/>
                      </a:cubicBezTo>
                      <a:cubicBezTo>
                        <a:pt x="495" y="8934"/>
                        <a:pt x="543" y="9080"/>
                        <a:pt x="585" y="9229"/>
                      </a:cubicBezTo>
                      <a:cubicBezTo>
                        <a:pt x="596" y="9272"/>
                        <a:pt x="609" y="9312"/>
                        <a:pt x="621" y="9355"/>
                      </a:cubicBezTo>
                      <a:lnTo>
                        <a:pt x="651" y="9476"/>
                      </a:lnTo>
                      <a:cubicBezTo>
                        <a:pt x="669" y="9552"/>
                        <a:pt x="684" y="9629"/>
                        <a:pt x="699" y="9706"/>
                      </a:cubicBezTo>
                      <a:cubicBezTo>
                        <a:pt x="706" y="9744"/>
                        <a:pt x="712" y="9783"/>
                        <a:pt x="719" y="9823"/>
                      </a:cubicBezTo>
                      <a:cubicBezTo>
                        <a:pt x="723" y="9843"/>
                        <a:pt x="725" y="9862"/>
                        <a:pt x="728" y="9882"/>
                      </a:cubicBezTo>
                      <a:cubicBezTo>
                        <a:pt x="733" y="9923"/>
                        <a:pt x="739" y="9963"/>
                        <a:pt x="744" y="10004"/>
                      </a:cubicBezTo>
                      <a:cubicBezTo>
                        <a:pt x="753" y="10082"/>
                        <a:pt x="759" y="10160"/>
                        <a:pt x="764" y="10238"/>
                      </a:cubicBezTo>
                      <a:cubicBezTo>
                        <a:pt x="766" y="10278"/>
                        <a:pt x="767" y="10317"/>
                        <a:pt x="768" y="10357"/>
                      </a:cubicBezTo>
                      <a:cubicBezTo>
                        <a:pt x="768" y="10377"/>
                        <a:pt x="769" y="10398"/>
                        <a:pt x="769" y="10417"/>
                      </a:cubicBezTo>
                      <a:cubicBezTo>
                        <a:pt x="768" y="10480"/>
                        <a:pt x="767" y="10541"/>
                        <a:pt x="766" y="10604"/>
                      </a:cubicBezTo>
                      <a:cubicBezTo>
                        <a:pt x="762" y="10641"/>
                        <a:pt x="759" y="10680"/>
                        <a:pt x="756" y="10718"/>
                      </a:cubicBezTo>
                      <a:cubicBezTo>
                        <a:pt x="754" y="10738"/>
                        <a:pt x="753" y="10757"/>
                        <a:pt x="752" y="10778"/>
                      </a:cubicBezTo>
                      <a:cubicBezTo>
                        <a:pt x="747" y="10815"/>
                        <a:pt x="742" y="10853"/>
                        <a:pt x="738" y="10891"/>
                      </a:cubicBezTo>
                      <a:cubicBezTo>
                        <a:pt x="728" y="10958"/>
                        <a:pt x="717" y="11027"/>
                        <a:pt x="705" y="11094"/>
                      </a:cubicBezTo>
                      <a:cubicBezTo>
                        <a:pt x="682" y="11203"/>
                        <a:pt x="658" y="11311"/>
                        <a:pt x="627" y="11418"/>
                      </a:cubicBezTo>
                      <a:cubicBezTo>
                        <a:pt x="600" y="11513"/>
                        <a:pt x="571" y="11608"/>
                        <a:pt x="542" y="11702"/>
                      </a:cubicBezTo>
                      <a:cubicBezTo>
                        <a:pt x="499" y="11833"/>
                        <a:pt x="456" y="11965"/>
                        <a:pt x="415" y="12096"/>
                      </a:cubicBezTo>
                      <a:cubicBezTo>
                        <a:pt x="384" y="12196"/>
                        <a:pt x="356" y="12295"/>
                        <a:pt x="327" y="12395"/>
                      </a:cubicBezTo>
                      <a:cubicBezTo>
                        <a:pt x="307" y="12466"/>
                        <a:pt x="287" y="12538"/>
                        <a:pt x="270" y="12609"/>
                      </a:cubicBezTo>
                      <a:cubicBezTo>
                        <a:pt x="257" y="12658"/>
                        <a:pt x="243" y="12705"/>
                        <a:pt x="234" y="12754"/>
                      </a:cubicBezTo>
                      <a:cubicBezTo>
                        <a:pt x="225" y="12799"/>
                        <a:pt x="215" y="12845"/>
                        <a:pt x="206" y="12890"/>
                      </a:cubicBezTo>
                      <a:cubicBezTo>
                        <a:pt x="198" y="12925"/>
                        <a:pt x="193" y="12959"/>
                        <a:pt x="188" y="12994"/>
                      </a:cubicBezTo>
                      <a:cubicBezTo>
                        <a:pt x="174" y="13083"/>
                        <a:pt x="163" y="13171"/>
                        <a:pt x="157" y="13259"/>
                      </a:cubicBezTo>
                      <a:cubicBezTo>
                        <a:pt x="154" y="13312"/>
                        <a:pt x="150" y="13367"/>
                        <a:pt x="150" y="13418"/>
                      </a:cubicBezTo>
                      <a:cubicBezTo>
                        <a:pt x="150" y="13470"/>
                        <a:pt x="150" y="13521"/>
                        <a:pt x="154" y="13574"/>
                      </a:cubicBezTo>
                      <a:cubicBezTo>
                        <a:pt x="159" y="13676"/>
                        <a:pt x="167" y="13778"/>
                        <a:pt x="181" y="13880"/>
                      </a:cubicBezTo>
                      <a:cubicBezTo>
                        <a:pt x="188" y="13939"/>
                        <a:pt x="196" y="13997"/>
                        <a:pt x="206" y="14055"/>
                      </a:cubicBezTo>
                      <a:cubicBezTo>
                        <a:pt x="217" y="14120"/>
                        <a:pt x="228" y="14185"/>
                        <a:pt x="240" y="14250"/>
                      </a:cubicBezTo>
                      <a:cubicBezTo>
                        <a:pt x="251" y="14314"/>
                        <a:pt x="263" y="14377"/>
                        <a:pt x="276" y="14441"/>
                      </a:cubicBezTo>
                      <a:cubicBezTo>
                        <a:pt x="284" y="14486"/>
                        <a:pt x="295" y="14532"/>
                        <a:pt x="305" y="14578"/>
                      </a:cubicBezTo>
                      <a:cubicBezTo>
                        <a:pt x="319" y="14637"/>
                        <a:pt x="331" y="14696"/>
                        <a:pt x="348" y="14755"/>
                      </a:cubicBezTo>
                      <a:cubicBezTo>
                        <a:pt x="362" y="14808"/>
                        <a:pt x="374" y="14860"/>
                        <a:pt x="391" y="14911"/>
                      </a:cubicBezTo>
                      <a:cubicBezTo>
                        <a:pt x="430" y="15035"/>
                        <a:pt x="468" y="15158"/>
                        <a:pt x="514" y="15280"/>
                      </a:cubicBezTo>
                      <a:cubicBezTo>
                        <a:pt x="553" y="15388"/>
                        <a:pt x="594" y="15495"/>
                        <a:pt x="634" y="15603"/>
                      </a:cubicBezTo>
                      <a:cubicBezTo>
                        <a:pt x="675" y="15708"/>
                        <a:pt x="717" y="15813"/>
                        <a:pt x="755" y="15920"/>
                      </a:cubicBezTo>
                      <a:cubicBezTo>
                        <a:pt x="791" y="16019"/>
                        <a:pt x="826" y="16120"/>
                        <a:pt x="860" y="16221"/>
                      </a:cubicBezTo>
                      <a:cubicBezTo>
                        <a:pt x="910" y="16377"/>
                        <a:pt x="957" y="16533"/>
                        <a:pt x="1001" y="16690"/>
                      </a:cubicBezTo>
                      <a:cubicBezTo>
                        <a:pt x="1045" y="16848"/>
                        <a:pt x="1086" y="17006"/>
                        <a:pt x="1127" y="17165"/>
                      </a:cubicBezTo>
                      <a:cubicBezTo>
                        <a:pt x="1171" y="17336"/>
                        <a:pt x="1218" y="17505"/>
                        <a:pt x="1260" y="17677"/>
                      </a:cubicBezTo>
                      <a:cubicBezTo>
                        <a:pt x="1301" y="17841"/>
                        <a:pt x="1334" y="18004"/>
                        <a:pt x="1369" y="18169"/>
                      </a:cubicBezTo>
                      <a:cubicBezTo>
                        <a:pt x="1388" y="18263"/>
                        <a:pt x="1406" y="18356"/>
                        <a:pt x="1421" y="18450"/>
                      </a:cubicBezTo>
                      <a:cubicBezTo>
                        <a:pt x="1431" y="18509"/>
                        <a:pt x="1441" y="18567"/>
                        <a:pt x="1449" y="18626"/>
                      </a:cubicBezTo>
                      <a:cubicBezTo>
                        <a:pt x="1454" y="18664"/>
                        <a:pt x="1459" y="18701"/>
                        <a:pt x="1463" y="18738"/>
                      </a:cubicBezTo>
                      <a:cubicBezTo>
                        <a:pt x="1470" y="18793"/>
                        <a:pt x="1477" y="18847"/>
                        <a:pt x="1482" y="18903"/>
                      </a:cubicBezTo>
                      <a:cubicBezTo>
                        <a:pt x="1485" y="18938"/>
                        <a:pt x="1489" y="18973"/>
                        <a:pt x="1492" y="19007"/>
                      </a:cubicBezTo>
                      <a:cubicBezTo>
                        <a:pt x="1499" y="19091"/>
                        <a:pt x="1504" y="19175"/>
                        <a:pt x="1510" y="19258"/>
                      </a:cubicBezTo>
                      <a:cubicBezTo>
                        <a:pt x="1513" y="19363"/>
                        <a:pt x="1518" y="19467"/>
                        <a:pt x="1518" y="19572"/>
                      </a:cubicBezTo>
                      <a:cubicBezTo>
                        <a:pt x="1519" y="19630"/>
                        <a:pt x="1519" y="19687"/>
                        <a:pt x="1517" y="19745"/>
                      </a:cubicBezTo>
                      <a:cubicBezTo>
                        <a:pt x="1516" y="19788"/>
                        <a:pt x="1514" y="19832"/>
                        <a:pt x="1513" y="19875"/>
                      </a:cubicBezTo>
                      <a:cubicBezTo>
                        <a:pt x="1506" y="19958"/>
                        <a:pt x="1500" y="20041"/>
                        <a:pt x="1490" y="20124"/>
                      </a:cubicBezTo>
                      <a:cubicBezTo>
                        <a:pt x="1483" y="20188"/>
                        <a:pt x="1475" y="20252"/>
                        <a:pt x="1464" y="20316"/>
                      </a:cubicBezTo>
                      <a:cubicBezTo>
                        <a:pt x="1455" y="20378"/>
                        <a:pt x="1446" y="20442"/>
                        <a:pt x="1434" y="20505"/>
                      </a:cubicBezTo>
                      <a:cubicBezTo>
                        <a:pt x="1424" y="20558"/>
                        <a:pt x="1415" y="20612"/>
                        <a:pt x="1404" y="20665"/>
                      </a:cubicBezTo>
                      <a:lnTo>
                        <a:pt x="1404" y="20666"/>
                      </a:lnTo>
                      <a:cubicBezTo>
                        <a:pt x="1403" y="20667"/>
                        <a:pt x="1403" y="20670"/>
                        <a:pt x="1403" y="20671"/>
                      </a:cubicBezTo>
                      <a:cubicBezTo>
                        <a:pt x="1383" y="20765"/>
                        <a:pt x="1362" y="20864"/>
                        <a:pt x="1340" y="20960"/>
                      </a:cubicBezTo>
                      <a:cubicBezTo>
                        <a:pt x="1323" y="21031"/>
                        <a:pt x="1309" y="21103"/>
                        <a:pt x="1289" y="21174"/>
                      </a:cubicBezTo>
                      <a:cubicBezTo>
                        <a:pt x="1275" y="21227"/>
                        <a:pt x="1261" y="21280"/>
                        <a:pt x="1247" y="21334"/>
                      </a:cubicBezTo>
                      <a:cubicBezTo>
                        <a:pt x="1237" y="21370"/>
                        <a:pt x="1228" y="21406"/>
                        <a:pt x="1218" y="21441"/>
                      </a:cubicBezTo>
                      <a:cubicBezTo>
                        <a:pt x="1195" y="21518"/>
                        <a:pt x="1172" y="21594"/>
                        <a:pt x="1149" y="21672"/>
                      </a:cubicBezTo>
                      <a:cubicBezTo>
                        <a:pt x="1101" y="21811"/>
                        <a:pt x="1052" y="21950"/>
                        <a:pt x="1006" y="22091"/>
                      </a:cubicBezTo>
                      <a:cubicBezTo>
                        <a:pt x="971" y="22196"/>
                        <a:pt x="936" y="22302"/>
                        <a:pt x="906" y="22409"/>
                      </a:cubicBezTo>
                      <a:cubicBezTo>
                        <a:pt x="878" y="22510"/>
                        <a:pt x="850" y="22611"/>
                        <a:pt x="825" y="22712"/>
                      </a:cubicBezTo>
                      <a:cubicBezTo>
                        <a:pt x="812" y="22763"/>
                        <a:pt x="799" y="22814"/>
                        <a:pt x="788" y="22865"/>
                      </a:cubicBezTo>
                      <a:cubicBezTo>
                        <a:pt x="776" y="22915"/>
                        <a:pt x="763" y="22966"/>
                        <a:pt x="754" y="23016"/>
                      </a:cubicBezTo>
                      <a:cubicBezTo>
                        <a:pt x="741" y="23082"/>
                        <a:pt x="728" y="23148"/>
                        <a:pt x="715" y="23214"/>
                      </a:cubicBezTo>
                      <a:cubicBezTo>
                        <a:pt x="708" y="23251"/>
                        <a:pt x="703" y="23290"/>
                        <a:pt x="697" y="23327"/>
                      </a:cubicBezTo>
                      <a:cubicBezTo>
                        <a:pt x="688" y="23379"/>
                        <a:pt x="680" y="23430"/>
                        <a:pt x="674" y="23482"/>
                      </a:cubicBezTo>
                      <a:cubicBezTo>
                        <a:pt x="669" y="23518"/>
                        <a:pt x="665" y="23553"/>
                        <a:pt x="660" y="23589"/>
                      </a:cubicBezTo>
                      <a:cubicBezTo>
                        <a:pt x="659" y="23607"/>
                        <a:pt x="657" y="23624"/>
                        <a:pt x="654" y="23643"/>
                      </a:cubicBezTo>
                      <a:cubicBezTo>
                        <a:pt x="646" y="23737"/>
                        <a:pt x="638" y="23831"/>
                        <a:pt x="634" y="23925"/>
                      </a:cubicBezTo>
                      <a:cubicBezTo>
                        <a:pt x="633" y="23989"/>
                        <a:pt x="631" y="24052"/>
                        <a:pt x="632" y="24116"/>
                      </a:cubicBezTo>
                      <a:cubicBezTo>
                        <a:pt x="634" y="24179"/>
                        <a:pt x="636" y="24242"/>
                        <a:pt x="639" y="24304"/>
                      </a:cubicBezTo>
                      <a:cubicBezTo>
                        <a:pt x="653" y="24541"/>
                        <a:pt x="674" y="24778"/>
                        <a:pt x="703" y="25014"/>
                      </a:cubicBezTo>
                      <a:cubicBezTo>
                        <a:pt x="730" y="25226"/>
                        <a:pt x="763" y="25437"/>
                        <a:pt x="816" y="25645"/>
                      </a:cubicBezTo>
                      <a:cubicBezTo>
                        <a:pt x="832" y="25710"/>
                        <a:pt x="848" y="25774"/>
                        <a:pt x="867" y="25839"/>
                      </a:cubicBezTo>
                      <a:cubicBezTo>
                        <a:pt x="885" y="25902"/>
                        <a:pt x="903" y="25964"/>
                        <a:pt x="924" y="26027"/>
                      </a:cubicBezTo>
                      <a:cubicBezTo>
                        <a:pt x="957" y="26131"/>
                        <a:pt x="991" y="26235"/>
                        <a:pt x="1028" y="26338"/>
                      </a:cubicBezTo>
                      <a:cubicBezTo>
                        <a:pt x="1069" y="26451"/>
                        <a:pt x="1110" y="26563"/>
                        <a:pt x="1149" y="26676"/>
                      </a:cubicBezTo>
                      <a:cubicBezTo>
                        <a:pt x="1192" y="26801"/>
                        <a:pt x="1235" y="26925"/>
                        <a:pt x="1278" y="27051"/>
                      </a:cubicBezTo>
                      <a:lnTo>
                        <a:pt x="1279" y="27054"/>
                      </a:lnTo>
                      <a:cubicBezTo>
                        <a:pt x="1279" y="27054"/>
                        <a:pt x="1279" y="27054"/>
                        <a:pt x="1279" y="27055"/>
                      </a:cubicBezTo>
                      <a:cubicBezTo>
                        <a:pt x="1350" y="27273"/>
                        <a:pt x="1418" y="27491"/>
                        <a:pt x="1480" y="27711"/>
                      </a:cubicBezTo>
                      <a:cubicBezTo>
                        <a:pt x="1506" y="27805"/>
                        <a:pt x="1531" y="27899"/>
                        <a:pt x="1553" y="27995"/>
                      </a:cubicBezTo>
                      <a:cubicBezTo>
                        <a:pt x="1574" y="28085"/>
                        <a:pt x="1593" y="28175"/>
                        <a:pt x="1612" y="28265"/>
                      </a:cubicBezTo>
                      <a:cubicBezTo>
                        <a:pt x="1629" y="28359"/>
                        <a:pt x="1647" y="28453"/>
                        <a:pt x="1662" y="28548"/>
                      </a:cubicBezTo>
                      <a:cubicBezTo>
                        <a:pt x="1675" y="28626"/>
                        <a:pt x="1686" y="28705"/>
                        <a:pt x="1695" y="28784"/>
                      </a:cubicBezTo>
                      <a:cubicBezTo>
                        <a:pt x="1716" y="28942"/>
                        <a:pt x="1727" y="29100"/>
                        <a:pt x="1737" y="29259"/>
                      </a:cubicBezTo>
                      <a:cubicBezTo>
                        <a:pt x="1738" y="29295"/>
                        <a:pt x="1740" y="29330"/>
                        <a:pt x="1741" y="29364"/>
                      </a:cubicBezTo>
                      <a:cubicBezTo>
                        <a:pt x="1742" y="29400"/>
                        <a:pt x="1743" y="29438"/>
                        <a:pt x="1744" y="29473"/>
                      </a:cubicBezTo>
                      <a:cubicBezTo>
                        <a:pt x="1743" y="29542"/>
                        <a:pt x="1742" y="29610"/>
                        <a:pt x="1741" y="29679"/>
                      </a:cubicBezTo>
                      <a:cubicBezTo>
                        <a:pt x="1738" y="29708"/>
                        <a:pt x="1736" y="29746"/>
                        <a:pt x="1734" y="29786"/>
                      </a:cubicBezTo>
                      <a:cubicBezTo>
                        <a:pt x="1731" y="29805"/>
                        <a:pt x="1730" y="29825"/>
                        <a:pt x="1729" y="29845"/>
                      </a:cubicBezTo>
                      <a:cubicBezTo>
                        <a:pt x="1723" y="29894"/>
                        <a:pt x="1719" y="29945"/>
                        <a:pt x="1711" y="29994"/>
                      </a:cubicBezTo>
                      <a:cubicBezTo>
                        <a:pt x="1697" y="30085"/>
                        <a:pt x="1682" y="30176"/>
                        <a:pt x="1665" y="30266"/>
                      </a:cubicBezTo>
                      <a:cubicBezTo>
                        <a:pt x="1649" y="30342"/>
                        <a:pt x="1632" y="30418"/>
                        <a:pt x="1613" y="30493"/>
                      </a:cubicBezTo>
                      <a:cubicBezTo>
                        <a:pt x="1599" y="30553"/>
                        <a:pt x="1583" y="30612"/>
                        <a:pt x="1565" y="30671"/>
                      </a:cubicBezTo>
                      <a:cubicBezTo>
                        <a:pt x="1522" y="30815"/>
                        <a:pt x="1481" y="30959"/>
                        <a:pt x="1442" y="31106"/>
                      </a:cubicBezTo>
                      <a:cubicBezTo>
                        <a:pt x="1401" y="31267"/>
                        <a:pt x="1358" y="31428"/>
                        <a:pt x="1319" y="31591"/>
                      </a:cubicBezTo>
                      <a:cubicBezTo>
                        <a:pt x="1282" y="31745"/>
                        <a:pt x="1249" y="31901"/>
                        <a:pt x="1218" y="32056"/>
                      </a:cubicBezTo>
                      <a:cubicBezTo>
                        <a:pt x="1201" y="32150"/>
                        <a:pt x="1184" y="32243"/>
                        <a:pt x="1168" y="32337"/>
                      </a:cubicBezTo>
                      <a:cubicBezTo>
                        <a:pt x="1156" y="32416"/>
                        <a:pt x="1143" y="32495"/>
                        <a:pt x="1131" y="32574"/>
                      </a:cubicBezTo>
                      <a:cubicBezTo>
                        <a:pt x="1105" y="32756"/>
                        <a:pt x="1078" y="32937"/>
                        <a:pt x="1063" y="33120"/>
                      </a:cubicBezTo>
                      <a:cubicBezTo>
                        <a:pt x="1056" y="33202"/>
                        <a:pt x="1049" y="33283"/>
                        <a:pt x="1045" y="33366"/>
                      </a:cubicBezTo>
                      <a:cubicBezTo>
                        <a:pt x="1042" y="33444"/>
                        <a:pt x="1037" y="33520"/>
                        <a:pt x="1037" y="33597"/>
                      </a:cubicBezTo>
                      <a:cubicBezTo>
                        <a:pt x="1036" y="33686"/>
                        <a:pt x="1035" y="33776"/>
                        <a:pt x="1036" y="33865"/>
                      </a:cubicBezTo>
                      <a:cubicBezTo>
                        <a:pt x="1036" y="33913"/>
                        <a:pt x="1036" y="33961"/>
                        <a:pt x="1041" y="34010"/>
                      </a:cubicBezTo>
                      <a:cubicBezTo>
                        <a:pt x="1044" y="34048"/>
                        <a:pt x="1078" y="34080"/>
                        <a:pt x="1116" y="34080"/>
                      </a:cubicBezTo>
                      <a:cubicBezTo>
                        <a:pt x="1120" y="34080"/>
                        <a:pt x="1123" y="34079"/>
                        <a:pt x="1127" y="34079"/>
                      </a:cubicBezTo>
                      <a:cubicBezTo>
                        <a:pt x="1166" y="34073"/>
                        <a:pt x="1190" y="34037"/>
                        <a:pt x="1192" y="33998"/>
                      </a:cubicBezTo>
                      <a:cubicBezTo>
                        <a:pt x="1195" y="33937"/>
                        <a:pt x="1193" y="33875"/>
                        <a:pt x="1192" y="33813"/>
                      </a:cubicBezTo>
                      <a:cubicBezTo>
                        <a:pt x="1192" y="33759"/>
                        <a:pt x="1193" y="33706"/>
                        <a:pt x="1193" y="33652"/>
                      </a:cubicBezTo>
                      <a:cubicBezTo>
                        <a:pt x="1193" y="33596"/>
                        <a:pt x="1194" y="33539"/>
                        <a:pt x="1196" y="33483"/>
                      </a:cubicBezTo>
                      <a:cubicBezTo>
                        <a:pt x="1197" y="33424"/>
                        <a:pt x="1201" y="33367"/>
                        <a:pt x="1202" y="33309"/>
                      </a:cubicBezTo>
                      <a:cubicBezTo>
                        <a:pt x="1207" y="33253"/>
                        <a:pt x="1211" y="33197"/>
                        <a:pt x="1216" y="33141"/>
                      </a:cubicBezTo>
                      <a:cubicBezTo>
                        <a:pt x="1221" y="33080"/>
                        <a:pt x="1228" y="33020"/>
                        <a:pt x="1235" y="32958"/>
                      </a:cubicBezTo>
                      <a:cubicBezTo>
                        <a:pt x="1242" y="32897"/>
                        <a:pt x="1249" y="32836"/>
                        <a:pt x="1257" y="32775"/>
                      </a:cubicBezTo>
                      <a:cubicBezTo>
                        <a:pt x="1266" y="32716"/>
                        <a:pt x="1274" y="32655"/>
                        <a:pt x="1282" y="32596"/>
                      </a:cubicBezTo>
                      <a:cubicBezTo>
                        <a:pt x="1311" y="32388"/>
                        <a:pt x="1350" y="32183"/>
                        <a:pt x="1388" y="31976"/>
                      </a:cubicBezTo>
                      <a:cubicBezTo>
                        <a:pt x="1417" y="31844"/>
                        <a:pt x="1445" y="31712"/>
                        <a:pt x="1475" y="31579"/>
                      </a:cubicBezTo>
                      <a:cubicBezTo>
                        <a:pt x="1503" y="31455"/>
                        <a:pt x="1534" y="31331"/>
                        <a:pt x="1565" y="31207"/>
                      </a:cubicBezTo>
                      <a:cubicBezTo>
                        <a:pt x="1597" y="31085"/>
                        <a:pt x="1628" y="30963"/>
                        <a:pt x="1663" y="30843"/>
                      </a:cubicBezTo>
                      <a:cubicBezTo>
                        <a:pt x="1692" y="30740"/>
                        <a:pt x="1722" y="30637"/>
                        <a:pt x="1749" y="30532"/>
                      </a:cubicBezTo>
                      <a:cubicBezTo>
                        <a:pt x="1799" y="30329"/>
                        <a:pt x="1838" y="30122"/>
                        <a:pt x="1867" y="29915"/>
                      </a:cubicBezTo>
                      <a:cubicBezTo>
                        <a:pt x="1878" y="29840"/>
                        <a:pt x="1885" y="29765"/>
                        <a:pt x="1893" y="29689"/>
                      </a:cubicBezTo>
                      <a:cubicBezTo>
                        <a:pt x="1896" y="29652"/>
                        <a:pt x="1895" y="29614"/>
                        <a:pt x="1897" y="29576"/>
                      </a:cubicBezTo>
                      <a:cubicBezTo>
                        <a:pt x="1899" y="29542"/>
                        <a:pt x="1900" y="29507"/>
                        <a:pt x="1902" y="29473"/>
                      </a:cubicBezTo>
                      <a:cubicBezTo>
                        <a:pt x="1901" y="29436"/>
                        <a:pt x="1900" y="29400"/>
                        <a:pt x="1900" y="29363"/>
                      </a:cubicBezTo>
                      <a:cubicBezTo>
                        <a:pt x="1899" y="29309"/>
                        <a:pt x="1897" y="29254"/>
                        <a:pt x="1895" y="29201"/>
                      </a:cubicBezTo>
                      <a:cubicBezTo>
                        <a:pt x="1892" y="29143"/>
                        <a:pt x="1890" y="29086"/>
                        <a:pt x="1886" y="29029"/>
                      </a:cubicBezTo>
                      <a:cubicBezTo>
                        <a:pt x="1881" y="28984"/>
                        <a:pt x="1878" y="28938"/>
                        <a:pt x="1873" y="28894"/>
                      </a:cubicBezTo>
                      <a:cubicBezTo>
                        <a:pt x="1872" y="28871"/>
                        <a:pt x="1870" y="28849"/>
                        <a:pt x="1867" y="28826"/>
                      </a:cubicBezTo>
                      <a:cubicBezTo>
                        <a:pt x="1857" y="28742"/>
                        <a:pt x="1848" y="28659"/>
                        <a:pt x="1834" y="28574"/>
                      </a:cubicBezTo>
                      <a:cubicBezTo>
                        <a:pt x="1825" y="28524"/>
                        <a:pt x="1817" y="28473"/>
                        <a:pt x="1809" y="28423"/>
                      </a:cubicBezTo>
                      <a:cubicBezTo>
                        <a:pt x="1805" y="28399"/>
                        <a:pt x="1799" y="28373"/>
                        <a:pt x="1794" y="28349"/>
                      </a:cubicBezTo>
                      <a:cubicBezTo>
                        <a:pt x="1786" y="28307"/>
                        <a:pt x="1778" y="28265"/>
                        <a:pt x="1770" y="28223"/>
                      </a:cubicBezTo>
                      <a:cubicBezTo>
                        <a:pt x="1758" y="28166"/>
                        <a:pt x="1748" y="28110"/>
                        <a:pt x="1734" y="28055"/>
                      </a:cubicBezTo>
                      <a:cubicBezTo>
                        <a:pt x="1701" y="27924"/>
                        <a:pt x="1669" y="27795"/>
                        <a:pt x="1630" y="27666"/>
                      </a:cubicBezTo>
                      <a:cubicBezTo>
                        <a:pt x="1546" y="27378"/>
                        <a:pt x="1453" y="27094"/>
                        <a:pt x="1360" y="26808"/>
                      </a:cubicBezTo>
                      <a:cubicBezTo>
                        <a:pt x="1282" y="26569"/>
                        <a:pt x="1200" y="26331"/>
                        <a:pt x="1121" y="26092"/>
                      </a:cubicBezTo>
                      <a:cubicBezTo>
                        <a:pt x="1078" y="25956"/>
                        <a:pt x="1033" y="25810"/>
                        <a:pt x="994" y="25661"/>
                      </a:cubicBezTo>
                      <a:cubicBezTo>
                        <a:pt x="979" y="25601"/>
                        <a:pt x="964" y="25541"/>
                        <a:pt x="950" y="25480"/>
                      </a:cubicBezTo>
                      <a:cubicBezTo>
                        <a:pt x="940" y="25430"/>
                        <a:pt x="929" y="25380"/>
                        <a:pt x="918" y="25330"/>
                      </a:cubicBezTo>
                      <a:cubicBezTo>
                        <a:pt x="901" y="25236"/>
                        <a:pt x="883" y="25144"/>
                        <a:pt x="870" y="25050"/>
                      </a:cubicBezTo>
                      <a:cubicBezTo>
                        <a:pt x="855" y="24951"/>
                        <a:pt x="841" y="24852"/>
                        <a:pt x="829" y="24754"/>
                      </a:cubicBezTo>
                      <a:cubicBezTo>
                        <a:pt x="809" y="24583"/>
                        <a:pt x="793" y="24411"/>
                        <a:pt x="780" y="24239"/>
                      </a:cubicBezTo>
                      <a:cubicBezTo>
                        <a:pt x="778" y="24199"/>
                        <a:pt x="776" y="24157"/>
                        <a:pt x="775" y="24116"/>
                      </a:cubicBezTo>
                      <a:cubicBezTo>
                        <a:pt x="774" y="24095"/>
                        <a:pt x="773" y="24074"/>
                        <a:pt x="771" y="24054"/>
                      </a:cubicBezTo>
                      <a:cubicBezTo>
                        <a:pt x="773" y="23990"/>
                        <a:pt x="774" y="23925"/>
                        <a:pt x="774" y="23860"/>
                      </a:cubicBezTo>
                      <a:cubicBezTo>
                        <a:pt x="777" y="23811"/>
                        <a:pt x="781" y="23762"/>
                        <a:pt x="784" y="23713"/>
                      </a:cubicBezTo>
                      <a:cubicBezTo>
                        <a:pt x="788" y="23660"/>
                        <a:pt x="793" y="23608"/>
                        <a:pt x="800" y="23554"/>
                      </a:cubicBezTo>
                      <a:cubicBezTo>
                        <a:pt x="806" y="23502"/>
                        <a:pt x="813" y="23450"/>
                        <a:pt x="821" y="23397"/>
                      </a:cubicBezTo>
                      <a:cubicBezTo>
                        <a:pt x="829" y="23348"/>
                        <a:pt x="838" y="23299"/>
                        <a:pt x="846" y="23250"/>
                      </a:cubicBezTo>
                      <a:cubicBezTo>
                        <a:pt x="855" y="23207"/>
                        <a:pt x="863" y="23163"/>
                        <a:pt x="872" y="23120"/>
                      </a:cubicBezTo>
                      <a:cubicBezTo>
                        <a:pt x="877" y="23098"/>
                        <a:pt x="882" y="23076"/>
                        <a:pt x="886" y="23054"/>
                      </a:cubicBezTo>
                      <a:cubicBezTo>
                        <a:pt x="894" y="23020"/>
                        <a:pt x="903" y="22988"/>
                        <a:pt x="911" y="22954"/>
                      </a:cubicBezTo>
                      <a:cubicBezTo>
                        <a:pt x="927" y="22887"/>
                        <a:pt x="944" y="22820"/>
                        <a:pt x="963" y="22752"/>
                      </a:cubicBezTo>
                      <a:cubicBezTo>
                        <a:pt x="1007" y="22589"/>
                        <a:pt x="1057" y="22426"/>
                        <a:pt x="1108" y="22265"/>
                      </a:cubicBezTo>
                      <a:lnTo>
                        <a:pt x="1108" y="22264"/>
                      </a:lnTo>
                      <a:cubicBezTo>
                        <a:pt x="1109" y="22262"/>
                        <a:pt x="1109" y="22262"/>
                        <a:pt x="1109" y="22261"/>
                      </a:cubicBezTo>
                      <a:cubicBezTo>
                        <a:pt x="1170" y="22085"/>
                        <a:pt x="1232" y="21908"/>
                        <a:pt x="1295" y="21731"/>
                      </a:cubicBezTo>
                      <a:cubicBezTo>
                        <a:pt x="1310" y="21688"/>
                        <a:pt x="1323" y="21645"/>
                        <a:pt x="1336" y="21603"/>
                      </a:cubicBezTo>
                      <a:lnTo>
                        <a:pt x="1373" y="21486"/>
                      </a:lnTo>
                      <a:cubicBezTo>
                        <a:pt x="1392" y="21415"/>
                        <a:pt x="1412" y="21343"/>
                        <a:pt x="1432" y="21272"/>
                      </a:cubicBezTo>
                      <a:cubicBezTo>
                        <a:pt x="1477" y="21105"/>
                        <a:pt x="1513" y="20937"/>
                        <a:pt x="1549" y="20767"/>
                      </a:cubicBezTo>
                      <a:cubicBezTo>
                        <a:pt x="1579" y="20624"/>
                        <a:pt x="1604" y="20482"/>
                        <a:pt x="1625" y="20339"/>
                      </a:cubicBezTo>
                      <a:cubicBezTo>
                        <a:pt x="1650" y="20164"/>
                        <a:pt x="1666" y="19987"/>
                        <a:pt x="1670" y="19812"/>
                      </a:cubicBezTo>
                      <a:cubicBezTo>
                        <a:pt x="1671" y="19767"/>
                        <a:pt x="1672" y="19721"/>
                        <a:pt x="1672" y="19676"/>
                      </a:cubicBezTo>
                      <a:cubicBezTo>
                        <a:pt x="1672" y="19641"/>
                        <a:pt x="1671" y="19606"/>
                        <a:pt x="1670" y="19570"/>
                      </a:cubicBezTo>
                      <a:cubicBezTo>
                        <a:pt x="1669" y="19501"/>
                        <a:pt x="1666" y="19431"/>
                        <a:pt x="1663" y="19360"/>
                      </a:cubicBezTo>
                      <a:cubicBezTo>
                        <a:pt x="1655" y="19218"/>
                        <a:pt x="1643" y="19076"/>
                        <a:pt x="1627" y="18934"/>
                      </a:cubicBezTo>
                      <a:cubicBezTo>
                        <a:pt x="1611" y="18785"/>
                        <a:pt x="1589" y="18637"/>
                        <a:pt x="1564" y="18489"/>
                      </a:cubicBezTo>
                      <a:cubicBezTo>
                        <a:pt x="1539" y="18335"/>
                        <a:pt x="1510" y="18183"/>
                        <a:pt x="1478" y="18031"/>
                      </a:cubicBezTo>
                      <a:cubicBezTo>
                        <a:pt x="1447" y="17880"/>
                        <a:pt x="1416" y="17729"/>
                        <a:pt x="1381" y="17580"/>
                      </a:cubicBezTo>
                      <a:cubicBezTo>
                        <a:pt x="1340" y="17409"/>
                        <a:pt x="1301" y="17239"/>
                        <a:pt x="1260" y="17069"/>
                      </a:cubicBezTo>
                      <a:cubicBezTo>
                        <a:pt x="1226" y="16927"/>
                        <a:pt x="1193" y="16786"/>
                        <a:pt x="1156" y="16644"/>
                      </a:cubicBezTo>
                      <a:cubicBezTo>
                        <a:pt x="1113" y="16483"/>
                        <a:pt x="1065" y="16324"/>
                        <a:pt x="1015" y="16165"/>
                      </a:cubicBezTo>
                      <a:cubicBezTo>
                        <a:pt x="977" y="16041"/>
                        <a:pt x="934" y="15920"/>
                        <a:pt x="889" y="15799"/>
                      </a:cubicBezTo>
                      <a:cubicBezTo>
                        <a:pt x="827" y="15639"/>
                        <a:pt x="764" y="15478"/>
                        <a:pt x="702" y="15319"/>
                      </a:cubicBezTo>
                      <a:cubicBezTo>
                        <a:pt x="674" y="15246"/>
                        <a:pt x="647" y="15173"/>
                        <a:pt x="621" y="15101"/>
                      </a:cubicBezTo>
                      <a:cubicBezTo>
                        <a:pt x="592" y="15022"/>
                        <a:pt x="566" y="14943"/>
                        <a:pt x="539" y="14866"/>
                      </a:cubicBezTo>
                      <a:cubicBezTo>
                        <a:pt x="530" y="14831"/>
                        <a:pt x="521" y="14797"/>
                        <a:pt x="510" y="14763"/>
                      </a:cubicBezTo>
                      <a:cubicBezTo>
                        <a:pt x="501" y="14729"/>
                        <a:pt x="491" y="14694"/>
                        <a:pt x="481" y="14660"/>
                      </a:cubicBezTo>
                      <a:cubicBezTo>
                        <a:pt x="463" y="14575"/>
                        <a:pt x="444" y="14492"/>
                        <a:pt x="426" y="14408"/>
                      </a:cubicBezTo>
                      <a:cubicBezTo>
                        <a:pt x="410" y="14327"/>
                        <a:pt x="393" y="14246"/>
                        <a:pt x="380" y="14164"/>
                      </a:cubicBezTo>
                      <a:cubicBezTo>
                        <a:pt x="373" y="14120"/>
                        <a:pt x="366" y="14076"/>
                        <a:pt x="358" y="14032"/>
                      </a:cubicBezTo>
                      <a:cubicBezTo>
                        <a:pt x="355" y="14010"/>
                        <a:pt x="351" y="13988"/>
                        <a:pt x="348" y="13967"/>
                      </a:cubicBezTo>
                      <a:cubicBezTo>
                        <a:pt x="341" y="13913"/>
                        <a:pt x="333" y="13857"/>
                        <a:pt x="328" y="13802"/>
                      </a:cubicBezTo>
                      <a:cubicBezTo>
                        <a:pt x="323" y="13757"/>
                        <a:pt x="320" y="13712"/>
                        <a:pt x="316" y="13666"/>
                      </a:cubicBezTo>
                      <a:cubicBezTo>
                        <a:pt x="314" y="13635"/>
                        <a:pt x="313" y="13604"/>
                        <a:pt x="312" y="13572"/>
                      </a:cubicBezTo>
                      <a:cubicBezTo>
                        <a:pt x="311" y="13556"/>
                        <a:pt x="311" y="13540"/>
                        <a:pt x="309" y="13524"/>
                      </a:cubicBezTo>
                      <a:cubicBezTo>
                        <a:pt x="311" y="13470"/>
                        <a:pt x="311" y="13418"/>
                        <a:pt x="311" y="13365"/>
                      </a:cubicBezTo>
                      <a:cubicBezTo>
                        <a:pt x="313" y="13338"/>
                        <a:pt x="315" y="13304"/>
                        <a:pt x="318" y="13271"/>
                      </a:cubicBezTo>
                      <a:cubicBezTo>
                        <a:pt x="319" y="13253"/>
                        <a:pt x="320" y="13235"/>
                        <a:pt x="321" y="13217"/>
                      </a:cubicBezTo>
                      <a:cubicBezTo>
                        <a:pt x="326" y="13184"/>
                        <a:pt x="329" y="13149"/>
                        <a:pt x="334" y="13115"/>
                      </a:cubicBezTo>
                      <a:cubicBezTo>
                        <a:pt x="341" y="13054"/>
                        <a:pt x="351" y="12992"/>
                        <a:pt x="362" y="12930"/>
                      </a:cubicBezTo>
                      <a:cubicBezTo>
                        <a:pt x="381" y="12838"/>
                        <a:pt x="400" y="12746"/>
                        <a:pt x="424" y="12654"/>
                      </a:cubicBezTo>
                      <a:cubicBezTo>
                        <a:pt x="451" y="12546"/>
                        <a:pt x="478" y="12439"/>
                        <a:pt x="508" y="12333"/>
                      </a:cubicBezTo>
                      <a:cubicBezTo>
                        <a:pt x="536" y="12239"/>
                        <a:pt x="562" y="12143"/>
                        <a:pt x="592" y="12051"/>
                      </a:cubicBezTo>
                      <a:cubicBezTo>
                        <a:pt x="630" y="11928"/>
                        <a:pt x="668" y="11804"/>
                        <a:pt x="703" y="11680"/>
                      </a:cubicBezTo>
                      <a:cubicBezTo>
                        <a:pt x="728" y="11591"/>
                        <a:pt x="755" y="11503"/>
                        <a:pt x="776" y="11412"/>
                      </a:cubicBezTo>
                      <a:cubicBezTo>
                        <a:pt x="788" y="11365"/>
                        <a:pt x="800" y="11318"/>
                        <a:pt x="810" y="11269"/>
                      </a:cubicBezTo>
                      <a:cubicBezTo>
                        <a:pt x="819" y="11222"/>
                        <a:pt x="828" y="11174"/>
                        <a:pt x="838" y="11127"/>
                      </a:cubicBezTo>
                      <a:cubicBezTo>
                        <a:pt x="846" y="11091"/>
                        <a:pt x="850" y="11052"/>
                        <a:pt x="856" y="11016"/>
                      </a:cubicBezTo>
                      <a:cubicBezTo>
                        <a:pt x="864" y="10962"/>
                        <a:pt x="870" y="10907"/>
                        <a:pt x="877" y="10853"/>
                      </a:cubicBezTo>
                      <a:cubicBezTo>
                        <a:pt x="884" y="10795"/>
                        <a:pt x="889" y="10735"/>
                        <a:pt x="893" y="10676"/>
                      </a:cubicBezTo>
                      <a:cubicBezTo>
                        <a:pt x="896" y="10653"/>
                        <a:pt x="898" y="10630"/>
                        <a:pt x="899" y="10606"/>
                      </a:cubicBezTo>
                      <a:cubicBezTo>
                        <a:pt x="900" y="10564"/>
                        <a:pt x="901" y="10522"/>
                        <a:pt x="903" y="10480"/>
                      </a:cubicBezTo>
                      <a:cubicBezTo>
                        <a:pt x="904" y="10459"/>
                        <a:pt x="905" y="10438"/>
                        <a:pt x="905" y="10417"/>
                      </a:cubicBezTo>
                      <a:cubicBezTo>
                        <a:pt x="905" y="10377"/>
                        <a:pt x="904" y="10336"/>
                        <a:pt x="904" y="10295"/>
                      </a:cubicBezTo>
                      <a:cubicBezTo>
                        <a:pt x="903" y="10276"/>
                        <a:pt x="903" y="10255"/>
                        <a:pt x="903" y="10235"/>
                      </a:cubicBezTo>
                      <a:cubicBezTo>
                        <a:pt x="899" y="10175"/>
                        <a:pt x="896" y="10114"/>
                        <a:pt x="892" y="10054"/>
                      </a:cubicBezTo>
                      <a:cubicBezTo>
                        <a:pt x="890" y="10010"/>
                        <a:pt x="883" y="9966"/>
                        <a:pt x="878" y="9922"/>
                      </a:cubicBezTo>
                      <a:cubicBezTo>
                        <a:pt x="872" y="9861"/>
                        <a:pt x="864" y="9802"/>
                        <a:pt x="855" y="9742"/>
                      </a:cubicBezTo>
                      <a:cubicBezTo>
                        <a:pt x="847" y="9681"/>
                        <a:pt x="836" y="9623"/>
                        <a:pt x="825" y="9563"/>
                      </a:cubicBezTo>
                      <a:cubicBezTo>
                        <a:pt x="817" y="9518"/>
                        <a:pt x="809" y="9478"/>
                        <a:pt x="798" y="9432"/>
                      </a:cubicBezTo>
                      <a:cubicBezTo>
                        <a:pt x="789" y="9392"/>
                        <a:pt x="780" y="9350"/>
                        <a:pt x="770" y="9310"/>
                      </a:cubicBezTo>
                      <a:cubicBezTo>
                        <a:pt x="735" y="9182"/>
                        <a:pt x="702" y="9053"/>
                        <a:pt x="662" y="8927"/>
                      </a:cubicBezTo>
                      <a:cubicBezTo>
                        <a:pt x="633" y="8836"/>
                        <a:pt x="605" y="8746"/>
                        <a:pt x="574" y="8656"/>
                      </a:cubicBezTo>
                      <a:cubicBezTo>
                        <a:pt x="501" y="8437"/>
                        <a:pt x="420" y="8220"/>
                        <a:pt x="342" y="8003"/>
                      </a:cubicBezTo>
                      <a:lnTo>
                        <a:pt x="307" y="7895"/>
                      </a:lnTo>
                      <a:cubicBezTo>
                        <a:pt x="301" y="7875"/>
                        <a:pt x="295" y="7855"/>
                        <a:pt x="289" y="7836"/>
                      </a:cubicBezTo>
                      <a:cubicBezTo>
                        <a:pt x="278" y="7796"/>
                        <a:pt x="268" y="7757"/>
                        <a:pt x="256" y="7716"/>
                      </a:cubicBezTo>
                      <a:cubicBezTo>
                        <a:pt x="235" y="7639"/>
                        <a:pt x="220" y="7562"/>
                        <a:pt x="204" y="7484"/>
                      </a:cubicBezTo>
                      <a:cubicBezTo>
                        <a:pt x="198" y="7446"/>
                        <a:pt x="192" y="7408"/>
                        <a:pt x="186" y="7370"/>
                      </a:cubicBezTo>
                      <a:cubicBezTo>
                        <a:pt x="183" y="7350"/>
                        <a:pt x="179" y="7331"/>
                        <a:pt x="176" y="7311"/>
                      </a:cubicBezTo>
                      <a:cubicBezTo>
                        <a:pt x="170" y="7251"/>
                        <a:pt x="165" y="7191"/>
                        <a:pt x="160" y="7131"/>
                      </a:cubicBezTo>
                      <a:cubicBezTo>
                        <a:pt x="159" y="7098"/>
                        <a:pt x="157" y="7065"/>
                        <a:pt x="157" y="7032"/>
                      </a:cubicBezTo>
                      <a:cubicBezTo>
                        <a:pt x="156" y="6999"/>
                        <a:pt x="156" y="6964"/>
                        <a:pt x="155" y="6930"/>
                      </a:cubicBezTo>
                      <a:cubicBezTo>
                        <a:pt x="159" y="6854"/>
                        <a:pt x="162" y="6777"/>
                        <a:pt x="165" y="6700"/>
                      </a:cubicBezTo>
                      <a:cubicBezTo>
                        <a:pt x="171" y="6646"/>
                        <a:pt x="177" y="6592"/>
                        <a:pt x="183" y="6538"/>
                      </a:cubicBezTo>
                      <a:cubicBezTo>
                        <a:pt x="188" y="6501"/>
                        <a:pt x="191" y="6463"/>
                        <a:pt x="196" y="6426"/>
                      </a:cubicBezTo>
                      <a:cubicBezTo>
                        <a:pt x="205" y="6366"/>
                        <a:pt x="213" y="6307"/>
                        <a:pt x="222" y="6246"/>
                      </a:cubicBezTo>
                      <a:cubicBezTo>
                        <a:pt x="229" y="6207"/>
                        <a:pt x="235" y="6167"/>
                        <a:pt x="241" y="6127"/>
                      </a:cubicBezTo>
                      <a:cubicBezTo>
                        <a:pt x="276" y="5931"/>
                        <a:pt x="312" y="5734"/>
                        <a:pt x="349" y="5538"/>
                      </a:cubicBezTo>
                      <a:cubicBezTo>
                        <a:pt x="384" y="5354"/>
                        <a:pt x="417" y="5168"/>
                        <a:pt x="449" y="4982"/>
                      </a:cubicBezTo>
                      <a:cubicBezTo>
                        <a:pt x="482" y="4776"/>
                        <a:pt x="510" y="4568"/>
                        <a:pt x="537" y="4360"/>
                      </a:cubicBezTo>
                      <a:cubicBezTo>
                        <a:pt x="564" y="4157"/>
                        <a:pt x="589" y="3954"/>
                        <a:pt x="608" y="3751"/>
                      </a:cubicBezTo>
                      <a:cubicBezTo>
                        <a:pt x="626" y="3557"/>
                        <a:pt x="640" y="3364"/>
                        <a:pt x="660" y="3171"/>
                      </a:cubicBezTo>
                      <a:cubicBezTo>
                        <a:pt x="670" y="3070"/>
                        <a:pt x="682" y="2968"/>
                        <a:pt x="697" y="2867"/>
                      </a:cubicBezTo>
                      <a:cubicBezTo>
                        <a:pt x="712" y="2770"/>
                        <a:pt x="727" y="2672"/>
                        <a:pt x="745" y="2575"/>
                      </a:cubicBezTo>
                      <a:cubicBezTo>
                        <a:pt x="778" y="2380"/>
                        <a:pt x="814" y="2186"/>
                        <a:pt x="850" y="1991"/>
                      </a:cubicBezTo>
                      <a:cubicBezTo>
                        <a:pt x="886" y="1806"/>
                        <a:pt x="924" y="1616"/>
                        <a:pt x="965" y="1425"/>
                      </a:cubicBezTo>
                      <a:cubicBezTo>
                        <a:pt x="1001" y="1258"/>
                        <a:pt x="1041" y="1090"/>
                        <a:pt x="1080" y="923"/>
                      </a:cubicBezTo>
                      <a:cubicBezTo>
                        <a:pt x="1112" y="790"/>
                        <a:pt x="1138" y="658"/>
                        <a:pt x="1167" y="525"/>
                      </a:cubicBezTo>
                      <a:cubicBezTo>
                        <a:pt x="1196" y="385"/>
                        <a:pt x="1226" y="246"/>
                        <a:pt x="1255" y="106"/>
                      </a:cubicBezTo>
                      <a:cubicBezTo>
                        <a:pt x="1265" y="63"/>
                        <a:pt x="1245" y="16"/>
                        <a:pt x="1201" y="3"/>
                      </a:cubicBezTo>
                      <a:cubicBezTo>
                        <a:pt x="1194" y="1"/>
                        <a:pt x="1187" y="0"/>
                        <a:pt x="11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3004225" y="1995525"/>
                  <a:ext cx="24975" cy="266100"/>
                </a:xfrm>
                <a:custGeom>
                  <a:rect b="b" l="l" r="r" t="t"/>
                  <a:pathLst>
                    <a:path extrusionOk="0" h="10644" w="999">
                      <a:moveTo>
                        <a:pt x="914" y="1"/>
                      </a:moveTo>
                      <a:cubicBezTo>
                        <a:pt x="801" y="1"/>
                        <a:pt x="804" y="286"/>
                        <a:pt x="774" y="391"/>
                      </a:cubicBezTo>
                      <a:cubicBezTo>
                        <a:pt x="690" y="991"/>
                        <a:pt x="587" y="1587"/>
                        <a:pt x="500" y="2186"/>
                      </a:cubicBezTo>
                      <a:cubicBezTo>
                        <a:pt x="442" y="2687"/>
                        <a:pt x="384" y="3187"/>
                        <a:pt x="309" y="3685"/>
                      </a:cubicBezTo>
                      <a:cubicBezTo>
                        <a:pt x="139" y="4675"/>
                        <a:pt x="42" y="5675"/>
                        <a:pt x="17" y="6680"/>
                      </a:cubicBezTo>
                      <a:cubicBezTo>
                        <a:pt x="8" y="7169"/>
                        <a:pt x="0" y="7660"/>
                        <a:pt x="36" y="8148"/>
                      </a:cubicBezTo>
                      <a:cubicBezTo>
                        <a:pt x="65" y="8637"/>
                        <a:pt x="183" y="9117"/>
                        <a:pt x="223" y="9605"/>
                      </a:cubicBezTo>
                      <a:cubicBezTo>
                        <a:pt x="246" y="9884"/>
                        <a:pt x="221" y="10158"/>
                        <a:pt x="165" y="10434"/>
                      </a:cubicBezTo>
                      <a:cubicBezTo>
                        <a:pt x="157" y="10503"/>
                        <a:pt x="100" y="10607"/>
                        <a:pt x="192" y="10641"/>
                      </a:cubicBezTo>
                      <a:lnTo>
                        <a:pt x="190" y="10641"/>
                      </a:lnTo>
                      <a:cubicBezTo>
                        <a:pt x="197" y="10643"/>
                        <a:pt x="203" y="10644"/>
                        <a:pt x="209" y="10644"/>
                      </a:cubicBezTo>
                      <a:cubicBezTo>
                        <a:pt x="242" y="10644"/>
                        <a:pt x="272" y="10620"/>
                        <a:pt x="279" y="10588"/>
                      </a:cubicBezTo>
                      <a:cubicBezTo>
                        <a:pt x="503" y="9745"/>
                        <a:pt x="289" y="9017"/>
                        <a:pt x="207" y="8181"/>
                      </a:cubicBezTo>
                      <a:cubicBezTo>
                        <a:pt x="138" y="7414"/>
                        <a:pt x="166" y="6643"/>
                        <a:pt x="217" y="5874"/>
                      </a:cubicBezTo>
                      <a:cubicBezTo>
                        <a:pt x="269" y="4978"/>
                        <a:pt x="397" y="4074"/>
                        <a:pt x="522" y="3184"/>
                      </a:cubicBezTo>
                      <a:cubicBezTo>
                        <a:pt x="622" y="2351"/>
                        <a:pt x="757" y="1526"/>
                        <a:pt x="886" y="698"/>
                      </a:cubicBezTo>
                      <a:cubicBezTo>
                        <a:pt x="915" y="511"/>
                        <a:pt x="940" y="329"/>
                        <a:pt x="980" y="143"/>
                      </a:cubicBezTo>
                      <a:cubicBezTo>
                        <a:pt x="998" y="92"/>
                        <a:pt x="996" y="24"/>
                        <a:pt x="934" y="4"/>
                      </a:cubicBezTo>
                      <a:cubicBezTo>
                        <a:pt x="927" y="2"/>
                        <a:pt x="920" y="1"/>
                        <a:pt x="9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3020850" y="2019650"/>
                  <a:ext cx="28825" cy="227825"/>
                </a:xfrm>
                <a:custGeom>
                  <a:rect b="b" l="l" r="r" t="t"/>
                  <a:pathLst>
                    <a:path extrusionOk="0" h="9113" w="1153">
                      <a:moveTo>
                        <a:pt x="870" y="0"/>
                      </a:moveTo>
                      <a:cubicBezTo>
                        <a:pt x="817" y="0"/>
                        <a:pt x="769" y="59"/>
                        <a:pt x="787" y="114"/>
                      </a:cubicBezTo>
                      <a:cubicBezTo>
                        <a:pt x="848" y="318"/>
                        <a:pt x="900" y="526"/>
                        <a:pt x="950" y="733"/>
                      </a:cubicBezTo>
                      <a:cubicBezTo>
                        <a:pt x="1094" y="1760"/>
                        <a:pt x="598" y="2830"/>
                        <a:pt x="218" y="3765"/>
                      </a:cubicBezTo>
                      <a:cubicBezTo>
                        <a:pt x="11" y="4220"/>
                        <a:pt x="0" y="4728"/>
                        <a:pt x="22" y="5220"/>
                      </a:cubicBezTo>
                      <a:cubicBezTo>
                        <a:pt x="37" y="5795"/>
                        <a:pt x="109" y="6367"/>
                        <a:pt x="130" y="6941"/>
                      </a:cubicBezTo>
                      <a:cubicBezTo>
                        <a:pt x="128" y="7638"/>
                        <a:pt x="64" y="8335"/>
                        <a:pt x="32" y="9031"/>
                      </a:cubicBezTo>
                      <a:cubicBezTo>
                        <a:pt x="32" y="9073"/>
                        <a:pt x="64" y="9113"/>
                        <a:pt x="108" y="9113"/>
                      </a:cubicBezTo>
                      <a:cubicBezTo>
                        <a:pt x="211" y="9103"/>
                        <a:pt x="181" y="8978"/>
                        <a:pt x="192" y="8903"/>
                      </a:cubicBezTo>
                      <a:cubicBezTo>
                        <a:pt x="227" y="8396"/>
                        <a:pt x="250" y="7886"/>
                        <a:pt x="274" y="7378"/>
                      </a:cubicBezTo>
                      <a:cubicBezTo>
                        <a:pt x="314" y="6775"/>
                        <a:pt x="202" y="6175"/>
                        <a:pt x="179" y="5571"/>
                      </a:cubicBezTo>
                      <a:cubicBezTo>
                        <a:pt x="163" y="5073"/>
                        <a:pt x="126" y="4558"/>
                        <a:pt x="278" y="4075"/>
                      </a:cubicBezTo>
                      <a:cubicBezTo>
                        <a:pt x="489" y="3537"/>
                        <a:pt x="721" y="3003"/>
                        <a:pt x="886" y="2447"/>
                      </a:cubicBezTo>
                      <a:cubicBezTo>
                        <a:pt x="1028" y="2010"/>
                        <a:pt x="1139" y="1557"/>
                        <a:pt x="1146" y="1094"/>
                      </a:cubicBezTo>
                      <a:cubicBezTo>
                        <a:pt x="1153" y="870"/>
                        <a:pt x="1113" y="648"/>
                        <a:pt x="1051" y="433"/>
                      </a:cubicBezTo>
                      <a:cubicBezTo>
                        <a:pt x="1018" y="310"/>
                        <a:pt x="988" y="187"/>
                        <a:pt x="949" y="66"/>
                      </a:cubicBezTo>
                      <a:cubicBezTo>
                        <a:pt x="942" y="45"/>
                        <a:pt x="930" y="26"/>
                        <a:pt x="910" y="13"/>
                      </a:cubicBezTo>
                      <a:cubicBezTo>
                        <a:pt x="897" y="4"/>
                        <a:pt x="884" y="0"/>
                        <a:pt x="8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1000" y="1531000"/>
                  <a:ext cx="366775" cy="321950"/>
                </a:xfrm>
                <a:custGeom>
                  <a:rect b="b" l="l" r="r" t="t"/>
                  <a:pathLst>
                    <a:path extrusionOk="0" h="12878" w="14671">
                      <a:moveTo>
                        <a:pt x="13890" y="823"/>
                      </a:moveTo>
                      <a:lnTo>
                        <a:pt x="13890" y="823"/>
                      </a:lnTo>
                      <a:cubicBezTo>
                        <a:pt x="13562" y="1419"/>
                        <a:pt x="13208" y="2000"/>
                        <a:pt x="12790" y="2538"/>
                      </a:cubicBezTo>
                      <a:cubicBezTo>
                        <a:pt x="12374" y="3060"/>
                        <a:pt x="11882" y="3515"/>
                        <a:pt x="11388" y="3961"/>
                      </a:cubicBezTo>
                      <a:cubicBezTo>
                        <a:pt x="11984" y="3377"/>
                        <a:pt x="12363" y="2627"/>
                        <a:pt x="12841" y="1951"/>
                      </a:cubicBezTo>
                      <a:cubicBezTo>
                        <a:pt x="13141" y="1532"/>
                        <a:pt x="13512" y="1171"/>
                        <a:pt x="13890" y="823"/>
                      </a:cubicBezTo>
                      <a:close/>
                      <a:moveTo>
                        <a:pt x="9469" y="5376"/>
                      </a:moveTo>
                      <a:cubicBezTo>
                        <a:pt x="8895" y="5706"/>
                        <a:pt x="8270" y="5940"/>
                        <a:pt x="7711" y="6295"/>
                      </a:cubicBezTo>
                      <a:cubicBezTo>
                        <a:pt x="7202" y="6575"/>
                        <a:pt x="6964" y="7111"/>
                        <a:pt x="6692" y="7597"/>
                      </a:cubicBezTo>
                      <a:cubicBezTo>
                        <a:pt x="6306" y="8315"/>
                        <a:pt x="5746" y="8934"/>
                        <a:pt x="5048" y="9361"/>
                      </a:cubicBezTo>
                      <a:cubicBezTo>
                        <a:pt x="5058" y="9336"/>
                        <a:pt x="5066" y="9310"/>
                        <a:pt x="5075" y="9283"/>
                      </a:cubicBezTo>
                      <a:cubicBezTo>
                        <a:pt x="5346" y="8411"/>
                        <a:pt x="5608" y="7445"/>
                        <a:pt x="6365" y="6859"/>
                      </a:cubicBezTo>
                      <a:cubicBezTo>
                        <a:pt x="6647" y="6652"/>
                        <a:pt x="6963" y="6495"/>
                        <a:pt x="7284" y="6357"/>
                      </a:cubicBezTo>
                      <a:cubicBezTo>
                        <a:pt x="8010" y="6024"/>
                        <a:pt x="8750" y="5724"/>
                        <a:pt x="9469" y="5376"/>
                      </a:cubicBezTo>
                      <a:close/>
                      <a:moveTo>
                        <a:pt x="4670" y="9793"/>
                      </a:moveTo>
                      <a:lnTo>
                        <a:pt x="4670" y="9793"/>
                      </a:lnTo>
                      <a:cubicBezTo>
                        <a:pt x="4462" y="10105"/>
                        <a:pt x="4232" y="10394"/>
                        <a:pt x="3936" y="10631"/>
                      </a:cubicBezTo>
                      <a:cubicBezTo>
                        <a:pt x="3521" y="10919"/>
                        <a:pt x="3114" y="11223"/>
                        <a:pt x="2685" y="11489"/>
                      </a:cubicBezTo>
                      <a:cubicBezTo>
                        <a:pt x="1962" y="11964"/>
                        <a:pt x="1284" y="12607"/>
                        <a:pt x="389" y="12707"/>
                      </a:cubicBezTo>
                      <a:cubicBezTo>
                        <a:pt x="348" y="12710"/>
                        <a:pt x="307" y="12714"/>
                        <a:pt x="267" y="12714"/>
                      </a:cubicBezTo>
                      <a:cubicBezTo>
                        <a:pt x="249" y="12714"/>
                        <a:pt x="231" y="12713"/>
                        <a:pt x="214" y="12711"/>
                      </a:cubicBezTo>
                      <a:cubicBezTo>
                        <a:pt x="637" y="12394"/>
                        <a:pt x="1191" y="12282"/>
                        <a:pt x="1613" y="11954"/>
                      </a:cubicBezTo>
                      <a:cubicBezTo>
                        <a:pt x="1990" y="11677"/>
                        <a:pt x="2325" y="11350"/>
                        <a:pt x="2697" y="11065"/>
                      </a:cubicBezTo>
                      <a:cubicBezTo>
                        <a:pt x="3320" y="10590"/>
                        <a:pt x="3993" y="10186"/>
                        <a:pt x="4670" y="9793"/>
                      </a:cubicBezTo>
                      <a:close/>
                      <a:moveTo>
                        <a:pt x="14533" y="1"/>
                      </a:moveTo>
                      <a:cubicBezTo>
                        <a:pt x="14477" y="1"/>
                        <a:pt x="14424" y="70"/>
                        <a:pt x="14380" y="110"/>
                      </a:cubicBezTo>
                      <a:cubicBezTo>
                        <a:pt x="14369" y="103"/>
                        <a:pt x="14358" y="100"/>
                        <a:pt x="14346" y="100"/>
                      </a:cubicBezTo>
                      <a:cubicBezTo>
                        <a:pt x="14314" y="100"/>
                        <a:pt x="14283" y="123"/>
                        <a:pt x="14269" y="152"/>
                      </a:cubicBezTo>
                      <a:cubicBezTo>
                        <a:pt x="14153" y="381"/>
                        <a:pt x="13930" y="525"/>
                        <a:pt x="13753" y="706"/>
                      </a:cubicBezTo>
                      <a:cubicBezTo>
                        <a:pt x="13420" y="1013"/>
                        <a:pt x="13100" y="1337"/>
                        <a:pt x="12832" y="1703"/>
                      </a:cubicBezTo>
                      <a:cubicBezTo>
                        <a:pt x="12493" y="2149"/>
                        <a:pt x="12233" y="2649"/>
                        <a:pt x="11904" y="3103"/>
                      </a:cubicBezTo>
                      <a:cubicBezTo>
                        <a:pt x="11548" y="3589"/>
                        <a:pt x="11133" y="4031"/>
                        <a:pt x="10671" y="4421"/>
                      </a:cubicBezTo>
                      <a:cubicBezTo>
                        <a:pt x="9933" y="5042"/>
                        <a:pt x="9024" y="5411"/>
                        <a:pt x="8157" y="5814"/>
                      </a:cubicBezTo>
                      <a:cubicBezTo>
                        <a:pt x="7493" y="6127"/>
                        <a:pt x="6761" y="6329"/>
                        <a:pt x="6180" y="6794"/>
                      </a:cubicBezTo>
                      <a:cubicBezTo>
                        <a:pt x="5377" y="7480"/>
                        <a:pt x="5171" y="8561"/>
                        <a:pt x="4820" y="9506"/>
                      </a:cubicBezTo>
                      <a:cubicBezTo>
                        <a:pt x="4213" y="9880"/>
                        <a:pt x="3596" y="10241"/>
                        <a:pt x="3018" y="10660"/>
                      </a:cubicBezTo>
                      <a:cubicBezTo>
                        <a:pt x="2495" y="11009"/>
                        <a:pt x="2031" y="11434"/>
                        <a:pt x="1530" y="11810"/>
                      </a:cubicBezTo>
                      <a:cubicBezTo>
                        <a:pt x="1182" y="12066"/>
                        <a:pt x="764" y="12195"/>
                        <a:pt x="386" y="12397"/>
                      </a:cubicBezTo>
                      <a:cubicBezTo>
                        <a:pt x="263" y="12479"/>
                        <a:pt x="96" y="12542"/>
                        <a:pt x="37" y="12686"/>
                      </a:cubicBezTo>
                      <a:cubicBezTo>
                        <a:pt x="0" y="12819"/>
                        <a:pt x="132" y="12877"/>
                        <a:pt x="244" y="12877"/>
                      </a:cubicBezTo>
                      <a:cubicBezTo>
                        <a:pt x="245" y="12877"/>
                        <a:pt x="246" y="12877"/>
                        <a:pt x="247" y="12877"/>
                      </a:cubicBezTo>
                      <a:lnTo>
                        <a:pt x="246" y="12877"/>
                      </a:lnTo>
                      <a:cubicBezTo>
                        <a:pt x="1287" y="12867"/>
                        <a:pt x="2056" y="12074"/>
                        <a:pt x="2875" y="11540"/>
                      </a:cubicBezTo>
                      <a:cubicBezTo>
                        <a:pt x="3063" y="11417"/>
                        <a:pt x="3247" y="11283"/>
                        <a:pt x="3431" y="11155"/>
                      </a:cubicBezTo>
                      <a:cubicBezTo>
                        <a:pt x="3693" y="10968"/>
                        <a:pt x="3973" y="10809"/>
                        <a:pt x="4214" y="10595"/>
                      </a:cubicBezTo>
                      <a:cubicBezTo>
                        <a:pt x="4507" y="10315"/>
                        <a:pt x="4771" y="9993"/>
                        <a:pt x="4946" y="9625"/>
                      </a:cubicBezTo>
                      <a:cubicBezTo>
                        <a:pt x="5597" y="9246"/>
                        <a:pt x="6170" y="8725"/>
                        <a:pt x="6568" y="8082"/>
                      </a:cubicBezTo>
                      <a:cubicBezTo>
                        <a:pt x="6830" y="7673"/>
                        <a:pt x="7016" y="7222"/>
                        <a:pt x="7311" y="6834"/>
                      </a:cubicBezTo>
                      <a:cubicBezTo>
                        <a:pt x="7488" y="6604"/>
                        <a:pt x="7751" y="6465"/>
                        <a:pt x="7995" y="6317"/>
                      </a:cubicBezTo>
                      <a:cubicBezTo>
                        <a:pt x="8387" y="6108"/>
                        <a:pt x="8798" y="5937"/>
                        <a:pt x="9187" y="5720"/>
                      </a:cubicBezTo>
                      <a:cubicBezTo>
                        <a:pt x="10034" y="5277"/>
                        <a:pt x="10822" y="4728"/>
                        <a:pt x="11518" y="4071"/>
                      </a:cubicBezTo>
                      <a:cubicBezTo>
                        <a:pt x="12110" y="3524"/>
                        <a:pt x="12682" y="2949"/>
                        <a:pt x="13154" y="2293"/>
                      </a:cubicBezTo>
                      <a:cubicBezTo>
                        <a:pt x="13432" y="1918"/>
                        <a:pt x="13674" y="1518"/>
                        <a:pt x="13905" y="1112"/>
                      </a:cubicBezTo>
                      <a:cubicBezTo>
                        <a:pt x="14077" y="844"/>
                        <a:pt x="14183" y="514"/>
                        <a:pt x="14429" y="308"/>
                      </a:cubicBezTo>
                      <a:cubicBezTo>
                        <a:pt x="14482" y="233"/>
                        <a:pt x="14670" y="146"/>
                        <a:pt x="14595" y="34"/>
                      </a:cubicBezTo>
                      <a:cubicBezTo>
                        <a:pt x="14574" y="10"/>
                        <a:pt x="14553" y="1"/>
                        <a:pt x="145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706600" y="1536700"/>
                  <a:ext cx="304075" cy="298900"/>
                </a:xfrm>
                <a:custGeom>
                  <a:rect b="b" l="l" r="r" t="t"/>
                  <a:pathLst>
                    <a:path extrusionOk="0" h="11956" w="12163">
                      <a:moveTo>
                        <a:pt x="327" y="1"/>
                      </a:moveTo>
                      <a:cubicBezTo>
                        <a:pt x="319" y="1"/>
                        <a:pt x="312" y="2"/>
                        <a:pt x="304" y="4"/>
                      </a:cubicBezTo>
                      <a:cubicBezTo>
                        <a:pt x="1" y="178"/>
                        <a:pt x="455" y="1530"/>
                        <a:pt x="621" y="1816"/>
                      </a:cubicBezTo>
                      <a:cubicBezTo>
                        <a:pt x="1041" y="2651"/>
                        <a:pt x="1709" y="3327"/>
                        <a:pt x="2420" y="3920"/>
                      </a:cubicBezTo>
                      <a:cubicBezTo>
                        <a:pt x="2878" y="4284"/>
                        <a:pt x="3397" y="4556"/>
                        <a:pt x="3906" y="4844"/>
                      </a:cubicBezTo>
                      <a:cubicBezTo>
                        <a:pt x="4291" y="5047"/>
                        <a:pt x="4579" y="5377"/>
                        <a:pt x="4856" y="5704"/>
                      </a:cubicBezTo>
                      <a:cubicBezTo>
                        <a:pt x="5144" y="6055"/>
                        <a:pt x="5447" y="6413"/>
                        <a:pt x="5731" y="6771"/>
                      </a:cubicBezTo>
                      <a:cubicBezTo>
                        <a:pt x="6154" y="7311"/>
                        <a:pt x="6490" y="7914"/>
                        <a:pt x="6913" y="8455"/>
                      </a:cubicBezTo>
                      <a:cubicBezTo>
                        <a:pt x="7452" y="9141"/>
                        <a:pt x="8116" y="9715"/>
                        <a:pt x="8842" y="10195"/>
                      </a:cubicBezTo>
                      <a:cubicBezTo>
                        <a:pt x="9302" y="10517"/>
                        <a:pt x="9757" y="10849"/>
                        <a:pt x="10232" y="11148"/>
                      </a:cubicBezTo>
                      <a:cubicBezTo>
                        <a:pt x="10803" y="11505"/>
                        <a:pt x="11394" y="11883"/>
                        <a:pt x="12078" y="11955"/>
                      </a:cubicBezTo>
                      <a:cubicBezTo>
                        <a:pt x="12081" y="11955"/>
                        <a:pt x="12084" y="11956"/>
                        <a:pt x="12087" y="11956"/>
                      </a:cubicBezTo>
                      <a:cubicBezTo>
                        <a:pt x="12124" y="11956"/>
                        <a:pt x="12155" y="11922"/>
                        <a:pt x="12158" y="11887"/>
                      </a:cubicBezTo>
                      <a:cubicBezTo>
                        <a:pt x="12163" y="11845"/>
                        <a:pt x="12136" y="11808"/>
                        <a:pt x="12094" y="11802"/>
                      </a:cubicBezTo>
                      <a:cubicBezTo>
                        <a:pt x="11911" y="11775"/>
                        <a:pt x="11725" y="11741"/>
                        <a:pt x="11546" y="11683"/>
                      </a:cubicBezTo>
                      <a:cubicBezTo>
                        <a:pt x="11222" y="11573"/>
                        <a:pt x="10931" y="11408"/>
                        <a:pt x="10633" y="11231"/>
                      </a:cubicBezTo>
                      <a:cubicBezTo>
                        <a:pt x="10040" y="10867"/>
                        <a:pt x="9490" y="10451"/>
                        <a:pt x="8918" y="10044"/>
                      </a:cubicBezTo>
                      <a:cubicBezTo>
                        <a:pt x="8449" y="9710"/>
                        <a:pt x="7986" y="9380"/>
                        <a:pt x="7581" y="8966"/>
                      </a:cubicBezTo>
                      <a:cubicBezTo>
                        <a:pt x="7285" y="8666"/>
                        <a:pt x="7005" y="8351"/>
                        <a:pt x="6759" y="8008"/>
                      </a:cubicBezTo>
                      <a:cubicBezTo>
                        <a:pt x="6456" y="7581"/>
                        <a:pt x="6186" y="7131"/>
                        <a:pt x="5879" y="6705"/>
                      </a:cubicBezTo>
                      <a:cubicBezTo>
                        <a:pt x="5602" y="6327"/>
                        <a:pt x="5301" y="5965"/>
                        <a:pt x="4999" y="5605"/>
                      </a:cubicBezTo>
                      <a:cubicBezTo>
                        <a:pt x="4764" y="5335"/>
                        <a:pt x="4524" y="5060"/>
                        <a:pt x="4226" y="4855"/>
                      </a:cubicBezTo>
                      <a:cubicBezTo>
                        <a:pt x="3762" y="4549"/>
                        <a:pt x="3257" y="4307"/>
                        <a:pt x="2801" y="3987"/>
                      </a:cubicBezTo>
                      <a:cubicBezTo>
                        <a:pt x="1976" y="3386"/>
                        <a:pt x="1207" y="2670"/>
                        <a:pt x="751" y="1739"/>
                      </a:cubicBezTo>
                      <a:cubicBezTo>
                        <a:pt x="597" y="1425"/>
                        <a:pt x="496" y="1102"/>
                        <a:pt x="422" y="755"/>
                      </a:cubicBezTo>
                      <a:cubicBezTo>
                        <a:pt x="388" y="557"/>
                        <a:pt x="327" y="343"/>
                        <a:pt x="378" y="142"/>
                      </a:cubicBezTo>
                      <a:cubicBezTo>
                        <a:pt x="416" y="110"/>
                        <a:pt x="414" y="37"/>
                        <a:pt x="366" y="11"/>
                      </a:cubicBezTo>
                      <a:cubicBezTo>
                        <a:pt x="354" y="4"/>
                        <a:pt x="340" y="1"/>
                        <a:pt x="3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329250" y="1506175"/>
                  <a:ext cx="377650" cy="332725"/>
                </a:xfrm>
                <a:custGeom>
                  <a:rect b="b" l="l" r="r" t="t"/>
                  <a:pathLst>
                    <a:path extrusionOk="0" h="13309" w="15106">
                      <a:moveTo>
                        <a:pt x="15019" y="0"/>
                      </a:moveTo>
                      <a:cubicBezTo>
                        <a:pt x="14963" y="0"/>
                        <a:pt x="14907" y="17"/>
                        <a:pt x="14851" y="26"/>
                      </a:cubicBezTo>
                      <a:cubicBezTo>
                        <a:pt x="14182" y="139"/>
                        <a:pt x="13600" y="513"/>
                        <a:pt x="13075" y="923"/>
                      </a:cubicBezTo>
                      <a:cubicBezTo>
                        <a:pt x="12223" y="1585"/>
                        <a:pt x="11464" y="2351"/>
                        <a:pt x="10704" y="3115"/>
                      </a:cubicBezTo>
                      <a:cubicBezTo>
                        <a:pt x="10028" y="3778"/>
                        <a:pt x="9364" y="4479"/>
                        <a:pt x="8551" y="4978"/>
                      </a:cubicBezTo>
                      <a:cubicBezTo>
                        <a:pt x="8161" y="5207"/>
                        <a:pt x="7730" y="5344"/>
                        <a:pt x="7314" y="5521"/>
                      </a:cubicBezTo>
                      <a:cubicBezTo>
                        <a:pt x="6976" y="5656"/>
                        <a:pt x="6658" y="5829"/>
                        <a:pt x="6337" y="5999"/>
                      </a:cubicBezTo>
                      <a:cubicBezTo>
                        <a:pt x="5943" y="6204"/>
                        <a:pt x="5548" y="6422"/>
                        <a:pt x="5236" y="6744"/>
                      </a:cubicBezTo>
                      <a:cubicBezTo>
                        <a:pt x="5005" y="6986"/>
                        <a:pt x="4777" y="7237"/>
                        <a:pt x="4600" y="7522"/>
                      </a:cubicBezTo>
                      <a:cubicBezTo>
                        <a:pt x="4477" y="7725"/>
                        <a:pt x="4369" y="7937"/>
                        <a:pt x="4262" y="8148"/>
                      </a:cubicBezTo>
                      <a:cubicBezTo>
                        <a:pt x="4051" y="8566"/>
                        <a:pt x="3827" y="8977"/>
                        <a:pt x="3606" y="9389"/>
                      </a:cubicBezTo>
                      <a:cubicBezTo>
                        <a:pt x="3286" y="10021"/>
                        <a:pt x="2901" y="10633"/>
                        <a:pt x="2355" y="11092"/>
                      </a:cubicBezTo>
                      <a:cubicBezTo>
                        <a:pt x="1956" y="11427"/>
                        <a:pt x="1562" y="11764"/>
                        <a:pt x="1169" y="12105"/>
                      </a:cubicBezTo>
                      <a:cubicBezTo>
                        <a:pt x="894" y="12346"/>
                        <a:pt x="588" y="12552"/>
                        <a:pt x="319" y="12799"/>
                      </a:cubicBezTo>
                      <a:cubicBezTo>
                        <a:pt x="204" y="12915"/>
                        <a:pt x="105" y="13047"/>
                        <a:pt x="21" y="13188"/>
                      </a:cubicBezTo>
                      <a:cubicBezTo>
                        <a:pt x="0" y="13224"/>
                        <a:pt x="14" y="13276"/>
                        <a:pt x="50" y="13298"/>
                      </a:cubicBezTo>
                      <a:cubicBezTo>
                        <a:pt x="63" y="13305"/>
                        <a:pt x="74" y="13308"/>
                        <a:pt x="85" y="13308"/>
                      </a:cubicBezTo>
                      <a:cubicBezTo>
                        <a:pt x="126" y="13308"/>
                        <a:pt x="160" y="13266"/>
                        <a:pt x="177" y="13228"/>
                      </a:cubicBezTo>
                      <a:cubicBezTo>
                        <a:pt x="245" y="13123"/>
                        <a:pt x="321" y="13024"/>
                        <a:pt x="406" y="12932"/>
                      </a:cubicBezTo>
                      <a:cubicBezTo>
                        <a:pt x="755" y="12625"/>
                        <a:pt x="1144" y="12363"/>
                        <a:pt x="1491" y="12054"/>
                      </a:cubicBezTo>
                      <a:cubicBezTo>
                        <a:pt x="1890" y="11698"/>
                        <a:pt x="2313" y="11371"/>
                        <a:pt x="2690" y="10993"/>
                      </a:cubicBezTo>
                      <a:cubicBezTo>
                        <a:pt x="3130" y="10539"/>
                        <a:pt x="3445" y="9988"/>
                        <a:pt x="3742" y="9435"/>
                      </a:cubicBezTo>
                      <a:cubicBezTo>
                        <a:pt x="3972" y="9028"/>
                        <a:pt x="4202" y="8621"/>
                        <a:pt x="4415" y="8205"/>
                      </a:cubicBezTo>
                      <a:cubicBezTo>
                        <a:pt x="4794" y="7404"/>
                        <a:pt x="5369" y="6672"/>
                        <a:pt x="6164" y="6254"/>
                      </a:cubicBezTo>
                      <a:cubicBezTo>
                        <a:pt x="6541" y="6049"/>
                        <a:pt x="6918" y="5842"/>
                        <a:pt x="7317" y="5684"/>
                      </a:cubicBezTo>
                      <a:cubicBezTo>
                        <a:pt x="7698" y="5530"/>
                        <a:pt x="8096" y="5416"/>
                        <a:pt x="8463" y="5229"/>
                      </a:cubicBezTo>
                      <a:cubicBezTo>
                        <a:pt x="9080" y="4910"/>
                        <a:pt x="9576" y="4413"/>
                        <a:pt x="10082" y="3946"/>
                      </a:cubicBezTo>
                      <a:cubicBezTo>
                        <a:pt x="11182" y="2946"/>
                        <a:pt x="12130" y="1775"/>
                        <a:pt x="13349" y="911"/>
                      </a:cubicBezTo>
                      <a:cubicBezTo>
                        <a:pt x="13747" y="623"/>
                        <a:pt x="14173" y="355"/>
                        <a:pt x="14656" y="237"/>
                      </a:cubicBezTo>
                      <a:cubicBezTo>
                        <a:pt x="14772" y="208"/>
                        <a:pt x="14916" y="178"/>
                        <a:pt x="15039" y="161"/>
                      </a:cubicBezTo>
                      <a:cubicBezTo>
                        <a:pt x="15078" y="156"/>
                        <a:pt x="15105" y="116"/>
                        <a:pt x="15104" y="78"/>
                      </a:cubicBezTo>
                      <a:cubicBezTo>
                        <a:pt x="15104" y="42"/>
                        <a:pt x="15081" y="11"/>
                        <a:pt x="15046" y="2"/>
                      </a:cubicBezTo>
                      <a:cubicBezTo>
                        <a:pt x="15037" y="1"/>
                        <a:pt x="15028" y="0"/>
                        <a:pt x="150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8"/>
                <p:cNvSpPr/>
                <p:nvPr/>
              </p:nvSpPr>
              <p:spPr>
                <a:xfrm>
                  <a:off x="2325775" y="1502100"/>
                  <a:ext cx="353700" cy="338950"/>
                </a:xfrm>
                <a:custGeom>
                  <a:rect b="b" l="l" r="r" t="t"/>
                  <a:pathLst>
                    <a:path extrusionOk="0" h="13558" w="14148">
                      <a:moveTo>
                        <a:pt x="14074" y="1"/>
                      </a:moveTo>
                      <a:cubicBezTo>
                        <a:pt x="14071" y="1"/>
                        <a:pt x="14069" y="1"/>
                        <a:pt x="14067" y="1"/>
                      </a:cubicBezTo>
                      <a:cubicBezTo>
                        <a:pt x="14042" y="3"/>
                        <a:pt x="14016" y="7"/>
                        <a:pt x="13990" y="9"/>
                      </a:cubicBezTo>
                      <a:cubicBezTo>
                        <a:pt x="13135" y="60"/>
                        <a:pt x="12697" y="283"/>
                        <a:pt x="12032" y="795"/>
                      </a:cubicBezTo>
                      <a:cubicBezTo>
                        <a:pt x="11503" y="1201"/>
                        <a:pt x="10986" y="1631"/>
                        <a:pt x="10537" y="2128"/>
                      </a:cubicBezTo>
                      <a:cubicBezTo>
                        <a:pt x="10139" y="2564"/>
                        <a:pt x="9834" y="3084"/>
                        <a:pt x="9383" y="3473"/>
                      </a:cubicBezTo>
                      <a:cubicBezTo>
                        <a:pt x="8912" y="3901"/>
                        <a:pt x="8336" y="4207"/>
                        <a:pt x="7802" y="4549"/>
                      </a:cubicBezTo>
                      <a:cubicBezTo>
                        <a:pt x="7423" y="4784"/>
                        <a:pt x="7065" y="5051"/>
                        <a:pt x="6691" y="5294"/>
                      </a:cubicBezTo>
                      <a:cubicBezTo>
                        <a:pt x="6362" y="5510"/>
                        <a:pt x="6024" y="5711"/>
                        <a:pt x="5701" y="5936"/>
                      </a:cubicBezTo>
                      <a:cubicBezTo>
                        <a:pt x="5398" y="6148"/>
                        <a:pt x="5092" y="6362"/>
                        <a:pt x="4841" y="6635"/>
                      </a:cubicBezTo>
                      <a:cubicBezTo>
                        <a:pt x="4552" y="6952"/>
                        <a:pt x="4358" y="7340"/>
                        <a:pt x="4166" y="7721"/>
                      </a:cubicBezTo>
                      <a:cubicBezTo>
                        <a:pt x="3970" y="8122"/>
                        <a:pt x="3766" y="8520"/>
                        <a:pt x="3530" y="8900"/>
                      </a:cubicBezTo>
                      <a:cubicBezTo>
                        <a:pt x="3112" y="9576"/>
                        <a:pt x="2593" y="10194"/>
                        <a:pt x="2023" y="10749"/>
                      </a:cubicBezTo>
                      <a:cubicBezTo>
                        <a:pt x="1376" y="11378"/>
                        <a:pt x="0" y="12581"/>
                        <a:pt x="9" y="13520"/>
                      </a:cubicBezTo>
                      <a:lnTo>
                        <a:pt x="9" y="13519"/>
                      </a:lnTo>
                      <a:cubicBezTo>
                        <a:pt x="24" y="13542"/>
                        <a:pt x="49" y="13557"/>
                        <a:pt x="75" y="13557"/>
                      </a:cubicBezTo>
                      <a:cubicBezTo>
                        <a:pt x="79" y="13557"/>
                        <a:pt x="83" y="13557"/>
                        <a:pt x="87" y="13556"/>
                      </a:cubicBezTo>
                      <a:cubicBezTo>
                        <a:pt x="141" y="13548"/>
                        <a:pt x="155" y="13493"/>
                        <a:pt x="155" y="13447"/>
                      </a:cubicBezTo>
                      <a:cubicBezTo>
                        <a:pt x="188" y="13276"/>
                        <a:pt x="252" y="13113"/>
                        <a:pt x="319" y="12952"/>
                      </a:cubicBezTo>
                      <a:cubicBezTo>
                        <a:pt x="553" y="12458"/>
                        <a:pt x="951" y="12047"/>
                        <a:pt x="1317" y="11644"/>
                      </a:cubicBezTo>
                      <a:cubicBezTo>
                        <a:pt x="1869" y="11064"/>
                        <a:pt x="2489" y="10552"/>
                        <a:pt x="3000" y="9929"/>
                      </a:cubicBezTo>
                      <a:cubicBezTo>
                        <a:pt x="3572" y="9259"/>
                        <a:pt x="3966" y="8467"/>
                        <a:pt x="4364" y="7687"/>
                      </a:cubicBezTo>
                      <a:cubicBezTo>
                        <a:pt x="4829" y="6723"/>
                        <a:pt x="5353" y="6342"/>
                        <a:pt x="6222" y="5763"/>
                      </a:cubicBezTo>
                      <a:cubicBezTo>
                        <a:pt x="6796" y="5402"/>
                        <a:pt x="7354" y="5018"/>
                        <a:pt x="7930" y="4661"/>
                      </a:cubicBezTo>
                      <a:cubicBezTo>
                        <a:pt x="8492" y="4315"/>
                        <a:pt x="9082" y="3997"/>
                        <a:pt x="9558" y="3531"/>
                      </a:cubicBezTo>
                      <a:cubicBezTo>
                        <a:pt x="9952" y="3172"/>
                        <a:pt x="10220" y="2705"/>
                        <a:pt x="10565" y="2302"/>
                      </a:cubicBezTo>
                      <a:cubicBezTo>
                        <a:pt x="10970" y="1842"/>
                        <a:pt x="11454" y="1450"/>
                        <a:pt x="11938" y="1075"/>
                      </a:cubicBezTo>
                      <a:cubicBezTo>
                        <a:pt x="12413" y="730"/>
                        <a:pt x="12887" y="340"/>
                        <a:pt x="13482" y="239"/>
                      </a:cubicBezTo>
                      <a:cubicBezTo>
                        <a:pt x="13677" y="204"/>
                        <a:pt x="13873" y="186"/>
                        <a:pt x="14071" y="165"/>
                      </a:cubicBezTo>
                      <a:cubicBezTo>
                        <a:pt x="14115" y="160"/>
                        <a:pt x="14147" y="124"/>
                        <a:pt x="14146" y="80"/>
                      </a:cubicBezTo>
                      <a:cubicBezTo>
                        <a:pt x="14145" y="41"/>
                        <a:pt x="14114" y="1"/>
                        <a:pt x="140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8"/>
                <p:cNvSpPr/>
                <p:nvPr/>
              </p:nvSpPr>
              <p:spPr>
                <a:xfrm>
                  <a:off x="2335425" y="1488775"/>
                  <a:ext cx="361425" cy="342900"/>
                </a:xfrm>
                <a:custGeom>
                  <a:rect b="b" l="l" r="r" t="t"/>
                  <a:pathLst>
                    <a:path extrusionOk="0" h="13716" w="14457">
                      <a:moveTo>
                        <a:pt x="14238" y="0"/>
                      </a:moveTo>
                      <a:cubicBezTo>
                        <a:pt x="14152" y="1"/>
                        <a:pt x="14065" y="2"/>
                        <a:pt x="13979" y="5"/>
                      </a:cubicBezTo>
                      <a:cubicBezTo>
                        <a:pt x="13808" y="9"/>
                        <a:pt x="13636" y="14"/>
                        <a:pt x="13463" y="23"/>
                      </a:cubicBezTo>
                      <a:cubicBezTo>
                        <a:pt x="13377" y="28"/>
                        <a:pt x="13290" y="35"/>
                        <a:pt x="13203" y="42"/>
                      </a:cubicBezTo>
                      <a:cubicBezTo>
                        <a:pt x="13120" y="49"/>
                        <a:pt x="13038" y="60"/>
                        <a:pt x="12956" y="70"/>
                      </a:cubicBezTo>
                      <a:cubicBezTo>
                        <a:pt x="12793" y="88"/>
                        <a:pt x="12631" y="121"/>
                        <a:pt x="12472" y="163"/>
                      </a:cubicBezTo>
                      <a:cubicBezTo>
                        <a:pt x="12302" y="206"/>
                        <a:pt x="12134" y="258"/>
                        <a:pt x="11970" y="322"/>
                      </a:cubicBezTo>
                      <a:cubicBezTo>
                        <a:pt x="11820" y="380"/>
                        <a:pt x="11672" y="446"/>
                        <a:pt x="11530" y="524"/>
                      </a:cubicBezTo>
                      <a:cubicBezTo>
                        <a:pt x="11384" y="604"/>
                        <a:pt x="11243" y="694"/>
                        <a:pt x="11111" y="796"/>
                      </a:cubicBezTo>
                      <a:cubicBezTo>
                        <a:pt x="11076" y="823"/>
                        <a:pt x="11040" y="850"/>
                        <a:pt x="11007" y="879"/>
                      </a:cubicBezTo>
                      <a:cubicBezTo>
                        <a:pt x="10973" y="908"/>
                        <a:pt x="10938" y="938"/>
                        <a:pt x="10904" y="967"/>
                      </a:cubicBezTo>
                      <a:cubicBezTo>
                        <a:pt x="10843" y="1022"/>
                        <a:pt x="10780" y="1074"/>
                        <a:pt x="10720" y="1130"/>
                      </a:cubicBezTo>
                      <a:cubicBezTo>
                        <a:pt x="10555" y="1283"/>
                        <a:pt x="10392" y="1438"/>
                        <a:pt x="10230" y="1594"/>
                      </a:cubicBezTo>
                      <a:cubicBezTo>
                        <a:pt x="10066" y="1751"/>
                        <a:pt x="9903" y="1907"/>
                        <a:pt x="9744" y="2069"/>
                      </a:cubicBezTo>
                      <a:cubicBezTo>
                        <a:pt x="9698" y="2114"/>
                        <a:pt x="9653" y="2158"/>
                        <a:pt x="9609" y="2204"/>
                      </a:cubicBezTo>
                      <a:cubicBezTo>
                        <a:pt x="9573" y="2243"/>
                        <a:pt x="9537" y="2282"/>
                        <a:pt x="9500" y="2321"/>
                      </a:cubicBezTo>
                      <a:cubicBezTo>
                        <a:pt x="9425" y="2400"/>
                        <a:pt x="9352" y="2480"/>
                        <a:pt x="9280" y="2560"/>
                      </a:cubicBezTo>
                      <a:cubicBezTo>
                        <a:pt x="9127" y="2732"/>
                        <a:pt x="8975" y="2903"/>
                        <a:pt x="8821" y="3073"/>
                      </a:cubicBezTo>
                      <a:cubicBezTo>
                        <a:pt x="8669" y="3239"/>
                        <a:pt x="8514" y="3404"/>
                        <a:pt x="8359" y="3566"/>
                      </a:cubicBezTo>
                      <a:cubicBezTo>
                        <a:pt x="8200" y="3732"/>
                        <a:pt x="8041" y="3896"/>
                        <a:pt x="7882" y="4061"/>
                      </a:cubicBezTo>
                      <a:cubicBezTo>
                        <a:pt x="7572" y="4382"/>
                        <a:pt x="7262" y="4704"/>
                        <a:pt x="6944" y="5018"/>
                      </a:cubicBezTo>
                      <a:cubicBezTo>
                        <a:pt x="6900" y="5059"/>
                        <a:pt x="6855" y="5103"/>
                        <a:pt x="6809" y="5143"/>
                      </a:cubicBezTo>
                      <a:cubicBezTo>
                        <a:pt x="6765" y="5180"/>
                        <a:pt x="6721" y="5216"/>
                        <a:pt x="6674" y="5251"/>
                      </a:cubicBezTo>
                      <a:cubicBezTo>
                        <a:pt x="6606" y="5302"/>
                        <a:pt x="6534" y="5349"/>
                        <a:pt x="6460" y="5392"/>
                      </a:cubicBezTo>
                      <a:cubicBezTo>
                        <a:pt x="6378" y="5437"/>
                        <a:pt x="6294" y="5480"/>
                        <a:pt x="6208" y="5518"/>
                      </a:cubicBezTo>
                      <a:cubicBezTo>
                        <a:pt x="6123" y="5552"/>
                        <a:pt x="6039" y="5588"/>
                        <a:pt x="5955" y="5624"/>
                      </a:cubicBezTo>
                      <a:cubicBezTo>
                        <a:pt x="5880" y="5652"/>
                        <a:pt x="5806" y="5679"/>
                        <a:pt x="5731" y="5706"/>
                      </a:cubicBezTo>
                      <a:cubicBezTo>
                        <a:pt x="5661" y="5731"/>
                        <a:pt x="5591" y="5754"/>
                        <a:pt x="5520" y="5776"/>
                      </a:cubicBezTo>
                      <a:cubicBezTo>
                        <a:pt x="5458" y="5797"/>
                        <a:pt x="5395" y="5818"/>
                        <a:pt x="5332" y="5837"/>
                      </a:cubicBezTo>
                      <a:cubicBezTo>
                        <a:pt x="5281" y="5852"/>
                        <a:pt x="5229" y="5867"/>
                        <a:pt x="5178" y="5882"/>
                      </a:cubicBezTo>
                      <a:cubicBezTo>
                        <a:pt x="5074" y="5913"/>
                        <a:pt x="4969" y="5944"/>
                        <a:pt x="4865" y="5975"/>
                      </a:cubicBezTo>
                      <a:cubicBezTo>
                        <a:pt x="4803" y="5993"/>
                        <a:pt x="4743" y="6012"/>
                        <a:pt x="4681" y="6032"/>
                      </a:cubicBezTo>
                      <a:lnTo>
                        <a:pt x="4528" y="6083"/>
                      </a:lnTo>
                      <a:cubicBezTo>
                        <a:pt x="4477" y="6100"/>
                        <a:pt x="4426" y="6115"/>
                        <a:pt x="4376" y="6135"/>
                      </a:cubicBezTo>
                      <a:cubicBezTo>
                        <a:pt x="4325" y="6154"/>
                        <a:pt x="4275" y="6173"/>
                        <a:pt x="4225" y="6192"/>
                      </a:cubicBezTo>
                      <a:cubicBezTo>
                        <a:pt x="4121" y="6233"/>
                        <a:pt x="4015" y="6273"/>
                        <a:pt x="3913" y="6318"/>
                      </a:cubicBezTo>
                      <a:cubicBezTo>
                        <a:pt x="3814" y="6363"/>
                        <a:pt x="3717" y="6410"/>
                        <a:pt x="3623" y="6462"/>
                      </a:cubicBezTo>
                      <a:cubicBezTo>
                        <a:pt x="3526" y="6515"/>
                        <a:pt x="3432" y="6570"/>
                        <a:pt x="3343" y="6633"/>
                      </a:cubicBezTo>
                      <a:cubicBezTo>
                        <a:pt x="3259" y="6691"/>
                        <a:pt x="3178" y="6753"/>
                        <a:pt x="3098" y="6815"/>
                      </a:cubicBezTo>
                      <a:cubicBezTo>
                        <a:pt x="2927" y="6950"/>
                        <a:pt x="2762" y="7095"/>
                        <a:pt x="2607" y="7247"/>
                      </a:cubicBezTo>
                      <a:cubicBezTo>
                        <a:pt x="2451" y="7399"/>
                        <a:pt x="2308" y="7563"/>
                        <a:pt x="2187" y="7744"/>
                      </a:cubicBezTo>
                      <a:cubicBezTo>
                        <a:pt x="2122" y="7842"/>
                        <a:pt x="2060" y="7942"/>
                        <a:pt x="1999" y="8043"/>
                      </a:cubicBezTo>
                      <a:cubicBezTo>
                        <a:pt x="1945" y="8131"/>
                        <a:pt x="1894" y="8219"/>
                        <a:pt x="1843" y="8306"/>
                      </a:cubicBezTo>
                      <a:cubicBezTo>
                        <a:pt x="1730" y="8500"/>
                        <a:pt x="1615" y="8691"/>
                        <a:pt x="1499" y="8884"/>
                      </a:cubicBezTo>
                      <a:cubicBezTo>
                        <a:pt x="1384" y="9075"/>
                        <a:pt x="1268" y="9266"/>
                        <a:pt x="1157" y="9459"/>
                      </a:cubicBezTo>
                      <a:cubicBezTo>
                        <a:pt x="1126" y="9512"/>
                        <a:pt x="1097" y="9567"/>
                        <a:pt x="1068" y="9622"/>
                      </a:cubicBezTo>
                      <a:cubicBezTo>
                        <a:pt x="1042" y="9670"/>
                        <a:pt x="1016" y="9717"/>
                        <a:pt x="992" y="9766"/>
                      </a:cubicBezTo>
                      <a:cubicBezTo>
                        <a:pt x="944" y="9863"/>
                        <a:pt x="898" y="9960"/>
                        <a:pt x="852" y="10058"/>
                      </a:cubicBezTo>
                      <a:cubicBezTo>
                        <a:pt x="760" y="10256"/>
                        <a:pt x="674" y="10457"/>
                        <a:pt x="596" y="10661"/>
                      </a:cubicBezTo>
                      <a:cubicBezTo>
                        <a:pt x="520" y="10860"/>
                        <a:pt x="452" y="11063"/>
                        <a:pt x="388" y="11266"/>
                      </a:cubicBezTo>
                      <a:cubicBezTo>
                        <a:pt x="323" y="11469"/>
                        <a:pt x="276" y="11677"/>
                        <a:pt x="231" y="11885"/>
                      </a:cubicBezTo>
                      <a:cubicBezTo>
                        <a:pt x="184" y="12092"/>
                        <a:pt x="149" y="12303"/>
                        <a:pt x="117" y="12513"/>
                      </a:cubicBezTo>
                      <a:cubicBezTo>
                        <a:pt x="88" y="12710"/>
                        <a:pt x="56" y="12907"/>
                        <a:pt x="39" y="13105"/>
                      </a:cubicBezTo>
                      <a:cubicBezTo>
                        <a:pt x="31" y="13205"/>
                        <a:pt x="22" y="13304"/>
                        <a:pt x="15" y="13405"/>
                      </a:cubicBezTo>
                      <a:cubicBezTo>
                        <a:pt x="9" y="13481"/>
                        <a:pt x="3" y="13557"/>
                        <a:pt x="2" y="13634"/>
                      </a:cubicBezTo>
                      <a:lnTo>
                        <a:pt x="1" y="13634"/>
                      </a:lnTo>
                      <a:cubicBezTo>
                        <a:pt x="1" y="13677"/>
                        <a:pt x="37" y="13715"/>
                        <a:pt x="80" y="13715"/>
                      </a:cubicBezTo>
                      <a:lnTo>
                        <a:pt x="82" y="13715"/>
                      </a:lnTo>
                      <a:cubicBezTo>
                        <a:pt x="128" y="13714"/>
                        <a:pt x="159" y="13672"/>
                        <a:pt x="160" y="13628"/>
                      </a:cubicBezTo>
                      <a:cubicBezTo>
                        <a:pt x="160" y="13613"/>
                        <a:pt x="160" y="13598"/>
                        <a:pt x="161" y="13583"/>
                      </a:cubicBezTo>
                      <a:cubicBezTo>
                        <a:pt x="161" y="13579"/>
                        <a:pt x="161" y="13577"/>
                        <a:pt x="161" y="13575"/>
                      </a:cubicBezTo>
                      <a:cubicBezTo>
                        <a:pt x="166" y="13487"/>
                        <a:pt x="173" y="13394"/>
                        <a:pt x="179" y="13301"/>
                      </a:cubicBezTo>
                      <a:cubicBezTo>
                        <a:pt x="189" y="13195"/>
                        <a:pt x="197" y="13090"/>
                        <a:pt x="207" y="12984"/>
                      </a:cubicBezTo>
                      <a:cubicBezTo>
                        <a:pt x="233" y="12753"/>
                        <a:pt x="270" y="12523"/>
                        <a:pt x="306" y="12294"/>
                      </a:cubicBezTo>
                      <a:cubicBezTo>
                        <a:pt x="320" y="12218"/>
                        <a:pt x="333" y="12142"/>
                        <a:pt x="350" y="12066"/>
                      </a:cubicBezTo>
                      <a:cubicBezTo>
                        <a:pt x="366" y="11993"/>
                        <a:pt x="383" y="11918"/>
                        <a:pt x="400" y="11844"/>
                      </a:cubicBezTo>
                      <a:cubicBezTo>
                        <a:pt x="417" y="11769"/>
                        <a:pt x="436" y="11693"/>
                        <a:pt x="456" y="11619"/>
                      </a:cubicBezTo>
                      <a:cubicBezTo>
                        <a:pt x="476" y="11543"/>
                        <a:pt x="498" y="11469"/>
                        <a:pt x="520" y="11395"/>
                      </a:cubicBezTo>
                      <a:cubicBezTo>
                        <a:pt x="595" y="11161"/>
                        <a:pt x="673" y="10928"/>
                        <a:pt x="760" y="10699"/>
                      </a:cubicBezTo>
                      <a:cubicBezTo>
                        <a:pt x="848" y="10468"/>
                        <a:pt x="948" y="10242"/>
                        <a:pt x="1049" y="10017"/>
                      </a:cubicBezTo>
                      <a:cubicBezTo>
                        <a:pt x="1050" y="10013"/>
                        <a:pt x="1051" y="10010"/>
                        <a:pt x="1052" y="10008"/>
                      </a:cubicBezTo>
                      <a:cubicBezTo>
                        <a:pt x="1087" y="9933"/>
                        <a:pt x="1124" y="9852"/>
                        <a:pt x="1164" y="9773"/>
                      </a:cubicBezTo>
                      <a:cubicBezTo>
                        <a:pt x="1205" y="9693"/>
                        <a:pt x="1244" y="9613"/>
                        <a:pt x="1287" y="9534"/>
                      </a:cubicBezTo>
                      <a:cubicBezTo>
                        <a:pt x="1328" y="9459"/>
                        <a:pt x="1368" y="9383"/>
                        <a:pt x="1411" y="9309"/>
                      </a:cubicBezTo>
                      <a:cubicBezTo>
                        <a:pt x="1453" y="9238"/>
                        <a:pt x="1494" y="9167"/>
                        <a:pt x="1535" y="9098"/>
                      </a:cubicBezTo>
                      <a:cubicBezTo>
                        <a:pt x="1714" y="8796"/>
                        <a:pt x="1891" y="8493"/>
                        <a:pt x="2069" y="8192"/>
                      </a:cubicBezTo>
                      <a:cubicBezTo>
                        <a:pt x="2122" y="8110"/>
                        <a:pt x="2173" y="8028"/>
                        <a:pt x="2225" y="7947"/>
                      </a:cubicBezTo>
                      <a:cubicBezTo>
                        <a:pt x="2279" y="7862"/>
                        <a:pt x="2340" y="7781"/>
                        <a:pt x="2401" y="7702"/>
                      </a:cubicBezTo>
                      <a:cubicBezTo>
                        <a:pt x="2487" y="7595"/>
                        <a:pt x="2580" y="7494"/>
                        <a:pt x="2678" y="7398"/>
                      </a:cubicBezTo>
                      <a:cubicBezTo>
                        <a:pt x="2853" y="7229"/>
                        <a:pt x="3039" y="7067"/>
                        <a:pt x="3232" y="6919"/>
                      </a:cubicBezTo>
                      <a:cubicBezTo>
                        <a:pt x="3232" y="6919"/>
                        <a:pt x="3234" y="6917"/>
                        <a:pt x="3236" y="6916"/>
                      </a:cubicBezTo>
                      <a:cubicBezTo>
                        <a:pt x="3237" y="6915"/>
                        <a:pt x="3238" y="6914"/>
                        <a:pt x="3239" y="6913"/>
                      </a:cubicBezTo>
                      <a:cubicBezTo>
                        <a:pt x="3369" y="6816"/>
                        <a:pt x="3505" y="6724"/>
                        <a:pt x="3647" y="6642"/>
                      </a:cubicBezTo>
                      <a:cubicBezTo>
                        <a:pt x="3804" y="6555"/>
                        <a:pt x="3964" y="6479"/>
                        <a:pt x="4129" y="6409"/>
                      </a:cubicBezTo>
                      <a:cubicBezTo>
                        <a:pt x="4184" y="6387"/>
                        <a:pt x="4240" y="6365"/>
                        <a:pt x="4296" y="6344"/>
                      </a:cubicBezTo>
                      <a:cubicBezTo>
                        <a:pt x="4354" y="6321"/>
                        <a:pt x="4412" y="6296"/>
                        <a:pt x="4471" y="6277"/>
                      </a:cubicBezTo>
                      <a:cubicBezTo>
                        <a:pt x="4589" y="6235"/>
                        <a:pt x="4708" y="6192"/>
                        <a:pt x="4829" y="6154"/>
                      </a:cubicBezTo>
                      <a:cubicBezTo>
                        <a:pt x="5074" y="6078"/>
                        <a:pt x="5317" y="6002"/>
                        <a:pt x="5561" y="5919"/>
                      </a:cubicBezTo>
                      <a:cubicBezTo>
                        <a:pt x="5623" y="5898"/>
                        <a:pt x="5684" y="5879"/>
                        <a:pt x="5746" y="5855"/>
                      </a:cubicBezTo>
                      <a:cubicBezTo>
                        <a:pt x="5804" y="5833"/>
                        <a:pt x="5863" y="5811"/>
                        <a:pt x="5921" y="5789"/>
                      </a:cubicBezTo>
                      <a:cubicBezTo>
                        <a:pt x="6036" y="5745"/>
                        <a:pt x="6150" y="5696"/>
                        <a:pt x="6263" y="5648"/>
                      </a:cubicBezTo>
                      <a:cubicBezTo>
                        <a:pt x="6470" y="5560"/>
                        <a:pt x="6669" y="5453"/>
                        <a:pt x="6845" y="5313"/>
                      </a:cubicBezTo>
                      <a:cubicBezTo>
                        <a:pt x="7014" y="5180"/>
                        <a:pt x="7170" y="5029"/>
                        <a:pt x="7322" y="4877"/>
                      </a:cubicBezTo>
                      <a:cubicBezTo>
                        <a:pt x="7480" y="4719"/>
                        <a:pt x="7638" y="4560"/>
                        <a:pt x="7795" y="4401"/>
                      </a:cubicBezTo>
                      <a:cubicBezTo>
                        <a:pt x="8114" y="4076"/>
                        <a:pt x="8424" y="3743"/>
                        <a:pt x="8731" y="3407"/>
                      </a:cubicBezTo>
                      <a:cubicBezTo>
                        <a:pt x="8885" y="3239"/>
                        <a:pt x="9035" y="3069"/>
                        <a:pt x="9189" y="2900"/>
                      </a:cubicBezTo>
                      <a:cubicBezTo>
                        <a:pt x="9269" y="2810"/>
                        <a:pt x="9350" y="2723"/>
                        <a:pt x="9431" y="2635"/>
                      </a:cubicBezTo>
                      <a:cubicBezTo>
                        <a:pt x="9504" y="2555"/>
                        <a:pt x="9579" y="2478"/>
                        <a:pt x="9653" y="2401"/>
                      </a:cubicBezTo>
                      <a:cubicBezTo>
                        <a:pt x="9812" y="2236"/>
                        <a:pt x="9977" y="2076"/>
                        <a:pt x="10141" y="1915"/>
                      </a:cubicBezTo>
                      <a:cubicBezTo>
                        <a:pt x="10302" y="1756"/>
                        <a:pt x="10463" y="1597"/>
                        <a:pt x="10625" y="1438"/>
                      </a:cubicBezTo>
                      <a:lnTo>
                        <a:pt x="10636" y="1426"/>
                      </a:lnTo>
                      <a:cubicBezTo>
                        <a:pt x="10640" y="1423"/>
                        <a:pt x="10642" y="1421"/>
                        <a:pt x="10644" y="1419"/>
                      </a:cubicBezTo>
                      <a:cubicBezTo>
                        <a:pt x="10650" y="1413"/>
                        <a:pt x="10657" y="1406"/>
                        <a:pt x="10663" y="1400"/>
                      </a:cubicBezTo>
                      <a:cubicBezTo>
                        <a:pt x="10702" y="1362"/>
                        <a:pt x="10742" y="1323"/>
                        <a:pt x="10781" y="1285"/>
                      </a:cubicBezTo>
                      <a:cubicBezTo>
                        <a:pt x="10800" y="1267"/>
                        <a:pt x="10818" y="1249"/>
                        <a:pt x="10837" y="1231"/>
                      </a:cubicBezTo>
                      <a:cubicBezTo>
                        <a:pt x="10899" y="1171"/>
                        <a:pt x="10968" y="1112"/>
                        <a:pt x="11036" y="1051"/>
                      </a:cubicBezTo>
                      <a:cubicBezTo>
                        <a:pt x="11069" y="1022"/>
                        <a:pt x="11103" y="991"/>
                        <a:pt x="11138" y="964"/>
                      </a:cubicBezTo>
                      <a:cubicBezTo>
                        <a:pt x="11170" y="937"/>
                        <a:pt x="11203" y="911"/>
                        <a:pt x="11236" y="886"/>
                      </a:cubicBezTo>
                      <a:cubicBezTo>
                        <a:pt x="11336" y="812"/>
                        <a:pt x="11440" y="744"/>
                        <a:pt x="11547" y="681"/>
                      </a:cubicBezTo>
                      <a:cubicBezTo>
                        <a:pt x="11668" y="614"/>
                        <a:pt x="11794" y="555"/>
                        <a:pt x="11922" y="503"/>
                      </a:cubicBezTo>
                      <a:cubicBezTo>
                        <a:pt x="12095" y="433"/>
                        <a:pt x="12275" y="376"/>
                        <a:pt x="12458" y="329"/>
                      </a:cubicBezTo>
                      <a:cubicBezTo>
                        <a:pt x="12577" y="298"/>
                        <a:pt x="12698" y="273"/>
                        <a:pt x="12820" y="252"/>
                      </a:cubicBezTo>
                      <a:cubicBezTo>
                        <a:pt x="12940" y="232"/>
                        <a:pt x="13062" y="219"/>
                        <a:pt x="13184" y="206"/>
                      </a:cubicBezTo>
                      <a:cubicBezTo>
                        <a:pt x="13297" y="197"/>
                        <a:pt x="13408" y="189"/>
                        <a:pt x="13521" y="183"/>
                      </a:cubicBezTo>
                      <a:cubicBezTo>
                        <a:pt x="13623" y="179"/>
                        <a:pt x="13725" y="175"/>
                        <a:pt x="13827" y="173"/>
                      </a:cubicBezTo>
                      <a:cubicBezTo>
                        <a:pt x="13939" y="172"/>
                        <a:pt x="14049" y="168"/>
                        <a:pt x="14161" y="167"/>
                      </a:cubicBezTo>
                      <a:cubicBezTo>
                        <a:pt x="14210" y="167"/>
                        <a:pt x="14262" y="166"/>
                        <a:pt x="14313" y="166"/>
                      </a:cubicBezTo>
                      <a:cubicBezTo>
                        <a:pt x="14327" y="166"/>
                        <a:pt x="14342" y="167"/>
                        <a:pt x="14357" y="167"/>
                      </a:cubicBezTo>
                      <a:cubicBezTo>
                        <a:pt x="14368" y="167"/>
                        <a:pt x="14379" y="166"/>
                        <a:pt x="14390" y="165"/>
                      </a:cubicBezTo>
                      <a:cubicBezTo>
                        <a:pt x="14430" y="159"/>
                        <a:pt x="14457" y="120"/>
                        <a:pt x="14455" y="82"/>
                      </a:cubicBezTo>
                      <a:cubicBezTo>
                        <a:pt x="14454" y="48"/>
                        <a:pt x="14432" y="15"/>
                        <a:pt x="14397" y="6"/>
                      </a:cubicBezTo>
                      <a:cubicBezTo>
                        <a:pt x="14380" y="1"/>
                        <a:pt x="14359" y="2"/>
                        <a:pt x="14340" y="1"/>
                      </a:cubicBezTo>
                      <a:cubicBezTo>
                        <a:pt x="14307" y="0"/>
                        <a:pt x="14272" y="0"/>
                        <a:pt x="142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8"/>
                <p:cNvSpPr/>
                <p:nvPr/>
              </p:nvSpPr>
              <p:spPr>
                <a:xfrm>
                  <a:off x="2326950" y="1463425"/>
                  <a:ext cx="346600" cy="371850"/>
                </a:xfrm>
                <a:custGeom>
                  <a:rect b="b" l="l" r="r" t="t"/>
                  <a:pathLst>
                    <a:path extrusionOk="0" h="14874" w="13864">
                      <a:moveTo>
                        <a:pt x="13077" y="0"/>
                      </a:moveTo>
                      <a:cubicBezTo>
                        <a:pt x="13043" y="0"/>
                        <a:pt x="13010" y="1"/>
                        <a:pt x="12977" y="2"/>
                      </a:cubicBezTo>
                      <a:cubicBezTo>
                        <a:pt x="12398" y="6"/>
                        <a:pt x="11839" y="172"/>
                        <a:pt x="11303" y="377"/>
                      </a:cubicBezTo>
                      <a:cubicBezTo>
                        <a:pt x="10832" y="550"/>
                        <a:pt x="10374" y="769"/>
                        <a:pt x="9993" y="1100"/>
                      </a:cubicBezTo>
                      <a:cubicBezTo>
                        <a:pt x="9279" y="1734"/>
                        <a:pt x="8636" y="2448"/>
                        <a:pt x="8017" y="3174"/>
                      </a:cubicBezTo>
                      <a:cubicBezTo>
                        <a:pt x="7617" y="3657"/>
                        <a:pt x="7372" y="4237"/>
                        <a:pt x="7093" y="4793"/>
                      </a:cubicBezTo>
                      <a:cubicBezTo>
                        <a:pt x="6743" y="5424"/>
                        <a:pt x="6388" y="5828"/>
                        <a:pt x="5747" y="6175"/>
                      </a:cubicBezTo>
                      <a:cubicBezTo>
                        <a:pt x="5175" y="6473"/>
                        <a:pt x="4602" y="6775"/>
                        <a:pt x="4094" y="7178"/>
                      </a:cubicBezTo>
                      <a:cubicBezTo>
                        <a:pt x="3264" y="7797"/>
                        <a:pt x="2536" y="8542"/>
                        <a:pt x="1950" y="9395"/>
                      </a:cubicBezTo>
                      <a:cubicBezTo>
                        <a:pt x="1337" y="10239"/>
                        <a:pt x="785" y="11140"/>
                        <a:pt x="476" y="12143"/>
                      </a:cubicBezTo>
                      <a:cubicBezTo>
                        <a:pt x="267" y="12754"/>
                        <a:pt x="137" y="13389"/>
                        <a:pt x="56" y="14028"/>
                      </a:cubicBezTo>
                      <a:cubicBezTo>
                        <a:pt x="31" y="14249"/>
                        <a:pt x="8" y="14470"/>
                        <a:pt x="3" y="14692"/>
                      </a:cubicBezTo>
                      <a:cubicBezTo>
                        <a:pt x="1" y="14759"/>
                        <a:pt x="2" y="14859"/>
                        <a:pt x="84" y="14873"/>
                      </a:cubicBezTo>
                      <a:cubicBezTo>
                        <a:pt x="87" y="14874"/>
                        <a:pt x="90" y="14874"/>
                        <a:pt x="93" y="14874"/>
                      </a:cubicBezTo>
                      <a:cubicBezTo>
                        <a:pt x="150" y="14874"/>
                        <a:pt x="189" y="14803"/>
                        <a:pt x="161" y="14754"/>
                      </a:cubicBezTo>
                      <a:cubicBezTo>
                        <a:pt x="159" y="14575"/>
                        <a:pt x="175" y="14387"/>
                        <a:pt x="192" y="14207"/>
                      </a:cubicBezTo>
                      <a:cubicBezTo>
                        <a:pt x="272" y="13441"/>
                        <a:pt x="429" y="12679"/>
                        <a:pt x="689" y="11954"/>
                      </a:cubicBezTo>
                      <a:cubicBezTo>
                        <a:pt x="993" y="11076"/>
                        <a:pt x="1523" y="10303"/>
                        <a:pt x="2044" y="9542"/>
                      </a:cubicBezTo>
                      <a:cubicBezTo>
                        <a:pt x="2541" y="8789"/>
                        <a:pt x="3171" y="8139"/>
                        <a:pt x="3871" y="7574"/>
                      </a:cubicBezTo>
                      <a:cubicBezTo>
                        <a:pt x="4424" y="7095"/>
                        <a:pt x="5033" y="6689"/>
                        <a:pt x="5690" y="6366"/>
                      </a:cubicBezTo>
                      <a:cubicBezTo>
                        <a:pt x="6339" y="6031"/>
                        <a:pt x="6743" y="5693"/>
                        <a:pt x="7121" y="5062"/>
                      </a:cubicBezTo>
                      <a:cubicBezTo>
                        <a:pt x="7456" y="4519"/>
                        <a:pt x="7654" y="3898"/>
                        <a:pt x="8048" y="3389"/>
                      </a:cubicBezTo>
                      <a:cubicBezTo>
                        <a:pt x="8396" y="2906"/>
                        <a:pt x="8810" y="2478"/>
                        <a:pt x="9224" y="2052"/>
                      </a:cubicBezTo>
                      <a:cubicBezTo>
                        <a:pt x="9547" y="1727"/>
                        <a:pt x="9872" y="1399"/>
                        <a:pt x="10238" y="1121"/>
                      </a:cubicBezTo>
                      <a:cubicBezTo>
                        <a:pt x="10888" y="644"/>
                        <a:pt x="12027" y="210"/>
                        <a:pt x="12830" y="174"/>
                      </a:cubicBezTo>
                      <a:cubicBezTo>
                        <a:pt x="12900" y="171"/>
                        <a:pt x="12970" y="169"/>
                        <a:pt x="13041" y="169"/>
                      </a:cubicBezTo>
                      <a:cubicBezTo>
                        <a:pt x="13197" y="169"/>
                        <a:pt x="13353" y="177"/>
                        <a:pt x="13507" y="198"/>
                      </a:cubicBezTo>
                      <a:cubicBezTo>
                        <a:pt x="13595" y="210"/>
                        <a:pt x="13682" y="221"/>
                        <a:pt x="13769" y="235"/>
                      </a:cubicBezTo>
                      <a:cubicBezTo>
                        <a:pt x="13773" y="236"/>
                        <a:pt x="13776" y="236"/>
                        <a:pt x="13780" y="236"/>
                      </a:cubicBezTo>
                      <a:cubicBezTo>
                        <a:pt x="13820" y="236"/>
                        <a:pt x="13854" y="198"/>
                        <a:pt x="13858" y="159"/>
                      </a:cubicBezTo>
                      <a:cubicBezTo>
                        <a:pt x="13863" y="113"/>
                        <a:pt x="13832" y="73"/>
                        <a:pt x="13787" y="66"/>
                      </a:cubicBezTo>
                      <a:cubicBezTo>
                        <a:pt x="13552" y="28"/>
                        <a:pt x="13315" y="0"/>
                        <a:pt x="130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8"/>
                <p:cNvSpPr/>
                <p:nvPr/>
              </p:nvSpPr>
              <p:spPr>
                <a:xfrm>
                  <a:off x="2307825" y="1450200"/>
                  <a:ext cx="363225" cy="364875"/>
                </a:xfrm>
                <a:custGeom>
                  <a:rect b="b" l="l" r="r" t="t"/>
                  <a:pathLst>
                    <a:path extrusionOk="0" h="14595" w="14529">
                      <a:moveTo>
                        <a:pt x="14281" y="0"/>
                      </a:moveTo>
                      <a:cubicBezTo>
                        <a:pt x="14073" y="0"/>
                        <a:pt x="13863" y="14"/>
                        <a:pt x="13656" y="31"/>
                      </a:cubicBezTo>
                      <a:cubicBezTo>
                        <a:pt x="12951" y="72"/>
                        <a:pt x="12258" y="214"/>
                        <a:pt x="11597" y="462"/>
                      </a:cubicBezTo>
                      <a:cubicBezTo>
                        <a:pt x="11180" y="612"/>
                        <a:pt x="10757" y="756"/>
                        <a:pt x="10372" y="978"/>
                      </a:cubicBezTo>
                      <a:cubicBezTo>
                        <a:pt x="9624" y="1430"/>
                        <a:pt x="8948" y="2035"/>
                        <a:pt x="8495" y="2787"/>
                      </a:cubicBezTo>
                      <a:cubicBezTo>
                        <a:pt x="8132" y="3355"/>
                        <a:pt x="7900" y="3992"/>
                        <a:pt x="7562" y="4573"/>
                      </a:cubicBezTo>
                      <a:cubicBezTo>
                        <a:pt x="7088" y="5438"/>
                        <a:pt x="6126" y="5708"/>
                        <a:pt x="5322" y="6167"/>
                      </a:cubicBezTo>
                      <a:cubicBezTo>
                        <a:pt x="4361" y="6717"/>
                        <a:pt x="3381" y="7298"/>
                        <a:pt x="2652" y="8147"/>
                      </a:cubicBezTo>
                      <a:cubicBezTo>
                        <a:pt x="2187" y="8731"/>
                        <a:pt x="1815" y="9386"/>
                        <a:pt x="1462" y="10043"/>
                      </a:cubicBezTo>
                      <a:cubicBezTo>
                        <a:pt x="1274" y="10394"/>
                        <a:pt x="1091" y="10750"/>
                        <a:pt x="946" y="11123"/>
                      </a:cubicBezTo>
                      <a:cubicBezTo>
                        <a:pt x="736" y="11679"/>
                        <a:pt x="587" y="12251"/>
                        <a:pt x="402" y="12817"/>
                      </a:cubicBezTo>
                      <a:cubicBezTo>
                        <a:pt x="281" y="13191"/>
                        <a:pt x="178" y="13570"/>
                        <a:pt x="108" y="13957"/>
                      </a:cubicBezTo>
                      <a:cubicBezTo>
                        <a:pt x="73" y="14133"/>
                        <a:pt x="41" y="14311"/>
                        <a:pt x="9" y="14489"/>
                      </a:cubicBezTo>
                      <a:cubicBezTo>
                        <a:pt x="1" y="14533"/>
                        <a:pt x="21" y="14580"/>
                        <a:pt x="67" y="14592"/>
                      </a:cubicBezTo>
                      <a:cubicBezTo>
                        <a:pt x="73" y="14593"/>
                        <a:pt x="79" y="14594"/>
                        <a:pt x="84" y="14594"/>
                      </a:cubicBezTo>
                      <a:cubicBezTo>
                        <a:pt x="122" y="14594"/>
                        <a:pt x="159" y="14566"/>
                        <a:pt x="166" y="14528"/>
                      </a:cubicBezTo>
                      <a:cubicBezTo>
                        <a:pt x="212" y="14276"/>
                        <a:pt x="256" y="14022"/>
                        <a:pt x="310" y="13770"/>
                      </a:cubicBezTo>
                      <a:cubicBezTo>
                        <a:pt x="442" y="13146"/>
                        <a:pt x="649" y="12556"/>
                        <a:pt x="837" y="11939"/>
                      </a:cubicBezTo>
                      <a:cubicBezTo>
                        <a:pt x="1085" y="11090"/>
                        <a:pt x="1497" y="10303"/>
                        <a:pt x="1909" y="9523"/>
                      </a:cubicBezTo>
                      <a:cubicBezTo>
                        <a:pt x="2501" y="8433"/>
                        <a:pt x="3078" y="7787"/>
                        <a:pt x="4117" y="7103"/>
                      </a:cubicBezTo>
                      <a:cubicBezTo>
                        <a:pt x="4668" y="6731"/>
                        <a:pt x="5234" y="6384"/>
                        <a:pt x="5821" y="6069"/>
                      </a:cubicBezTo>
                      <a:cubicBezTo>
                        <a:pt x="6412" y="5757"/>
                        <a:pt x="7071" y="5499"/>
                        <a:pt x="7493" y="4955"/>
                      </a:cubicBezTo>
                      <a:cubicBezTo>
                        <a:pt x="8008" y="4294"/>
                        <a:pt x="8231" y="3463"/>
                        <a:pt x="8693" y="2769"/>
                      </a:cubicBezTo>
                      <a:cubicBezTo>
                        <a:pt x="9150" y="2027"/>
                        <a:pt x="10088" y="1267"/>
                        <a:pt x="10874" y="900"/>
                      </a:cubicBezTo>
                      <a:cubicBezTo>
                        <a:pt x="11620" y="582"/>
                        <a:pt x="12397" y="322"/>
                        <a:pt x="13206" y="235"/>
                      </a:cubicBezTo>
                      <a:cubicBezTo>
                        <a:pt x="13564" y="198"/>
                        <a:pt x="13922" y="167"/>
                        <a:pt x="14282" y="167"/>
                      </a:cubicBezTo>
                      <a:cubicBezTo>
                        <a:pt x="14306" y="167"/>
                        <a:pt x="14331" y="167"/>
                        <a:pt x="14356" y="167"/>
                      </a:cubicBezTo>
                      <a:cubicBezTo>
                        <a:pt x="14388" y="167"/>
                        <a:pt x="14419" y="172"/>
                        <a:pt x="14452" y="172"/>
                      </a:cubicBezTo>
                      <a:cubicBezTo>
                        <a:pt x="14491" y="170"/>
                        <a:pt x="14522" y="138"/>
                        <a:pt x="14526" y="99"/>
                      </a:cubicBezTo>
                      <a:cubicBezTo>
                        <a:pt x="14528" y="5"/>
                        <a:pt x="14433" y="1"/>
                        <a:pt x="14353" y="1"/>
                      </a:cubicBezTo>
                      <a:cubicBezTo>
                        <a:pt x="14345" y="1"/>
                        <a:pt x="14338" y="1"/>
                        <a:pt x="14330" y="1"/>
                      </a:cubicBezTo>
                      <a:cubicBezTo>
                        <a:pt x="14322" y="1"/>
                        <a:pt x="14314" y="1"/>
                        <a:pt x="14307" y="0"/>
                      </a:cubicBezTo>
                      <a:cubicBezTo>
                        <a:pt x="14298" y="0"/>
                        <a:pt x="14290" y="0"/>
                        <a:pt x="142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8"/>
                <p:cNvSpPr/>
                <p:nvPr/>
              </p:nvSpPr>
              <p:spPr>
                <a:xfrm>
                  <a:off x="2291500" y="1439750"/>
                  <a:ext cx="343875" cy="375775"/>
                </a:xfrm>
                <a:custGeom>
                  <a:rect b="b" l="l" r="r" t="t"/>
                  <a:pathLst>
                    <a:path extrusionOk="0" h="15031" w="13755">
                      <a:moveTo>
                        <a:pt x="13671" y="0"/>
                      </a:moveTo>
                      <a:cubicBezTo>
                        <a:pt x="13666" y="0"/>
                        <a:pt x="13662" y="1"/>
                        <a:pt x="13657" y="2"/>
                      </a:cubicBezTo>
                      <a:cubicBezTo>
                        <a:pt x="13508" y="27"/>
                        <a:pt x="13359" y="55"/>
                        <a:pt x="13210" y="83"/>
                      </a:cubicBezTo>
                      <a:cubicBezTo>
                        <a:pt x="12848" y="153"/>
                        <a:pt x="12479" y="192"/>
                        <a:pt x="12125" y="298"/>
                      </a:cubicBezTo>
                      <a:cubicBezTo>
                        <a:pt x="11452" y="483"/>
                        <a:pt x="10809" y="762"/>
                        <a:pt x="10190" y="1086"/>
                      </a:cubicBezTo>
                      <a:cubicBezTo>
                        <a:pt x="9390" y="1460"/>
                        <a:pt x="8797" y="2134"/>
                        <a:pt x="8287" y="2838"/>
                      </a:cubicBezTo>
                      <a:cubicBezTo>
                        <a:pt x="7773" y="3544"/>
                        <a:pt x="7327" y="4300"/>
                        <a:pt x="6973" y="5101"/>
                      </a:cubicBezTo>
                      <a:cubicBezTo>
                        <a:pt x="6839" y="5375"/>
                        <a:pt x="6636" y="5614"/>
                        <a:pt x="6430" y="5839"/>
                      </a:cubicBezTo>
                      <a:cubicBezTo>
                        <a:pt x="6118" y="6191"/>
                        <a:pt x="5759" y="6500"/>
                        <a:pt x="5359" y="6745"/>
                      </a:cubicBezTo>
                      <a:cubicBezTo>
                        <a:pt x="4852" y="7079"/>
                        <a:pt x="4295" y="7325"/>
                        <a:pt x="3801" y="7679"/>
                      </a:cubicBezTo>
                      <a:cubicBezTo>
                        <a:pt x="2667" y="8531"/>
                        <a:pt x="1793" y="9695"/>
                        <a:pt x="1166" y="10960"/>
                      </a:cubicBezTo>
                      <a:cubicBezTo>
                        <a:pt x="711" y="11863"/>
                        <a:pt x="387" y="12831"/>
                        <a:pt x="188" y="13822"/>
                      </a:cubicBezTo>
                      <a:cubicBezTo>
                        <a:pt x="126" y="14156"/>
                        <a:pt x="73" y="14491"/>
                        <a:pt x="39" y="14829"/>
                      </a:cubicBezTo>
                      <a:cubicBezTo>
                        <a:pt x="33" y="14900"/>
                        <a:pt x="0" y="15011"/>
                        <a:pt x="97" y="15030"/>
                      </a:cubicBezTo>
                      <a:cubicBezTo>
                        <a:pt x="99" y="15030"/>
                        <a:pt x="102" y="15030"/>
                        <a:pt x="105" y="15030"/>
                      </a:cubicBezTo>
                      <a:cubicBezTo>
                        <a:pt x="140" y="15030"/>
                        <a:pt x="170" y="15003"/>
                        <a:pt x="179" y="14968"/>
                      </a:cubicBezTo>
                      <a:cubicBezTo>
                        <a:pt x="189" y="14910"/>
                        <a:pt x="193" y="14851"/>
                        <a:pt x="200" y="14792"/>
                      </a:cubicBezTo>
                      <a:cubicBezTo>
                        <a:pt x="223" y="14589"/>
                        <a:pt x="251" y="14387"/>
                        <a:pt x="280" y="14183"/>
                      </a:cubicBezTo>
                      <a:cubicBezTo>
                        <a:pt x="391" y="13523"/>
                        <a:pt x="549" y="12868"/>
                        <a:pt x="775" y="12236"/>
                      </a:cubicBezTo>
                      <a:cubicBezTo>
                        <a:pt x="1000" y="11582"/>
                        <a:pt x="1331" y="10970"/>
                        <a:pt x="1673" y="10372"/>
                      </a:cubicBezTo>
                      <a:cubicBezTo>
                        <a:pt x="2046" y="9724"/>
                        <a:pt x="2484" y="9109"/>
                        <a:pt x="3024" y="8588"/>
                      </a:cubicBezTo>
                      <a:cubicBezTo>
                        <a:pt x="3324" y="8291"/>
                        <a:pt x="3637" y="8006"/>
                        <a:pt x="3983" y="7764"/>
                      </a:cubicBezTo>
                      <a:cubicBezTo>
                        <a:pt x="4408" y="7467"/>
                        <a:pt x="4872" y="7230"/>
                        <a:pt x="5306" y="6947"/>
                      </a:cubicBezTo>
                      <a:cubicBezTo>
                        <a:pt x="5750" y="6674"/>
                        <a:pt x="6163" y="6351"/>
                        <a:pt x="6517" y="5967"/>
                      </a:cubicBezTo>
                      <a:cubicBezTo>
                        <a:pt x="6783" y="5692"/>
                        <a:pt x="7026" y="5387"/>
                        <a:pt x="7183" y="5035"/>
                      </a:cubicBezTo>
                      <a:cubicBezTo>
                        <a:pt x="7589" y="4154"/>
                        <a:pt x="8091" y="3317"/>
                        <a:pt x="8679" y="2546"/>
                      </a:cubicBezTo>
                      <a:cubicBezTo>
                        <a:pt x="8944" y="2223"/>
                        <a:pt x="9228" y="1913"/>
                        <a:pt x="9561" y="1660"/>
                      </a:cubicBezTo>
                      <a:cubicBezTo>
                        <a:pt x="9872" y="1421"/>
                        <a:pt x="10231" y="1258"/>
                        <a:pt x="10580" y="1085"/>
                      </a:cubicBezTo>
                      <a:cubicBezTo>
                        <a:pt x="11176" y="786"/>
                        <a:pt x="11799" y="530"/>
                        <a:pt x="12451" y="382"/>
                      </a:cubicBezTo>
                      <a:cubicBezTo>
                        <a:pt x="12861" y="309"/>
                        <a:pt x="13273" y="247"/>
                        <a:pt x="13682" y="169"/>
                      </a:cubicBezTo>
                      <a:cubicBezTo>
                        <a:pt x="13727" y="161"/>
                        <a:pt x="13755" y="114"/>
                        <a:pt x="13749" y="71"/>
                      </a:cubicBezTo>
                      <a:cubicBezTo>
                        <a:pt x="13743" y="32"/>
                        <a:pt x="13710" y="0"/>
                        <a:pt x="136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8"/>
                <p:cNvSpPr/>
                <p:nvPr/>
              </p:nvSpPr>
              <p:spPr>
                <a:xfrm>
                  <a:off x="2273550" y="1444150"/>
                  <a:ext cx="328750" cy="360075"/>
                </a:xfrm>
                <a:custGeom>
                  <a:rect b="b" l="l" r="r" t="t"/>
                  <a:pathLst>
                    <a:path extrusionOk="0" h="14403" w="13150">
                      <a:moveTo>
                        <a:pt x="13051" y="0"/>
                      </a:moveTo>
                      <a:cubicBezTo>
                        <a:pt x="12982" y="0"/>
                        <a:pt x="12887" y="37"/>
                        <a:pt x="12807" y="46"/>
                      </a:cubicBezTo>
                      <a:cubicBezTo>
                        <a:pt x="12437" y="122"/>
                        <a:pt x="12070" y="214"/>
                        <a:pt x="11709" y="326"/>
                      </a:cubicBezTo>
                      <a:cubicBezTo>
                        <a:pt x="11144" y="506"/>
                        <a:pt x="10583" y="709"/>
                        <a:pt x="10057" y="985"/>
                      </a:cubicBezTo>
                      <a:cubicBezTo>
                        <a:pt x="9473" y="1314"/>
                        <a:pt x="8904" y="1688"/>
                        <a:pt x="8418" y="2151"/>
                      </a:cubicBezTo>
                      <a:cubicBezTo>
                        <a:pt x="7946" y="2616"/>
                        <a:pt x="7605" y="3192"/>
                        <a:pt x="7299" y="3775"/>
                      </a:cubicBezTo>
                      <a:cubicBezTo>
                        <a:pt x="7049" y="4245"/>
                        <a:pt x="6788" y="4734"/>
                        <a:pt x="6341" y="5045"/>
                      </a:cubicBezTo>
                      <a:cubicBezTo>
                        <a:pt x="5995" y="5306"/>
                        <a:pt x="5583" y="5457"/>
                        <a:pt x="5191" y="5633"/>
                      </a:cubicBezTo>
                      <a:cubicBezTo>
                        <a:pt x="4414" y="5991"/>
                        <a:pt x="3638" y="6381"/>
                        <a:pt x="2981" y="6936"/>
                      </a:cubicBezTo>
                      <a:cubicBezTo>
                        <a:pt x="2064" y="7687"/>
                        <a:pt x="1727" y="8260"/>
                        <a:pt x="1219" y="9313"/>
                      </a:cubicBezTo>
                      <a:cubicBezTo>
                        <a:pt x="956" y="9852"/>
                        <a:pt x="701" y="10396"/>
                        <a:pt x="505" y="10961"/>
                      </a:cubicBezTo>
                      <a:cubicBezTo>
                        <a:pt x="197" y="12054"/>
                        <a:pt x="1" y="13184"/>
                        <a:pt x="21" y="14322"/>
                      </a:cubicBezTo>
                      <a:cubicBezTo>
                        <a:pt x="22" y="14364"/>
                        <a:pt x="54" y="14402"/>
                        <a:pt x="97" y="14402"/>
                      </a:cubicBezTo>
                      <a:cubicBezTo>
                        <a:pt x="142" y="14402"/>
                        <a:pt x="178" y="14360"/>
                        <a:pt x="176" y="14316"/>
                      </a:cubicBezTo>
                      <a:cubicBezTo>
                        <a:pt x="168" y="14033"/>
                        <a:pt x="181" y="13751"/>
                        <a:pt x="199" y="13467"/>
                      </a:cubicBezTo>
                      <a:cubicBezTo>
                        <a:pt x="236" y="12905"/>
                        <a:pt x="343" y="12356"/>
                        <a:pt x="466" y="11805"/>
                      </a:cubicBezTo>
                      <a:cubicBezTo>
                        <a:pt x="635" y="10883"/>
                        <a:pt x="1008" y="10020"/>
                        <a:pt x="1432" y="9190"/>
                      </a:cubicBezTo>
                      <a:cubicBezTo>
                        <a:pt x="1674" y="8722"/>
                        <a:pt x="1929" y="8254"/>
                        <a:pt x="2270" y="7850"/>
                      </a:cubicBezTo>
                      <a:cubicBezTo>
                        <a:pt x="2657" y="7421"/>
                        <a:pt x="3093" y="7031"/>
                        <a:pt x="3561" y="6693"/>
                      </a:cubicBezTo>
                      <a:cubicBezTo>
                        <a:pt x="4066" y="6341"/>
                        <a:pt x="4613" y="6050"/>
                        <a:pt x="5173" y="5798"/>
                      </a:cubicBezTo>
                      <a:cubicBezTo>
                        <a:pt x="5669" y="5587"/>
                        <a:pt x="6193" y="5415"/>
                        <a:pt x="6605" y="5055"/>
                      </a:cubicBezTo>
                      <a:cubicBezTo>
                        <a:pt x="7054" y="4689"/>
                        <a:pt x="7276" y="4137"/>
                        <a:pt x="7547" y="3641"/>
                      </a:cubicBezTo>
                      <a:cubicBezTo>
                        <a:pt x="7834" y="3103"/>
                        <a:pt x="8187" y="2591"/>
                        <a:pt x="8639" y="2177"/>
                      </a:cubicBezTo>
                      <a:cubicBezTo>
                        <a:pt x="9082" y="1777"/>
                        <a:pt x="9580" y="1437"/>
                        <a:pt x="10093" y="1132"/>
                      </a:cubicBezTo>
                      <a:cubicBezTo>
                        <a:pt x="10535" y="895"/>
                        <a:pt x="11008" y="728"/>
                        <a:pt x="11481" y="565"/>
                      </a:cubicBezTo>
                      <a:cubicBezTo>
                        <a:pt x="11881" y="436"/>
                        <a:pt x="12285" y="324"/>
                        <a:pt x="12696" y="238"/>
                      </a:cubicBezTo>
                      <a:cubicBezTo>
                        <a:pt x="12827" y="208"/>
                        <a:pt x="12959" y="187"/>
                        <a:pt x="13090" y="159"/>
                      </a:cubicBezTo>
                      <a:cubicBezTo>
                        <a:pt x="13129" y="148"/>
                        <a:pt x="13150" y="104"/>
                        <a:pt x="13145" y="68"/>
                      </a:cubicBezTo>
                      <a:cubicBezTo>
                        <a:pt x="13133" y="17"/>
                        <a:pt x="13098" y="0"/>
                        <a:pt x="130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8"/>
                <p:cNvSpPr/>
                <p:nvPr/>
              </p:nvSpPr>
              <p:spPr>
                <a:xfrm>
                  <a:off x="2394175" y="1455425"/>
                  <a:ext cx="130475" cy="123725"/>
                </a:xfrm>
                <a:custGeom>
                  <a:rect b="b" l="l" r="r" t="t"/>
                  <a:pathLst>
                    <a:path extrusionOk="0" h="4949" w="5219">
                      <a:moveTo>
                        <a:pt x="5108" y="0"/>
                      </a:moveTo>
                      <a:cubicBezTo>
                        <a:pt x="5098" y="0"/>
                        <a:pt x="5087" y="2"/>
                        <a:pt x="5075" y="7"/>
                      </a:cubicBezTo>
                      <a:cubicBezTo>
                        <a:pt x="4604" y="222"/>
                        <a:pt x="4114" y="407"/>
                        <a:pt x="3671" y="676"/>
                      </a:cubicBezTo>
                      <a:cubicBezTo>
                        <a:pt x="3412" y="844"/>
                        <a:pt x="3181" y="1062"/>
                        <a:pt x="2971" y="1290"/>
                      </a:cubicBezTo>
                      <a:cubicBezTo>
                        <a:pt x="2404" y="1932"/>
                        <a:pt x="1960" y="2669"/>
                        <a:pt x="1456" y="3360"/>
                      </a:cubicBezTo>
                      <a:cubicBezTo>
                        <a:pt x="1195" y="3732"/>
                        <a:pt x="939" y="4114"/>
                        <a:pt x="600" y="4423"/>
                      </a:cubicBezTo>
                      <a:cubicBezTo>
                        <a:pt x="472" y="4544"/>
                        <a:pt x="347" y="4649"/>
                        <a:pt x="192" y="4740"/>
                      </a:cubicBezTo>
                      <a:cubicBezTo>
                        <a:pt x="129" y="4785"/>
                        <a:pt x="0" y="4789"/>
                        <a:pt x="26" y="4894"/>
                      </a:cubicBezTo>
                      <a:cubicBezTo>
                        <a:pt x="40" y="4933"/>
                        <a:pt x="68" y="4949"/>
                        <a:pt x="103" y="4949"/>
                      </a:cubicBezTo>
                      <a:cubicBezTo>
                        <a:pt x="216" y="4949"/>
                        <a:pt x="404" y="4790"/>
                        <a:pt x="476" y="4743"/>
                      </a:cubicBezTo>
                      <a:cubicBezTo>
                        <a:pt x="1224" y="4142"/>
                        <a:pt x="1670" y="3267"/>
                        <a:pt x="2228" y="2504"/>
                      </a:cubicBezTo>
                      <a:cubicBezTo>
                        <a:pt x="2662" y="1879"/>
                        <a:pt x="3128" y="1245"/>
                        <a:pt x="3769" y="816"/>
                      </a:cubicBezTo>
                      <a:cubicBezTo>
                        <a:pt x="4201" y="552"/>
                        <a:pt x="4677" y="364"/>
                        <a:pt x="5138" y="157"/>
                      </a:cubicBezTo>
                      <a:cubicBezTo>
                        <a:pt x="5219" y="118"/>
                        <a:pt x="5183" y="0"/>
                        <a:pt x="51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8"/>
                <p:cNvSpPr/>
                <p:nvPr/>
              </p:nvSpPr>
              <p:spPr>
                <a:xfrm>
                  <a:off x="2487650" y="1472650"/>
                  <a:ext cx="180250" cy="142875"/>
                </a:xfrm>
                <a:custGeom>
                  <a:rect b="b" l="l" r="r" t="t"/>
                  <a:pathLst>
                    <a:path extrusionOk="0" h="5715" w="7210">
                      <a:moveTo>
                        <a:pt x="7028" y="1"/>
                      </a:moveTo>
                      <a:cubicBezTo>
                        <a:pt x="6882" y="1"/>
                        <a:pt x="6687" y="62"/>
                        <a:pt x="6605" y="87"/>
                      </a:cubicBezTo>
                      <a:cubicBezTo>
                        <a:pt x="6334" y="171"/>
                        <a:pt x="6070" y="282"/>
                        <a:pt x="5801" y="372"/>
                      </a:cubicBezTo>
                      <a:cubicBezTo>
                        <a:pt x="5428" y="486"/>
                        <a:pt x="5066" y="637"/>
                        <a:pt x="4740" y="852"/>
                      </a:cubicBezTo>
                      <a:cubicBezTo>
                        <a:pt x="4183" y="1207"/>
                        <a:pt x="3743" y="1710"/>
                        <a:pt x="3242" y="2137"/>
                      </a:cubicBezTo>
                      <a:cubicBezTo>
                        <a:pt x="2768" y="2578"/>
                        <a:pt x="2430" y="3142"/>
                        <a:pt x="2043" y="3657"/>
                      </a:cubicBezTo>
                      <a:cubicBezTo>
                        <a:pt x="1690" y="4157"/>
                        <a:pt x="1319" y="4656"/>
                        <a:pt x="820" y="5019"/>
                      </a:cubicBezTo>
                      <a:cubicBezTo>
                        <a:pt x="571" y="5203"/>
                        <a:pt x="314" y="5378"/>
                        <a:pt x="53" y="5548"/>
                      </a:cubicBezTo>
                      <a:cubicBezTo>
                        <a:pt x="12" y="5574"/>
                        <a:pt x="0" y="5631"/>
                        <a:pt x="23" y="5673"/>
                      </a:cubicBezTo>
                      <a:cubicBezTo>
                        <a:pt x="40" y="5699"/>
                        <a:pt x="68" y="5715"/>
                        <a:pt x="97" y="5715"/>
                      </a:cubicBezTo>
                      <a:cubicBezTo>
                        <a:pt x="112" y="5715"/>
                        <a:pt x="127" y="5710"/>
                        <a:pt x="141" y="5702"/>
                      </a:cubicBezTo>
                      <a:cubicBezTo>
                        <a:pt x="285" y="5606"/>
                        <a:pt x="429" y="5510"/>
                        <a:pt x="571" y="5413"/>
                      </a:cubicBezTo>
                      <a:cubicBezTo>
                        <a:pt x="1156" y="5038"/>
                        <a:pt x="1625" y="4516"/>
                        <a:pt x="2026" y="3953"/>
                      </a:cubicBezTo>
                      <a:cubicBezTo>
                        <a:pt x="2338" y="3534"/>
                        <a:pt x="2642" y="3111"/>
                        <a:pt x="2955" y="2692"/>
                      </a:cubicBezTo>
                      <a:cubicBezTo>
                        <a:pt x="3162" y="2415"/>
                        <a:pt x="3415" y="2181"/>
                        <a:pt x="3671" y="1951"/>
                      </a:cubicBezTo>
                      <a:cubicBezTo>
                        <a:pt x="4020" y="1624"/>
                        <a:pt x="4356" y="1277"/>
                        <a:pt x="4763" y="1020"/>
                      </a:cubicBezTo>
                      <a:cubicBezTo>
                        <a:pt x="5276" y="672"/>
                        <a:pt x="5883" y="527"/>
                        <a:pt x="6456" y="310"/>
                      </a:cubicBezTo>
                      <a:cubicBezTo>
                        <a:pt x="6645" y="247"/>
                        <a:pt x="6839" y="170"/>
                        <a:pt x="7041" y="170"/>
                      </a:cubicBezTo>
                      <a:cubicBezTo>
                        <a:pt x="7055" y="170"/>
                        <a:pt x="7069" y="171"/>
                        <a:pt x="7082" y="171"/>
                      </a:cubicBezTo>
                      <a:cubicBezTo>
                        <a:pt x="7098" y="181"/>
                        <a:pt x="7114" y="186"/>
                        <a:pt x="7130" y="186"/>
                      </a:cubicBezTo>
                      <a:cubicBezTo>
                        <a:pt x="7172" y="186"/>
                        <a:pt x="7209" y="154"/>
                        <a:pt x="7209" y="103"/>
                      </a:cubicBezTo>
                      <a:cubicBezTo>
                        <a:pt x="7197" y="26"/>
                        <a:pt x="7123" y="1"/>
                        <a:pt x="70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8"/>
                <p:cNvSpPr/>
                <p:nvPr/>
              </p:nvSpPr>
              <p:spPr>
                <a:xfrm>
                  <a:off x="2383375" y="1522200"/>
                  <a:ext cx="320125" cy="285375"/>
                </a:xfrm>
                <a:custGeom>
                  <a:rect b="b" l="l" r="r" t="t"/>
                  <a:pathLst>
                    <a:path extrusionOk="0" h="11415" w="12805">
                      <a:moveTo>
                        <a:pt x="12726" y="1"/>
                      </a:moveTo>
                      <a:cubicBezTo>
                        <a:pt x="12720" y="1"/>
                        <a:pt x="12713" y="2"/>
                        <a:pt x="12706" y="5"/>
                      </a:cubicBezTo>
                      <a:cubicBezTo>
                        <a:pt x="12100" y="237"/>
                        <a:pt x="11568" y="623"/>
                        <a:pt x="11053" y="1008"/>
                      </a:cubicBezTo>
                      <a:cubicBezTo>
                        <a:pt x="10816" y="1191"/>
                        <a:pt x="10596" y="1395"/>
                        <a:pt x="10379" y="1601"/>
                      </a:cubicBezTo>
                      <a:cubicBezTo>
                        <a:pt x="9956" y="2004"/>
                        <a:pt x="9509" y="2385"/>
                        <a:pt x="9116" y="2819"/>
                      </a:cubicBezTo>
                      <a:cubicBezTo>
                        <a:pt x="8840" y="3116"/>
                        <a:pt x="8584" y="3432"/>
                        <a:pt x="8291" y="3713"/>
                      </a:cubicBezTo>
                      <a:cubicBezTo>
                        <a:pt x="8036" y="3940"/>
                        <a:pt x="7750" y="4143"/>
                        <a:pt x="7456" y="4323"/>
                      </a:cubicBezTo>
                      <a:cubicBezTo>
                        <a:pt x="6991" y="4627"/>
                        <a:pt x="6446" y="4763"/>
                        <a:pt x="5940" y="4984"/>
                      </a:cubicBezTo>
                      <a:cubicBezTo>
                        <a:pt x="5686" y="5081"/>
                        <a:pt x="5423" y="5181"/>
                        <a:pt x="5193" y="5333"/>
                      </a:cubicBezTo>
                      <a:cubicBezTo>
                        <a:pt x="4934" y="5497"/>
                        <a:pt x="4684" y="5675"/>
                        <a:pt x="4429" y="5843"/>
                      </a:cubicBezTo>
                      <a:cubicBezTo>
                        <a:pt x="4271" y="5948"/>
                        <a:pt x="4114" y="6059"/>
                        <a:pt x="3982" y="6197"/>
                      </a:cubicBezTo>
                      <a:cubicBezTo>
                        <a:pt x="3661" y="6553"/>
                        <a:pt x="3387" y="6956"/>
                        <a:pt x="3130" y="7362"/>
                      </a:cubicBezTo>
                      <a:cubicBezTo>
                        <a:pt x="2647" y="8226"/>
                        <a:pt x="2377" y="9202"/>
                        <a:pt x="1797" y="10017"/>
                      </a:cubicBezTo>
                      <a:cubicBezTo>
                        <a:pt x="1420" y="10558"/>
                        <a:pt x="904" y="11068"/>
                        <a:pt x="244" y="11228"/>
                      </a:cubicBezTo>
                      <a:cubicBezTo>
                        <a:pt x="191" y="11243"/>
                        <a:pt x="136" y="11249"/>
                        <a:pt x="83" y="11256"/>
                      </a:cubicBezTo>
                      <a:cubicBezTo>
                        <a:pt x="0" y="11281"/>
                        <a:pt x="17" y="11409"/>
                        <a:pt x="101" y="11415"/>
                      </a:cubicBezTo>
                      <a:cubicBezTo>
                        <a:pt x="525" y="11379"/>
                        <a:pt x="915" y="11152"/>
                        <a:pt x="1233" y="10877"/>
                      </a:cubicBezTo>
                      <a:cubicBezTo>
                        <a:pt x="2240" y="10043"/>
                        <a:pt x="2576" y="8725"/>
                        <a:pt x="3174" y="7614"/>
                      </a:cubicBezTo>
                      <a:cubicBezTo>
                        <a:pt x="3306" y="7370"/>
                        <a:pt x="3468" y="7145"/>
                        <a:pt x="3628" y="6920"/>
                      </a:cubicBezTo>
                      <a:cubicBezTo>
                        <a:pt x="3792" y="6694"/>
                        <a:pt x="3941" y="6460"/>
                        <a:pt x="4141" y="6263"/>
                      </a:cubicBezTo>
                      <a:cubicBezTo>
                        <a:pt x="4439" y="5990"/>
                        <a:pt x="4804" y="5801"/>
                        <a:pt x="5136" y="5574"/>
                      </a:cubicBezTo>
                      <a:cubicBezTo>
                        <a:pt x="5452" y="5349"/>
                        <a:pt x="5818" y="5224"/>
                        <a:pt x="6173" y="5078"/>
                      </a:cubicBezTo>
                      <a:cubicBezTo>
                        <a:pt x="6560" y="4905"/>
                        <a:pt x="6971" y="4783"/>
                        <a:pt x="7337" y="4562"/>
                      </a:cubicBezTo>
                      <a:cubicBezTo>
                        <a:pt x="7718" y="4335"/>
                        <a:pt x="8089" y="4086"/>
                        <a:pt x="8421" y="3789"/>
                      </a:cubicBezTo>
                      <a:cubicBezTo>
                        <a:pt x="8726" y="3506"/>
                        <a:pt x="8989" y="3181"/>
                        <a:pt x="9279" y="2883"/>
                      </a:cubicBezTo>
                      <a:cubicBezTo>
                        <a:pt x="9808" y="2342"/>
                        <a:pt x="10370" y="1833"/>
                        <a:pt x="10919" y="1313"/>
                      </a:cubicBezTo>
                      <a:cubicBezTo>
                        <a:pt x="11401" y="905"/>
                        <a:pt x="11911" y="526"/>
                        <a:pt x="12485" y="258"/>
                      </a:cubicBezTo>
                      <a:cubicBezTo>
                        <a:pt x="12571" y="220"/>
                        <a:pt x="12657" y="183"/>
                        <a:pt x="12745" y="148"/>
                      </a:cubicBezTo>
                      <a:cubicBezTo>
                        <a:pt x="12782" y="134"/>
                        <a:pt x="12804" y="94"/>
                        <a:pt x="12793" y="55"/>
                      </a:cubicBezTo>
                      <a:cubicBezTo>
                        <a:pt x="12785" y="26"/>
                        <a:pt x="12757" y="1"/>
                        <a:pt x="127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8"/>
                <p:cNvSpPr/>
                <p:nvPr/>
              </p:nvSpPr>
              <p:spPr>
                <a:xfrm>
                  <a:off x="2724300" y="1519900"/>
                  <a:ext cx="303150" cy="301675"/>
                </a:xfrm>
                <a:custGeom>
                  <a:rect b="b" l="l" r="r" t="t"/>
                  <a:pathLst>
                    <a:path extrusionOk="0" h="12067" w="12126">
                      <a:moveTo>
                        <a:pt x="181" y="0"/>
                      </a:moveTo>
                      <a:cubicBezTo>
                        <a:pt x="176" y="0"/>
                        <a:pt x="171" y="1"/>
                        <a:pt x="166" y="2"/>
                      </a:cubicBezTo>
                      <a:cubicBezTo>
                        <a:pt x="1" y="63"/>
                        <a:pt x="167" y="343"/>
                        <a:pt x="206" y="484"/>
                      </a:cubicBezTo>
                      <a:cubicBezTo>
                        <a:pt x="259" y="626"/>
                        <a:pt x="318" y="768"/>
                        <a:pt x="406" y="893"/>
                      </a:cubicBezTo>
                      <a:cubicBezTo>
                        <a:pt x="539" y="1081"/>
                        <a:pt x="725" y="1222"/>
                        <a:pt x="871" y="1398"/>
                      </a:cubicBezTo>
                      <a:cubicBezTo>
                        <a:pt x="1135" y="1673"/>
                        <a:pt x="1222" y="2061"/>
                        <a:pt x="1486" y="2335"/>
                      </a:cubicBezTo>
                      <a:cubicBezTo>
                        <a:pt x="1698" y="2551"/>
                        <a:pt x="1927" y="2750"/>
                        <a:pt x="2122" y="2983"/>
                      </a:cubicBezTo>
                      <a:cubicBezTo>
                        <a:pt x="2347" y="3257"/>
                        <a:pt x="2571" y="3535"/>
                        <a:pt x="2856" y="3750"/>
                      </a:cubicBezTo>
                      <a:cubicBezTo>
                        <a:pt x="3729" y="4427"/>
                        <a:pt x="4737" y="4894"/>
                        <a:pt x="5669" y="5480"/>
                      </a:cubicBezTo>
                      <a:cubicBezTo>
                        <a:pt x="6323" y="5927"/>
                        <a:pt x="6911" y="6472"/>
                        <a:pt x="7394" y="7100"/>
                      </a:cubicBezTo>
                      <a:cubicBezTo>
                        <a:pt x="7751" y="7546"/>
                        <a:pt x="8007" y="8059"/>
                        <a:pt x="8345" y="8517"/>
                      </a:cubicBezTo>
                      <a:cubicBezTo>
                        <a:pt x="8795" y="9125"/>
                        <a:pt x="9318" y="9689"/>
                        <a:pt x="9968" y="10086"/>
                      </a:cubicBezTo>
                      <a:cubicBezTo>
                        <a:pt x="10520" y="10460"/>
                        <a:pt x="11171" y="10726"/>
                        <a:pt x="11571" y="11284"/>
                      </a:cubicBezTo>
                      <a:cubicBezTo>
                        <a:pt x="11728" y="11523"/>
                        <a:pt x="11846" y="11784"/>
                        <a:pt x="11988" y="12033"/>
                      </a:cubicBezTo>
                      <a:cubicBezTo>
                        <a:pt x="12000" y="12055"/>
                        <a:pt x="12023" y="12067"/>
                        <a:pt x="12046" y="12067"/>
                      </a:cubicBezTo>
                      <a:cubicBezTo>
                        <a:pt x="12058" y="12067"/>
                        <a:pt x="12071" y="12063"/>
                        <a:pt x="12082" y="12056"/>
                      </a:cubicBezTo>
                      <a:cubicBezTo>
                        <a:pt x="12114" y="12035"/>
                        <a:pt x="12126" y="11989"/>
                        <a:pt x="12106" y="11955"/>
                      </a:cubicBezTo>
                      <a:cubicBezTo>
                        <a:pt x="11869" y="11534"/>
                        <a:pt x="11674" y="11067"/>
                        <a:pt x="11275" y="10767"/>
                      </a:cubicBezTo>
                      <a:cubicBezTo>
                        <a:pt x="10881" y="10423"/>
                        <a:pt x="10406" y="10190"/>
                        <a:pt x="9979" y="9893"/>
                      </a:cubicBezTo>
                      <a:cubicBezTo>
                        <a:pt x="9544" y="9607"/>
                        <a:pt x="9157" y="9255"/>
                        <a:pt x="8821" y="8858"/>
                      </a:cubicBezTo>
                      <a:cubicBezTo>
                        <a:pt x="8346" y="8332"/>
                        <a:pt x="8005" y="7709"/>
                        <a:pt x="7597" y="7132"/>
                      </a:cubicBezTo>
                      <a:cubicBezTo>
                        <a:pt x="7169" y="6544"/>
                        <a:pt x="6673" y="6002"/>
                        <a:pt x="6091" y="5565"/>
                      </a:cubicBezTo>
                      <a:cubicBezTo>
                        <a:pt x="5752" y="5302"/>
                        <a:pt x="5370" y="5105"/>
                        <a:pt x="4995" y="4896"/>
                      </a:cubicBezTo>
                      <a:cubicBezTo>
                        <a:pt x="4230" y="4435"/>
                        <a:pt x="3433" y="4021"/>
                        <a:pt x="2743" y="3447"/>
                      </a:cubicBezTo>
                      <a:cubicBezTo>
                        <a:pt x="2544" y="3274"/>
                        <a:pt x="2369" y="3047"/>
                        <a:pt x="2192" y="2845"/>
                      </a:cubicBezTo>
                      <a:cubicBezTo>
                        <a:pt x="1997" y="2614"/>
                        <a:pt x="1768" y="2415"/>
                        <a:pt x="1564" y="2191"/>
                      </a:cubicBezTo>
                      <a:cubicBezTo>
                        <a:pt x="1402" y="2009"/>
                        <a:pt x="1321" y="1772"/>
                        <a:pt x="1193" y="1563"/>
                      </a:cubicBezTo>
                      <a:cubicBezTo>
                        <a:pt x="1095" y="1416"/>
                        <a:pt x="981" y="1281"/>
                        <a:pt x="861" y="1151"/>
                      </a:cubicBezTo>
                      <a:cubicBezTo>
                        <a:pt x="744" y="1027"/>
                        <a:pt x="610" y="917"/>
                        <a:pt x="516" y="771"/>
                      </a:cubicBezTo>
                      <a:cubicBezTo>
                        <a:pt x="396" y="572"/>
                        <a:pt x="311" y="335"/>
                        <a:pt x="249" y="110"/>
                      </a:cubicBezTo>
                      <a:cubicBezTo>
                        <a:pt x="267" y="63"/>
                        <a:pt x="23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8"/>
                <p:cNvSpPr/>
                <p:nvPr/>
              </p:nvSpPr>
              <p:spPr>
                <a:xfrm>
                  <a:off x="2994000" y="1762350"/>
                  <a:ext cx="39000" cy="59100"/>
                </a:xfrm>
                <a:custGeom>
                  <a:rect b="b" l="l" r="r" t="t"/>
                  <a:pathLst>
                    <a:path extrusionOk="0" h="2364" w="1560">
                      <a:moveTo>
                        <a:pt x="110" y="1"/>
                      </a:moveTo>
                      <a:cubicBezTo>
                        <a:pt x="50" y="1"/>
                        <a:pt x="0" y="87"/>
                        <a:pt x="54" y="142"/>
                      </a:cubicBezTo>
                      <a:cubicBezTo>
                        <a:pt x="343" y="459"/>
                        <a:pt x="596" y="809"/>
                        <a:pt x="833" y="1167"/>
                      </a:cubicBezTo>
                      <a:cubicBezTo>
                        <a:pt x="1016" y="1440"/>
                        <a:pt x="1188" y="1724"/>
                        <a:pt x="1263" y="2047"/>
                      </a:cubicBezTo>
                      <a:cubicBezTo>
                        <a:pt x="1283" y="2120"/>
                        <a:pt x="1307" y="2191"/>
                        <a:pt x="1323" y="2265"/>
                      </a:cubicBezTo>
                      <a:cubicBezTo>
                        <a:pt x="1317" y="2309"/>
                        <a:pt x="1340" y="2359"/>
                        <a:pt x="1390" y="2364"/>
                      </a:cubicBezTo>
                      <a:cubicBezTo>
                        <a:pt x="1559" y="2345"/>
                        <a:pt x="1434" y="2114"/>
                        <a:pt x="1418" y="2014"/>
                      </a:cubicBezTo>
                      <a:cubicBezTo>
                        <a:pt x="1340" y="1675"/>
                        <a:pt x="1166" y="1376"/>
                        <a:pt x="972" y="1093"/>
                      </a:cubicBezTo>
                      <a:cubicBezTo>
                        <a:pt x="725" y="719"/>
                        <a:pt x="462" y="355"/>
                        <a:pt x="161" y="23"/>
                      </a:cubicBezTo>
                      <a:cubicBezTo>
                        <a:pt x="144" y="8"/>
                        <a:pt x="127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8"/>
                <p:cNvSpPr/>
                <p:nvPr/>
              </p:nvSpPr>
              <p:spPr>
                <a:xfrm>
                  <a:off x="2963200" y="1731075"/>
                  <a:ext cx="31350" cy="29825"/>
                </a:xfrm>
                <a:custGeom>
                  <a:rect b="b" l="l" r="r" t="t"/>
                  <a:pathLst>
                    <a:path extrusionOk="0" h="1193" w="1254">
                      <a:moveTo>
                        <a:pt x="89" y="1"/>
                      </a:moveTo>
                      <a:cubicBezTo>
                        <a:pt x="67" y="1"/>
                        <a:pt x="46" y="10"/>
                        <a:pt x="31" y="27"/>
                      </a:cubicBezTo>
                      <a:cubicBezTo>
                        <a:pt x="1" y="60"/>
                        <a:pt x="3" y="110"/>
                        <a:pt x="32" y="143"/>
                      </a:cubicBezTo>
                      <a:cubicBezTo>
                        <a:pt x="115" y="236"/>
                        <a:pt x="198" y="326"/>
                        <a:pt x="283" y="418"/>
                      </a:cubicBezTo>
                      <a:cubicBezTo>
                        <a:pt x="550" y="680"/>
                        <a:pt x="781" y="992"/>
                        <a:pt x="1108" y="1184"/>
                      </a:cubicBezTo>
                      <a:lnTo>
                        <a:pt x="1108" y="1183"/>
                      </a:lnTo>
                      <a:cubicBezTo>
                        <a:pt x="1120" y="1190"/>
                        <a:pt x="1132" y="1193"/>
                        <a:pt x="1145" y="1193"/>
                      </a:cubicBezTo>
                      <a:cubicBezTo>
                        <a:pt x="1172" y="1193"/>
                        <a:pt x="1199" y="1177"/>
                        <a:pt x="1213" y="1151"/>
                      </a:cubicBezTo>
                      <a:cubicBezTo>
                        <a:pt x="1253" y="1074"/>
                        <a:pt x="1167" y="1027"/>
                        <a:pt x="1112" y="992"/>
                      </a:cubicBezTo>
                      <a:cubicBezTo>
                        <a:pt x="1049" y="948"/>
                        <a:pt x="987" y="903"/>
                        <a:pt x="929" y="851"/>
                      </a:cubicBezTo>
                      <a:cubicBezTo>
                        <a:pt x="661" y="580"/>
                        <a:pt x="394" y="307"/>
                        <a:pt x="140" y="23"/>
                      </a:cubicBezTo>
                      <a:cubicBezTo>
                        <a:pt x="126" y="8"/>
                        <a:pt x="108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8"/>
                <p:cNvSpPr/>
                <p:nvPr/>
              </p:nvSpPr>
              <p:spPr>
                <a:xfrm>
                  <a:off x="2711425" y="1490900"/>
                  <a:ext cx="251875" cy="238025"/>
                </a:xfrm>
                <a:custGeom>
                  <a:rect b="b" l="l" r="r" t="t"/>
                  <a:pathLst>
                    <a:path extrusionOk="0" h="9521" w="10075">
                      <a:moveTo>
                        <a:pt x="86" y="1"/>
                      </a:moveTo>
                      <a:cubicBezTo>
                        <a:pt x="52" y="1"/>
                        <a:pt x="28" y="15"/>
                        <a:pt x="17" y="49"/>
                      </a:cubicBezTo>
                      <a:cubicBezTo>
                        <a:pt x="0" y="92"/>
                        <a:pt x="19" y="141"/>
                        <a:pt x="62" y="160"/>
                      </a:cubicBezTo>
                      <a:cubicBezTo>
                        <a:pt x="149" y="196"/>
                        <a:pt x="228" y="248"/>
                        <a:pt x="307" y="299"/>
                      </a:cubicBezTo>
                      <a:cubicBezTo>
                        <a:pt x="592" y="508"/>
                        <a:pt x="857" y="745"/>
                        <a:pt x="1109" y="993"/>
                      </a:cubicBezTo>
                      <a:cubicBezTo>
                        <a:pt x="1447" y="1336"/>
                        <a:pt x="1824" y="1644"/>
                        <a:pt x="2104" y="2041"/>
                      </a:cubicBezTo>
                      <a:cubicBezTo>
                        <a:pt x="2351" y="2404"/>
                        <a:pt x="2637" y="2736"/>
                        <a:pt x="2936" y="3057"/>
                      </a:cubicBezTo>
                      <a:cubicBezTo>
                        <a:pt x="3111" y="3264"/>
                        <a:pt x="3296" y="3488"/>
                        <a:pt x="3500" y="3672"/>
                      </a:cubicBezTo>
                      <a:cubicBezTo>
                        <a:pt x="3875" y="4021"/>
                        <a:pt x="4390" y="4144"/>
                        <a:pt x="4806" y="4430"/>
                      </a:cubicBezTo>
                      <a:cubicBezTo>
                        <a:pt x="5177" y="4672"/>
                        <a:pt x="5542" y="4948"/>
                        <a:pt x="5903" y="5214"/>
                      </a:cubicBezTo>
                      <a:cubicBezTo>
                        <a:pt x="6426" y="5559"/>
                        <a:pt x="6912" y="5953"/>
                        <a:pt x="7350" y="6401"/>
                      </a:cubicBezTo>
                      <a:cubicBezTo>
                        <a:pt x="7758" y="6812"/>
                        <a:pt x="8035" y="7324"/>
                        <a:pt x="8371" y="7790"/>
                      </a:cubicBezTo>
                      <a:cubicBezTo>
                        <a:pt x="8627" y="8145"/>
                        <a:pt x="8904" y="8486"/>
                        <a:pt x="9180" y="8824"/>
                      </a:cubicBezTo>
                      <a:cubicBezTo>
                        <a:pt x="9408" y="9080"/>
                        <a:pt x="9671" y="9298"/>
                        <a:pt x="9942" y="9506"/>
                      </a:cubicBezTo>
                      <a:cubicBezTo>
                        <a:pt x="9955" y="9516"/>
                        <a:pt x="9971" y="9520"/>
                        <a:pt x="9986" y="9520"/>
                      </a:cubicBezTo>
                      <a:cubicBezTo>
                        <a:pt x="10010" y="9520"/>
                        <a:pt x="10034" y="9509"/>
                        <a:pt x="10049" y="9487"/>
                      </a:cubicBezTo>
                      <a:cubicBezTo>
                        <a:pt x="10074" y="9451"/>
                        <a:pt x="10066" y="9403"/>
                        <a:pt x="10033" y="9375"/>
                      </a:cubicBezTo>
                      <a:cubicBezTo>
                        <a:pt x="9778" y="9166"/>
                        <a:pt x="9517" y="8963"/>
                        <a:pt x="9296" y="8715"/>
                      </a:cubicBezTo>
                      <a:cubicBezTo>
                        <a:pt x="8941" y="8286"/>
                        <a:pt x="8595" y="7848"/>
                        <a:pt x="8278" y="7390"/>
                      </a:cubicBezTo>
                      <a:cubicBezTo>
                        <a:pt x="8048" y="7055"/>
                        <a:pt x="7831" y="6708"/>
                        <a:pt x="7556" y="6408"/>
                      </a:cubicBezTo>
                      <a:cubicBezTo>
                        <a:pt x="7250" y="6079"/>
                        <a:pt x="6931" y="5761"/>
                        <a:pt x="6578" y="5481"/>
                      </a:cubicBezTo>
                      <a:cubicBezTo>
                        <a:pt x="6325" y="5291"/>
                        <a:pt x="6058" y="5119"/>
                        <a:pt x="5802" y="4930"/>
                      </a:cubicBezTo>
                      <a:cubicBezTo>
                        <a:pt x="5355" y="4611"/>
                        <a:pt x="4914" y="4274"/>
                        <a:pt x="4423" y="4024"/>
                      </a:cubicBezTo>
                      <a:cubicBezTo>
                        <a:pt x="3601" y="3670"/>
                        <a:pt x="3391" y="3297"/>
                        <a:pt x="2807" y="2680"/>
                      </a:cubicBezTo>
                      <a:cubicBezTo>
                        <a:pt x="2503" y="2386"/>
                        <a:pt x="2283" y="2023"/>
                        <a:pt x="2013" y="1702"/>
                      </a:cubicBezTo>
                      <a:cubicBezTo>
                        <a:pt x="1730" y="1363"/>
                        <a:pt x="1396" y="1071"/>
                        <a:pt x="1092" y="753"/>
                      </a:cubicBezTo>
                      <a:cubicBezTo>
                        <a:pt x="992" y="662"/>
                        <a:pt x="316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8"/>
                <p:cNvSpPr/>
                <p:nvPr/>
              </p:nvSpPr>
              <p:spPr>
                <a:xfrm>
                  <a:off x="2699950" y="1477300"/>
                  <a:ext cx="327175" cy="318975"/>
                </a:xfrm>
                <a:custGeom>
                  <a:rect b="b" l="l" r="r" t="t"/>
                  <a:pathLst>
                    <a:path extrusionOk="0" h="12759" w="13087">
                      <a:moveTo>
                        <a:pt x="84" y="1"/>
                      </a:moveTo>
                      <a:cubicBezTo>
                        <a:pt x="45" y="1"/>
                        <a:pt x="14" y="35"/>
                        <a:pt x="10" y="73"/>
                      </a:cubicBezTo>
                      <a:cubicBezTo>
                        <a:pt x="1" y="160"/>
                        <a:pt x="94" y="168"/>
                        <a:pt x="158" y="175"/>
                      </a:cubicBezTo>
                      <a:cubicBezTo>
                        <a:pt x="398" y="220"/>
                        <a:pt x="636" y="275"/>
                        <a:pt x="870" y="344"/>
                      </a:cubicBezTo>
                      <a:cubicBezTo>
                        <a:pt x="1756" y="582"/>
                        <a:pt x="2382" y="1306"/>
                        <a:pt x="3033" y="1910"/>
                      </a:cubicBezTo>
                      <a:cubicBezTo>
                        <a:pt x="3327" y="2191"/>
                        <a:pt x="3599" y="2495"/>
                        <a:pt x="3908" y="2761"/>
                      </a:cubicBezTo>
                      <a:cubicBezTo>
                        <a:pt x="4377" y="3158"/>
                        <a:pt x="4872" y="3528"/>
                        <a:pt x="5388" y="3863"/>
                      </a:cubicBezTo>
                      <a:cubicBezTo>
                        <a:pt x="5828" y="4153"/>
                        <a:pt x="6291" y="4407"/>
                        <a:pt x="6744" y="4678"/>
                      </a:cubicBezTo>
                      <a:cubicBezTo>
                        <a:pt x="7147" y="4932"/>
                        <a:pt x="7537" y="5207"/>
                        <a:pt x="7918" y="5492"/>
                      </a:cubicBezTo>
                      <a:cubicBezTo>
                        <a:pt x="8394" y="5851"/>
                        <a:pt x="8871" y="6217"/>
                        <a:pt x="9253" y="6679"/>
                      </a:cubicBezTo>
                      <a:cubicBezTo>
                        <a:pt x="9704" y="7193"/>
                        <a:pt x="10160" y="7705"/>
                        <a:pt x="10554" y="8268"/>
                      </a:cubicBezTo>
                      <a:cubicBezTo>
                        <a:pt x="10817" y="8617"/>
                        <a:pt x="11076" y="8971"/>
                        <a:pt x="11300" y="9349"/>
                      </a:cubicBezTo>
                      <a:cubicBezTo>
                        <a:pt x="11549" y="9771"/>
                        <a:pt x="11762" y="10214"/>
                        <a:pt x="11995" y="10645"/>
                      </a:cubicBezTo>
                      <a:cubicBezTo>
                        <a:pt x="12388" y="11293"/>
                        <a:pt x="12642" y="12006"/>
                        <a:pt x="12920" y="12708"/>
                      </a:cubicBezTo>
                      <a:lnTo>
                        <a:pt x="12921" y="12708"/>
                      </a:lnTo>
                      <a:cubicBezTo>
                        <a:pt x="12934" y="12739"/>
                        <a:pt x="12965" y="12759"/>
                        <a:pt x="12996" y="12759"/>
                      </a:cubicBezTo>
                      <a:cubicBezTo>
                        <a:pt x="13007" y="12759"/>
                        <a:pt x="13017" y="12756"/>
                        <a:pt x="13028" y="12751"/>
                      </a:cubicBezTo>
                      <a:cubicBezTo>
                        <a:pt x="13069" y="12730"/>
                        <a:pt x="13087" y="12679"/>
                        <a:pt x="13069" y="12636"/>
                      </a:cubicBezTo>
                      <a:cubicBezTo>
                        <a:pt x="12898" y="12215"/>
                        <a:pt x="12735" y="11790"/>
                        <a:pt x="12545" y="11377"/>
                      </a:cubicBezTo>
                      <a:cubicBezTo>
                        <a:pt x="12403" y="11061"/>
                        <a:pt x="12213" y="10770"/>
                        <a:pt x="12054" y="10463"/>
                      </a:cubicBezTo>
                      <a:cubicBezTo>
                        <a:pt x="11683" y="9731"/>
                        <a:pt x="11325" y="8989"/>
                        <a:pt x="10817" y="8340"/>
                      </a:cubicBezTo>
                      <a:cubicBezTo>
                        <a:pt x="10569" y="8007"/>
                        <a:pt x="10325" y="7669"/>
                        <a:pt x="10054" y="7352"/>
                      </a:cubicBezTo>
                      <a:cubicBezTo>
                        <a:pt x="9710" y="6973"/>
                        <a:pt x="9375" y="6584"/>
                        <a:pt x="9017" y="6218"/>
                      </a:cubicBezTo>
                      <a:cubicBezTo>
                        <a:pt x="8576" y="5792"/>
                        <a:pt x="8087" y="5416"/>
                        <a:pt x="7599" y="5047"/>
                      </a:cubicBezTo>
                      <a:cubicBezTo>
                        <a:pt x="6948" y="4536"/>
                        <a:pt x="6192" y="4197"/>
                        <a:pt x="5504" y="3744"/>
                      </a:cubicBezTo>
                      <a:cubicBezTo>
                        <a:pt x="4997" y="3410"/>
                        <a:pt x="4517" y="3036"/>
                        <a:pt x="4042" y="2658"/>
                      </a:cubicBezTo>
                      <a:cubicBezTo>
                        <a:pt x="3676" y="2357"/>
                        <a:pt x="3353" y="2011"/>
                        <a:pt x="3011" y="1686"/>
                      </a:cubicBezTo>
                      <a:cubicBezTo>
                        <a:pt x="2312" y="1012"/>
                        <a:pt x="1713" y="355"/>
                        <a:pt x="724" y="131"/>
                      </a:cubicBezTo>
                      <a:cubicBezTo>
                        <a:pt x="545" y="83"/>
                        <a:pt x="364" y="45"/>
                        <a:pt x="182" y="12"/>
                      </a:cubicBezTo>
                      <a:cubicBezTo>
                        <a:pt x="149" y="8"/>
                        <a:pt x="117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8"/>
                <p:cNvSpPr/>
                <p:nvPr/>
              </p:nvSpPr>
              <p:spPr>
                <a:xfrm>
                  <a:off x="2690250" y="1461725"/>
                  <a:ext cx="348325" cy="350375"/>
                </a:xfrm>
                <a:custGeom>
                  <a:rect b="b" l="l" r="r" t="t"/>
                  <a:pathLst>
                    <a:path extrusionOk="0" h="14015" w="13933">
                      <a:moveTo>
                        <a:pt x="871" y="0"/>
                      </a:moveTo>
                      <a:cubicBezTo>
                        <a:pt x="792" y="0"/>
                        <a:pt x="713" y="5"/>
                        <a:pt x="634" y="15"/>
                      </a:cubicBezTo>
                      <a:cubicBezTo>
                        <a:pt x="446" y="32"/>
                        <a:pt x="257" y="47"/>
                        <a:pt x="70" y="70"/>
                      </a:cubicBezTo>
                      <a:cubicBezTo>
                        <a:pt x="27" y="74"/>
                        <a:pt x="0" y="123"/>
                        <a:pt x="6" y="163"/>
                      </a:cubicBezTo>
                      <a:cubicBezTo>
                        <a:pt x="12" y="204"/>
                        <a:pt x="45" y="231"/>
                        <a:pt x="84" y="231"/>
                      </a:cubicBezTo>
                      <a:cubicBezTo>
                        <a:pt x="87" y="231"/>
                        <a:pt x="90" y="230"/>
                        <a:pt x="93" y="230"/>
                      </a:cubicBezTo>
                      <a:cubicBezTo>
                        <a:pt x="257" y="209"/>
                        <a:pt x="420" y="195"/>
                        <a:pt x="585" y="184"/>
                      </a:cubicBezTo>
                      <a:cubicBezTo>
                        <a:pt x="676" y="175"/>
                        <a:pt x="768" y="169"/>
                        <a:pt x="859" y="169"/>
                      </a:cubicBezTo>
                      <a:cubicBezTo>
                        <a:pt x="988" y="169"/>
                        <a:pt x="1117" y="181"/>
                        <a:pt x="1243" y="217"/>
                      </a:cubicBezTo>
                      <a:cubicBezTo>
                        <a:pt x="1424" y="256"/>
                        <a:pt x="1585" y="352"/>
                        <a:pt x="1744" y="444"/>
                      </a:cubicBezTo>
                      <a:cubicBezTo>
                        <a:pt x="1980" y="578"/>
                        <a:pt x="2214" y="718"/>
                        <a:pt x="2444" y="865"/>
                      </a:cubicBezTo>
                      <a:cubicBezTo>
                        <a:pt x="2909" y="1170"/>
                        <a:pt x="3385" y="1459"/>
                        <a:pt x="3831" y="1795"/>
                      </a:cubicBezTo>
                      <a:cubicBezTo>
                        <a:pt x="4252" y="2113"/>
                        <a:pt x="4660" y="2455"/>
                        <a:pt x="5130" y="2700"/>
                      </a:cubicBezTo>
                      <a:cubicBezTo>
                        <a:pt x="5841" y="3078"/>
                        <a:pt x="6523" y="3495"/>
                        <a:pt x="7182" y="3960"/>
                      </a:cubicBezTo>
                      <a:cubicBezTo>
                        <a:pt x="7759" y="4350"/>
                        <a:pt x="8257" y="4837"/>
                        <a:pt x="8740" y="5337"/>
                      </a:cubicBezTo>
                      <a:cubicBezTo>
                        <a:pt x="9159" y="5756"/>
                        <a:pt x="9569" y="6185"/>
                        <a:pt x="9932" y="6654"/>
                      </a:cubicBezTo>
                      <a:cubicBezTo>
                        <a:pt x="10208" y="7001"/>
                        <a:pt x="10507" y="7331"/>
                        <a:pt x="10782" y="7679"/>
                      </a:cubicBezTo>
                      <a:cubicBezTo>
                        <a:pt x="11065" y="8034"/>
                        <a:pt x="11329" y="8406"/>
                        <a:pt x="11605" y="8768"/>
                      </a:cubicBezTo>
                      <a:cubicBezTo>
                        <a:pt x="11999" y="9257"/>
                        <a:pt x="12390" y="9752"/>
                        <a:pt x="12659" y="10323"/>
                      </a:cubicBezTo>
                      <a:cubicBezTo>
                        <a:pt x="12767" y="10545"/>
                        <a:pt x="12879" y="10767"/>
                        <a:pt x="12965" y="10998"/>
                      </a:cubicBezTo>
                      <a:cubicBezTo>
                        <a:pt x="13074" y="11321"/>
                        <a:pt x="13138" y="11655"/>
                        <a:pt x="13236" y="11981"/>
                      </a:cubicBezTo>
                      <a:cubicBezTo>
                        <a:pt x="13359" y="12397"/>
                        <a:pt x="13505" y="12806"/>
                        <a:pt x="13612" y="13227"/>
                      </a:cubicBezTo>
                      <a:cubicBezTo>
                        <a:pt x="13677" y="13472"/>
                        <a:pt x="13706" y="13724"/>
                        <a:pt x="13780" y="13967"/>
                      </a:cubicBezTo>
                      <a:cubicBezTo>
                        <a:pt x="13790" y="13996"/>
                        <a:pt x="13820" y="14015"/>
                        <a:pt x="13850" y="14015"/>
                      </a:cubicBezTo>
                      <a:cubicBezTo>
                        <a:pt x="13857" y="14015"/>
                        <a:pt x="13864" y="14014"/>
                        <a:pt x="13871" y="14011"/>
                      </a:cubicBezTo>
                      <a:cubicBezTo>
                        <a:pt x="13908" y="14000"/>
                        <a:pt x="13932" y="13958"/>
                        <a:pt x="13925" y="13920"/>
                      </a:cubicBezTo>
                      <a:cubicBezTo>
                        <a:pt x="13910" y="13856"/>
                        <a:pt x="13893" y="13791"/>
                        <a:pt x="13880" y="13726"/>
                      </a:cubicBezTo>
                      <a:cubicBezTo>
                        <a:pt x="13751" y="12962"/>
                        <a:pt x="13448" y="12239"/>
                        <a:pt x="13260" y="11489"/>
                      </a:cubicBezTo>
                      <a:cubicBezTo>
                        <a:pt x="13175" y="11119"/>
                        <a:pt x="13043" y="10765"/>
                        <a:pt x="12869" y="10428"/>
                      </a:cubicBezTo>
                      <a:cubicBezTo>
                        <a:pt x="12724" y="10124"/>
                        <a:pt x="12572" y="9823"/>
                        <a:pt x="12393" y="9538"/>
                      </a:cubicBezTo>
                      <a:cubicBezTo>
                        <a:pt x="12132" y="9128"/>
                        <a:pt x="11806" y="8764"/>
                        <a:pt x="11517" y="8374"/>
                      </a:cubicBezTo>
                      <a:cubicBezTo>
                        <a:pt x="11117" y="7844"/>
                        <a:pt x="10709" y="7322"/>
                        <a:pt x="10284" y="6812"/>
                      </a:cubicBezTo>
                      <a:cubicBezTo>
                        <a:pt x="9878" y="6287"/>
                        <a:pt x="9436" y="5790"/>
                        <a:pt x="8951" y="5338"/>
                      </a:cubicBezTo>
                      <a:cubicBezTo>
                        <a:pt x="8559" y="4959"/>
                        <a:pt x="8184" y="4563"/>
                        <a:pt x="7769" y="4209"/>
                      </a:cubicBezTo>
                      <a:cubicBezTo>
                        <a:pt x="7348" y="3865"/>
                        <a:pt x="6899" y="3556"/>
                        <a:pt x="6440" y="3263"/>
                      </a:cubicBezTo>
                      <a:cubicBezTo>
                        <a:pt x="5934" y="2927"/>
                        <a:pt x="5385" y="2664"/>
                        <a:pt x="4859" y="2360"/>
                      </a:cubicBezTo>
                      <a:cubicBezTo>
                        <a:pt x="4329" y="2032"/>
                        <a:pt x="3860" y="1616"/>
                        <a:pt x="3341" y="1270"/>
                      </a:cubicBezTo>
                      <a:cubicBezTo>
                        <a:pt x="2825" y="918"/>
                        <a:pt x="2311" y="561"/>
                        <a:pt x="1766" y="254"/>
                      </a:cubicBezTo>
                      <a:cubicBezTo>
                        <a:pt x="1498" y="81"/>
                        <a:pt x="1186" y="0"/>
                        <a:pt x="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8"/>
                <p:cNvSpPr/>
                <p:nvPr/>
              </p:nvSpPr>
              <p:spPr>
                <a:xfrm>
                  <a:off x="2680975" y="1449900"/>
                  <a:ext cx="359200" cy="346350"/>
                </a:xfrm>
                <a:custGeom>
                  <a:rect b="b" l="l" r="r" t="t"/>
                  <a:pathLst>
                    <a:path extrusionOk="0" h="13854" w="14368">
                      <a:moveTo>
                        <a:pt x="506" y="1"/>
                      </a:moveTo>
                      <a:cubicBezTo>
                        <a:pt x="385" y="1"/>
                        <a:pt x="265" y="4"/>
                        <a:pt x="146" y="18"/>
                      </a:cubicBezTo>
                      <a:cubicBezTo>
                        <a:pt x="104" y="25"/>
                        <a:pt x="47" y="31"/>
                        <a:pt x="22" y="70"/>
                      </a:cubicBezTo>
                      <a:cubicBezTo>
                        <a:pt x="4" y="97"/>
                        <a:pt x="1" y="132"/>
                        <a:pt x="17" y="161"/>
                      </a:cubicBezTo>
                      <a:cubicBezTo>
                        <a:pt x="31" y="188"/>
                        <a:pt x="56" y="198"/>
                        <a:pt x="82" y="198"/>
                      </a:cubicBezTo>
                      <a:cubicBezTo>
                        <a:pt x="98" y="198"/>
                        <a:pt x="115" y="194"/>
                        <a:pt x="130" y="188"/>
                      </a:cubicBezTo>
                      <a:cubicBezTo>
                        <a:pt x="287" y="171"/>
                        <a:pt x="446" y="165"/>
                        <a:pt x="605" y="165"/>
                      </a:cubicBezTo>
                      <a:cubicBezTo>
                        <a:pt x="901" y="165"/>
                        <a:pt x="1197" y="187"/>
                        <a:pt x="1491" y="207"/>
                      </a:cubicBezTo>
                      <a:cubicBezTo>
                        <a:pt x="1965" y="242"/>
                        <a:pt x="2423" y="371"/>
                        <a:pt x="2875" y="515"/>
                      </a:cubicBezTo>
                      <a:cubicBezTo>
                        <a:pt x="3280" y="642"/>
                        <a:pt x="3670" y="806"/>
                        <a:pt x="4039" y="1021"/>
                      </a:cubicBezTo>
                      <a:cubicBezTo>
                        <a:pt x="4788" y="1473"/>
                        <a:pt x="5363" y="2152"/>
                        <a:pt x="5989" y="2751"/>
                      </a:cubicBezTo>
                      <a:cubicBezTo>
                        <a:pt x="6332" y="3053"/>
                        <a:pt x="6710" y="3310"/>
                        <a:pt x="7074" y="3585"/>
                      </a:cubicBezTo>
                      <a:cubicBezTo>
                        <a:pt x="7392" y="3816"/>
                        <a:pt x="7711" y="4050"/>
                        <a:pt x="8039" y="4267"/>
                      </a:cubicBezTo>
                      <a:cubicBezTo>
                        <a:pt x="8375" y="4472"/>
                        <a:pt x="8729" y="4644"/>
                        <a:pt x="9061" y="4854"/>
                      </a:cubicBezTo>
                      <a:cubicBezTo>
                        <a:pt x="9575" y="5164"/>
                        <a:pt x="10021" y="5567"/>
                        <a:pt x="10497" y="5929"/>
                      </a:cubicBezTo>
                      <a:cubicBezTo>
                        <a:pt x="10708" y="6086"/>
                        <a:pt x="10919" y="6246"/>
                        <a:pt x="11090" y="6447"/>
                      </a:cubicBezTo>
                      <a:cubicBezTo>
                        <a:pt x="11349" y="6765"/>
                        <a:pt x="11550" y="7127"/>
                        <a:pt x="11751" y="7485"/>
                      </a:cubicBezTo>
                      <a:cubicBezTo>
                        <a:pt x="12013" y="8010"/>
                        <a:pt x="12294" y="8528"/>
                        <a:pt x="12511" y="9076"/>
                      </a:cubicBezTo>
                      <a:cubicBezTo>
                        <a:pt x="12671" y="9507"/>
                        <a:pt x="12957" y="9875"/>
                        <a:pt x="13144" y="10292"/>
                      </a:cubicBezTo>
                      <a:cubicBezTo>
                        <a:pt x="13313" y="10700"/>
                        <a:pt x="13396" y="11139"/>
                        <a:pt x="13501" y="11566"/>
                      </a:cubicBezTo>
                      <a:cubicBezTo>
                        <a:pt x="13599" y="12005"/>
                        <a:pt x="13817" y="12400"/>
                        <a:pt x="13968" y="12820"/>
                      </a:cubicBezTo>
                      <a:cubicBezTo>
                        <a:pt x="14071" y="13139"/>
                        <a:pt x="14095" y="13477"/>
                        <a:pt x="14203" y="13795"/>
                      </a:cubicBezTo>
                      <a:cubicBezTo>
                        <a:pt x="14215" y="13829"/>
                        <a:pt x="14245" y="13853"/>
                        <a:pt x="14278" y="13853"/>
                      </a:cubicBezTo>
                      <a:cubicBezTo>
                        <a:pt x="14286" y="13853"/>
                        <a:pt x="14293" y="13852"/>
                        <a:pt x="14301" y="13849"/>
                      </a:cubicBezTo>
                      <a:cubicBezTo>
                        <a:pt x="14342" y="13836"/>
                        <a:pt x="14367" y="13787"/>
                        <a:pt x="14353" y="13746"/>
                      </a:cubicBezTo>
                      <a:cubicBezTo>
                        <a:pt x="14315" y="13625"/>
                        <a:pt x="14284" y="13504"/>
                        <a:pt x="14256" y="13380"/>
                      </a:cubicBezTo>
                      <a:cubicBezTo>
                        <a:pt x="14207" y="13139"/>
                        <a:pt x="14165" y="12895"/>
                        <a:pt x="14078" y="12664"/>
                      </a:cubicBezTo>
                      <a:cubicBezTo>
                        <a:pt x="13997" y="12434"/>
                        <a:pt x="13887" y="12216"/>
                        <a:pt x="13803" y="11987"/>
                      </a:cubicBezTo>
                      <a:cubicBezTo>
                        <a:pt x="13588" y="11378"/>
                        <a:pt x="13526" y="10719"/>
                        <a:pt x="13239" y="10135"/>
                      </a:cubicBezTo>
                      <a:cubicBezTo>
                        <a:pt x="13047" y="9778"/>
                        <a:pt x="12807" y="9446"/>
                        <a:pt x="12655" y="9069"/>
                      </a:cubicBezTo>
                      <a:cubicBezTo>
                        <a:pt x="12463" y="8543"/>
                        <a:pt x="12202" y="8049"/>
                        <a:pt x="11963" y="7543"/>
                      </a:cubicBezTo>
                      <a:cubicBezTo>
                        <a:pt x="11713" y="7071"/>
                        <a:pt x="11460" y="6583"/>
                        <a:pt x="11083" y="6198"/>
                      </a:cubicBezTo>
                      <a:cubicBezTo>
                        <a:pt x="10856" y="5978"/>
                        <a:pt x="10587" y="5805"/>
                        <a:pt x="10337" y="5612"/>
                      </a:cubicBezTo>
                      <a:cubicBezTo>
                        <a:pt x="9988" y="5337"/>
                        <a:pt x="9641" y="5060"/>
                        <a:pt x="9268" y="4819"/>
                      </a:cubicBezTo>
                      <a:cubicBezTo>
                        <a:pt x="8898" y="4565"/>
                        <a:pt x="8499" y="4360"/>
                        <a:pt x="8122" y="4118"/>
                      </a:cubicBezTo>
                      <a:cubicBezTo>
                        <a:pt x="7501" y="3671"/>
                        <a:pt x="6868" y="3242"/>
                        <a:pt x="6263" y="2774"/>
                      </a:cubicBezTo>
                      <a:cubicBezTo>
                        <a:pt x="5955" y="2527"/>
                        <a:pt x="5706" y="2217"/>
                        <a:pt x="5425" y="1940"/>
                      </a:cubicBezTo>
                      <a:cubicBezTo>
                        <a:pt x="4940" y="1471"/>
                        <a:pt x="4426" y="1016"/>
                        <a:pt x="3808" y="729"/>
                      </a:cubicBezTo>
                      <a:cubicBezTo>
                        <a:pt x="3260" y="458"/>
                        <a:pt x="2672" y="271"/>
                        <a:pt x="2079" y="126"/>
                      </a:cubicBezTo>
                      <a:cubicBezTo>
                        <a:pt x="1651" y="45"/>
                        <a:pt x="1214" y="17"/>
                        <a:pt x="780" y="4"/>
                      </a:cubicBezTo>
                      <a:cubicBezTo>
                        <a:pt x="688" y="3"/>
                        <a:pt x="597" y="1"/>
                        <a:pt x="5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8"/>
                <p:cNvSpPr/>
                <p:nvPr/>
              </p:nvSpPr>
              <p:spPr>
                <a:xfrm>
                  <a:off x="3011425" y="1675100"/>
                  <a:ext cx="38775" cy="129200"/>
                </a:xfrm>
                <a:custGeom>
                  <a:rect b="b" l="l" r="r" t="t"/>
                  <a:pathLst>
                    <a:path extrusionOk="0" h="5168" w="1551">
                      <a:moveTo>
                        <a:pt x="94" y="1"/>
                      </a:moveTo>
                      <a:cubicBezTo>
                        <a:pt x="48" y="1"/>
                        <a:pt x="1" y="45"/>
                        <a:pt x="17" y="105"/>
                      </a:cubicBezTo>
                      <a:cubicBezTo>
                        <a:pt x="125" y="494"/>
                        <a:pt x="260" y="875"/>
                        <a:pt x="373" y="1263"/>
                      </a:cubicBezTo>
                      <a:cubicBezTo>
                        <a:pt x="464" y="1599"/>
                        <a:pt x="520" y="1948"/>
                        <a:pt x="642" y="2276"/>
                      </a:cubicBezTo>
                      <a:cubicBezTo>
                        <a:pt x="874" y="2854"/>
                        <a:pt x="994" y="3467"/>
                        <a:pt x="1151" y="4067"/>
                      </a:cubicBezTo>
                      <a:cubicBezTo>
                        <a:pt x="1241" y="4414"/>
                        <a:pt x="1263" y="4776"/>
                        <a:pt x="1362" y="5120"/>
                      </a:cubicBezTo>
                      <a:cubicBezTo>
                        <a:pt x="1373" y="5149"/>
                        <a:pt x="1402" y="5167"/>
                        <a:pt x="1432" y="5167"/>
                      </a:cubicBezTo>
                      <a:cubicBezTo>
                        <a:pt x="1439" y="5167"/>
                        <a:pt x="1446" y="5166"/>
                        <a:pt x="1453" y="5164"/>
                      </a:cubicBezTo>
                      <a:cubicBezTo>
                        <a:pt x="1551" y="5125"/>
                        <a:pt x="1488" y="5012"/>
                        <a:pt x="1476" y="4939"/>
                      </a:cubicBezTo>
                      <a:cubicBezTo>
                        <a:pt x="1403" y="4566"/>
                        <a:pt x="1355" y="4189"/>
                        <a:pt x="1251" y="3823"/>
                      </a:cubicBezTo>
                      <a:cubicBezTo>
                        <a:pt x="1164" y="3513"/>
                        <a:pt x="1096" y="3200"/>
                        <a:pt x="1012" y="2890"/>
                      </a:cubicBezTo>
                      <a:cubicBezTo>
                        <a:pt x="931" y="2595"/>
                        <a:pt x="807" y="2315"/>
                        <a:pt x="709" y="2026"/>
                      </a:cubicBezTo>
                      <a:cubicBezTo>
                        <a:pt x="637" y="1783"/>
                        <a:pt x="587" y="1525"/>
                        <a:pt x="526" y="1278"/>
                      </a:cubicBezTo>
                      <a:cubicBezTo>
                        <a:pt x="415" y="868"/>
                        <a:pt x="282" y="465"/>
                        <a:pt x="164" y="58"/>
                      </a:cubicBezTo>
                      <a:cubicBezTo>
                        <a:pt x="151" y="18"/>
                        <a:pt x="123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8"/>
                <p:cNvSpPr/>
                <p:nvPr/>
              </p:nvSpPr>
              <p:spPr>
                <a:xfrm>
                  <a:off x="2973275" y="1612550"/>
                  <a:ext cx="41900" cy="61025"/>
                </a:xfrm>
                <a:custGeom>
                  <a:rect b="b" l="l" r="r" t="t"/>
                  <a:pathLst>
                    <a:path extrusionOk="0" h="2441" w="1676">
                      <a:moveTo>
                        <a:pt x="87" y="0"/>
                      </a:moveTo>
                      <a:cubicBezTo>
                        <a:pt x="70" y="0"/>
                        <a:pt x="53" y="6"/>
                        <a:pt x="39" y="17"/>
                      </a:cubicBezTo>
                      <a:cubicBezTo>
                        <a:pt x="6" y="46"/>
                        <a:pt x="1" y="98"/>
                        <a:pt x="27" y="132"/>
                      </a:cubicBezTo>
                      <a:cubicBezTo>
                        <a:pt x="134" y="275"/>
                        <a:pt x="244" y="417"/>
                        <a:pt x="353" y="560"/>
                      </a:cubicBezTo>
                      <a:cubicBezTo>
                        <a:pt x="412" y="634"/>
                        <a:pt x="470" y="710"/>
                        <a:pt x="526" y="786"/>
                      </a:cubicBezTo>
                      <a:cubicBezTo>
                        <a:pt x="582" y="860"/>
                        <a:pt x="633" y="938"/>
                        <a:pt x="685" y="1015"/>
                      </a:cubicBezTo>
                      <a:cubicBezTo>
                        <a:pt x="721" y="1074"/>
                        <a:pt x="757" y="1133"/>
                        <a:pt x="792" y="1192"/>
                      </a:cubicBezTo>
                      <a:cubicBezTo>
                        <a:pt x="828" y="1253"/>
                        <a:pt x="862" y="1314"/>
                        <a:pt x="896" y="1374"/>
                      </a:cubicBezTo>
                      <a:cubicBezTo>
                        <a:pt x="929" y="1436"/>
                        <a:pt x="962" y="1498"/>
                        <a:pt x="994" y="1559"/>
                      </a:cubicBezTo>
                      <a:cubicBezTo>
                        <a:pt x="1027" y="1619"/>
                        <a:pt x="1058" y="1683"/>
                        <a:pt x="1093" y="1742"/>
                      </a:cubicBezTo>
                      <a:cubicBezTo>
                        <a:pt x="1128" y="1803"/>
                        <a:pt x="1164" y="1862"/>
                        <a:pt x="1199" y="1921"/>
                      </a:cubicBezTo>
                      <a:cubicBezTo>
                        <a:pt x="1232" y="1979"/>
                        <a:pt x="1271" y="2034"/>
                        <a:pt x="1308" y="2090"/>
                      </a:cubicBezTo>
                      <a:cubicBezTo>
                        <a:pt x="1380" y="2197"/>
                        <a:pt x="1453" y="2305"/>
                        <a:pt x="1529" y="2411"/>
                      </a:cubicBezTo>
                      <a:cubicBezTo>
                        <a:pt x="1543" y="2430"/>
                        <a:pt x="1565" y="2440"/>
                        <a:pt x="1587" y="2440"/>
                      </a:cubicBezTo>
                      <a:cubicBezTo>
                        <a:pt x="1605" y="2440"/>
                        <a:pt x="1622" y="2434"/>
                        <a:pt x="1636" y="2423"/>
                      </a:cubicBezTo>
                      <a:cubicBezTo>
                        <a:pt x="1665" y="2397"/>
                        <a:pt x="1676" y="2350"/>
                        <a:pt x="1655" y="2317"/>
                      </a:cubicBezTo>
                      <a:cubicBezTo>
                        <a:pt x="1603" y="2239"/>
                        <a:pt x="1550" y="2162"/>
                        <a:pt x="1498" y="2085"/>
                      </a:cubicBezTo>
                      <a:cubicBezTo>
                        <a:pt x="1446" y="2007"/>
                        <a:pt x="1395" y="1929"/>
                        <a:pt x="1342" y="1853"/>
                      </a:cubicBezTo>
                      <a:cubicBezTo>
                        <a:pt x="1300" y="1778"/>
                        <a:pt x="1248" y="1697"/>
                        <a:pt x="1203" y="1614"/>
                      </a:cubicBezTo>
                      <a:cubicBezTo>
                        <a:pt x="1160" y="1533"/>
                        <a:pt x="1117" y="1452"/>
                        <a:pt x="1073" y="1373"/>
                      </a:cubicBezTo>
                      <a:cubicBezTo>
                        <a:pt x="1027" y="1289"/>
                        <a:pt x="981" y="1203"/>
                        <a:pt x="932" y="1120"/>
                      </a:cubicBezTo>
                      <a:cubicBezTo>
                        <a:pt x="885" y="1044"/>
                        <a:pt x="842" y="966"/>
                        <a:pt x="791" y="892"/>
                      </a:cubicBezTo>
                      <a:cubicBezTo>
                        <a:pt x="737" y="814"/>
                        <a:pt x="684" y="735"/>
                        <a:pt x="627" y="658"/>
                      </a:cubicBezTo>
                      <a:cubicBezTo>
                        <a:pt x="573" y="586"/>
                        <a:pt x="518" y="514"/>
                        <a:pt x="464" y="443"/>
                      </a:cubicBezTo>
                      <a:cubicBezTo>
                        <a:pt x="357" y="305"/>
                        <a:pt x="250" y="168"/>
                        <a:pt x="147" y="29"/>
                      </a:cubicBezTo>
                      <a:cubicBezTo>
                        <a:pt x="132" y="10"/>
                        <a:pt x="110" y="0"/>
                        <a:pt x="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8"/>
                <p:cNvSpPr/>
                <p:nvPr/>
              </p:nvSpPr>
              <p:spPr>
                <a:xfrm>
                  <a:off x="2676425" y="1439025"/>
                  <a:ext cx="295400" cy="167900"/>
                </a:xfrm>
                <a:custGeom>
                  <a:rect b="b" l="l" r="r" t="t"/>
                  <a:pathLst>
                    <a:path extrusionOk="0" h="6716" w="11816">
                      <a:moveTo>
                        <a:pt x="913" y="1"/>
                      </a:moveTo>
                      <a:cubicBezTo>
                        <a:pt x="798" y="1"/>
                        <a:pt x="684" y="3"/>
                        <a:pt x="569" y="7"/>
                      </a:cubicBezTo>
                      <a:cubicBezTo>
                        <a:pt x="407" y="11"/>
                        <a:pt x="244" y="14"/>
                        <a:pt x="81" y="14"/>
                      </a:cubicBezTo>
                      <a:cubicBezTo>
                        <a:pt x="34" y="14"/>
                        <a:pt x="0" y="60"/>
                        <a:pt x="2" y="104"/>
                      </a:cubicBezTo>
                      <a:cubicBezTo>
                        <a:pt x="3" y="149"/>
                        <a:pt x="39" y="186"/>
                        <a:pt x="85" y="186"/>
                      </a:cubicBezTo>
                      <a:cubicBezTo>
                        <a:pt x="435" y="185"/>
                        <a:pt x="784" y="168"/>
                        <a:pt x="1134" y="168"/>
                      </a:cubicBezTo>
                      <a:cubicBezTo>
                        <a:pt x="1318" y="168"/>
                        <a:pt x="1501" y="173"/>
                        <a:pt x="1685" y="187"/>
                      </a:cubicBezTo>
                      <a:cubicBezTo>
                        <a:pt x="2255" y="206"/>
                        <a:pt x="2828" y="265"/>
                        <a:pt x="3373" y="446"/>
                      </a:cubicBezTo>
                      <a:cubicBezTo>
                        <a:pt x="3794" y="592"/>
                        <a:pt x="4196" y="791"/>
                        <a:pt x="4607" y="966"/>
                      </a:cubicBezTo>
                      <a:cubicBezTo>
                        <a:pt x="5268" y="1275"/>
                        <a:pt x="5917" y="1615"/>
                        <a:pt x="6492" y="2071"/>
                      </a:cubicBezTo>
                      <a:cubicBezTo>
                        <a:pt x="7033" y="2475"/>
                        <a:pt x="7614" y="2826"/>
                        <a:pt x="8123" y="3274"/>
                      </a:cubicBezTo>
                      <a:cubicBezTo>
                        <a:pt x="8283" y="3419"/>
                        <a:pt x="8436" y="3576"/>
                        <a:pt x="8610" y="3706"/>
                      </a:cubicBezTo>
                      <a:cubicBezTo>
                        <a:pt x="8851" y="3893"/>
                        <a:pt x="9133" y="4020"/>
                        <a:pt x="9363" y="4221"/>
                      </a:cubicBezTo>
                      <a:cubicBezTo>
                        <a:pt x="9515" y="4364"/>
                        <a:pt x="9641" y="4532"/>
                        <a:pt x="9794" y="4676"/>
                      </a:cubicBezTo>
                      <a:cubicBezTo>
                        <a:pt x="10078" y="4949"/>
                        <a:pt x="10400" y="5178"/>
                        <a:pt x="10655" y="5480"/>
                      </a:cubicBezTo>
                      <a:cubicBezTo>
                        <a:pt x="10982" y="5896"/>
                        <a:pt x="11341" y="6286"/>
                        <a:pt x="11678" y="6694"/>
                      </a:cubicBezTo>
                      <a:cubicBezTo>
                        <a:pt x="11692" y="6708"/>
                        <a:pt x="11710" y="6715"/>
                        <a:pt x="11729" y="6715"/>
                      </a:cubicBezTo>
                      <a:cubicBezTo>
                        <a:pt x="11750" y="6715"/>
                        <a:pt x="11772" y="6706"/>
                        <a:pt x="11786" y="6690"/>
                      </a:cubicBezTo>
                      <a:cubicBezTo>
                        <a:pt x="11812" y="6661"/>
                        <a:pt x="11815" y="6615"/>
                        <a:pt x="11791" y="6583"/>
                      </a:cubicBezTo>
                      <a:cubicBezTo>
                        <a:pt x="11684" y="6453"/>
                        <a:pt x="11579" y="6321"/>
                        <a:pt x="11472" y="6192"/>
                      </a:cubicBezTo>
                      <a:cubicBezTo>
                        <a:pt x="11186" y="5893"/>
                        <a:pt x="10940" y="5561"/>
                        <a:pt x="10664" y="5254"/>
                      </a:cubicBezTo>
                      <a:cubicBezTo>
                        <a:pt x="10324" y="4892"/>
                        <a:pt x="9909" y="4622"/>
                        <a:pt x="9589" y="4236"/>
                      </a:cubicBezTo>
                      <a:cubicBezTo>
                        <a:pt x="9332" y="3945"/>
                        <a:pt x="8962" y="3801"/>
                        <a:pt x="8666" y="3557"/>
                      </a:cubicBezTo>
                      <a:cubicBezTo>
                        <a:pt x="8367" y="3304"/>
                        <a:pt x="8096" y="3000"/>
                        <a:pt x="7770" y="2770"/>
                      </a:cubicBezTo>
                      <a:cubicBezTo>
                        <a:pt x="7366" y="2452"/>
                        <a:pt x="6920" y="2196"/>
                        <a:pt x="6512" y="1883"/>
                      </a:cubicBezTo>
                      <a:cubicBezTo>
                        <a:pt x="5820" y="1359"/>
                        <a:pt x="5050" y="940"/>
                        <a:pt x="4242" y="621"/>
                      </a:cubicBezTo>
                      <a:cubicBezTo>
                        <a:pt x="3539" y="299"/>
                        <a:pt x="2784" y="96"/>
                        <a:pt x="2009" y="51"/>
                      </a:cubicBezTo>
                      <a:cubicBezTo>
                        <a:pt x="1644" y="22"/>
                        <a:pt x="1279" y="1"/>
                        <a:pt x="9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8"/>
                <p:cNvSpPr/>
                <p:nvPr/>
              </p:nvSpPr>
              <p:spPr>
                <a:xfrm>
                  <a:off x="2288675" y="1583275"/>
                  <a:ext cx="85525" cy="92850"/>
                </a:xfrm>
                <a:custGeom>
                  <a:rect b="b" l="l" r="r" t="t"/>
                  <a:pathLst>
                    <a:path extrusionOk="0" h="3714" w="3421">
                      <a:moveTo>
                        <a:pt x="3290" y="0"/>
                      </a:moveTo>
                      <a:cubicBezTo>
                        <a:pt x="3179" y="0"/>
                        <a:pt x="3031" y="106"/>
                        <a:pt x="2944" y="139"/>
                      </a:cubicBezTo>
                      <a:cubicBezTo>
                        <a:pt x="2724" y="250"/>
                        <a:pt x="2508" y="372"/>
                        <a:pt x="2310" y="519"/>
                      </a:cubicBezTo>
                      <a:cubicBezTo>
                        <a:pt x="1981" y="758"/>
                        <a:pt x="1668" y="1015"/>
                        <a:pt x="1354" y="1272"/>
                      </a:cubicBezTo>
                      <a:cubicBezTo>
                        <a:pt x="1027" y="1544"/>
                        <a:pt x="761" y="1881"/>
                        <a:pt x="578" y="2265"/>
                      </a:cubicBezTo>
                      <a:cubicBezTo>
                        <a:pt x="413" y="2592"/>
                        <a:pt x="268" y="2927"/>
                        <a:pt x="138" y="3270"/>
                      </a:cubicBezTo>
                      <a:cubicBezTo>
                        <a:pt x="95" y="3380"/>
                        <a:pt x="53" y="3490"/>
                        <a:pt x="15" y="3603"/>
                      </a:cubicBezTo>
                      <a:cubicBezTo>
                        <a:pt x="1" y="3644"/>
                        <a:pt x="16" y="3691"/>
                        <a:pt x="56" y="3709"/>
                      </a:cubicBezTo>
                      <a:cubicBezTo>
                        <a:pt x="65" y="3712"/>
                        <a:pt x="74" y="3714"/>
                        <a:pt x="83" y="3714"/>
                      </a:cubicBezTo>
                      <a:cubicBezTo>
                        <a:pt x="115" y="3714"/>
                        <a:pt x="146" y="3693"/>
                        <a:pt x="156" y="3662"/>
                      </a:cubicBezTo>
                      <a:cubicBezTo>
                        <a:pt x="212" y="3501"/>
                        <a:pt x="272" y="3343"/>
                        <a:pt x="331" y="3184"/>
                      </a:cubicBezTo>
                      <a:cubicBezTo>
                        <a:pt x="468" y="2817"/>
                        <a:pt x="624" y="2456"/>
                        <a:pt x="820" y="2117"/>
                      </a:cubicBezTo>
                      <a:cubicBezTo>
                        <a:pt x="1051" y="1710"/>
                        <a:pt x="1419" y="1411"/>
                        <a:pt x="1783" y="1127"/>
                      </a:cubicBezTo>
                      <a:cubicBezTo>
                        <a:pt x="2247" y="750"/>
                        <a:pt x="2730" y="374"/>
                        <a:pt x="3295" y="163"/>
                      </a:cubicBezTo>
                      <a:cubicBezTo>
                        <a:pt x="3304" y="167"/>
                        <a:pt x="3312" y="168"/>
                        <a:pt x="3320" y="168"/>
                      </a:cubicBezTo>
                      <a:cubicBezTo>
                        <a:pt x="3377" y="168"/>
                        <a:pt x="3420" y="97"/>
                        <a:pt x="3387" y="44"/>
                      </a:cubicBezTo>
                      <a:cubicBezTo>
                        <a:pt x="3361" y="12"/>
                        <a:pt x="3328" y="0"/>
                        <a:pt x="3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8"/>
                <p:cNvSpPr/>
                <p:nvPr/>
              </p:nvSpPr>
              <p:spPr>
                <a:xfrm>
                  <a:off x="2284975" y="1568000"/>
                  <a:ext cx="166150" cy="244600"/>
                </a:xfrm>
                <a:custGeom>
                  <a:rect b="b" l="l" r="r" t="t"/>
                  <a:pathLst>
                    <a:path extrusionOk="0" h="9784" w="6646">
                      <a:moveTo>
                        <a:pt x="6563" y="0"/>
                      </a:moveTo>
                      <a:cubicBezTo>
                        <a:pt x="6536" y="0"/>
                        <a:pt x="6511" y="16"/>
                        <a:pt x="6497" y="41"/>
                      </a:cubicBezTo>
                      <a:cubicBezTo>
                        <a:pt x="6446" y="126"/>
                        <a:pt x="6393" y="209"/>
                        <a:pt x="6338" y="292"/>
                      </a:cubicBezTo>
                      <a:cubicBezTo>
                        <a:pt x="6019" y="744"/>
                        <a:pt x="5627" y="1177"/>
                        <a:pt x="5110" y="1400"/>
                      </a:cubicBezTo>
                      <a:cubicBezTo>
                        <a:pt x="4249" y="1765"/>
                        <a:pt x="3428" y="2244"/>
                        <a:pt x="2726" y="2863"/>
                      </a:cubicBezTo>
                      <a:cubicBezTo>
                        <a:pt x="2340" y="3217"/>
                        <a:pt x="1957" y="3588"/>
                        <a:pt x="1695" y="4046"/>
                      </a:cubicBezTo>
                      <a:cubicBezTo>
                        <a:pt x="1228" y="4847"/>
                        <a:pt x="886" y="5715"/>
                        <a:pt x="596" y="6593"/>
                      </a:cubicBezTo>
                      <a:cubicBezTo>
                        <a:pt x="352" y="7337"/>
                        <a:pt x="171" y="8102"/>
                        <a:pt x="85" y="8881"/>
                      </a:cubicBezTo>
                      <a:cubicBezTo>
                        <a:pt x="63" y="9164"/>
                        <a:pt x="0" y="9454"/>
                        <a:pt x="30" y="9736"/>
                      </a:cubicBezTo>
                      <a:lnTo>
                        <a:pt x="31" y="9736"/>
                      </a:lnTo>
                      <a:cubicBezTo>
                        <a:pt x="44" y="9764"/>
                        <a:pt x="71" y="9784"/>
                        <a:pt x="100" y="9784"/>
                      </a:cubicBezTo>
                      <a:cubicBezTo>
                        <a:pt x="104" y="9784"/>
                        <a:pt x="108" y="9783"/>
                        <a:pt x="113" y="9782"/>
                      </a:cubicBezTo>
                      <a:cubicBezTo>
                        <a:pt x="149" y="9777"/>
                        <a:pt x="173" y="9745"/>
                        <a:pt x="178" y="9711"/>
                      </a:cubicBezTo>
                      <a:cubicBezTo>
                        <a:pt x="174" y="9483"/>
                        <a:pt x="206" y="9255"/>
                        <a:pt x="224" y="9028"/>
                      </a:cubicBezTo>
                      <a:cubicBezTo>
                        <a:pt x="279" y="8465"/>
                        <a:pt x="384" y="7909"/>
                        <a:pt x="521" y="7361"/>
                      </a:cubicBezTo>
                      <a:cubicBezTo>
                        <a:pt x="701" y="6642"/>
                        <a:pt x="957" y="5947"/>
                        <a:pt x="1260" y="5273"/>
                      </a:cubicBezTo>
                      <a:cubicBezTo>
                        <a:pt x="1494" y="4765"/>
                        <a:pt x="1734" y="4250"/>
                        <a:pt x="2057" y="3791"/>
                      </a:cubicBezTo>
                      <a:cubicBezTo>
                        <a:pt x="2545" y="3167"/>
                        <a:pt x="3174" y="2667"/>
                        <a:pt x="3846" y="2256"/>
                      </a:cubicBezTo>
                      <a:cubicBezTo>
                        <a:pt x="4261" y="1983"/>
                        <a:pt x="4697" y="1746"/>
                        <a:pt x="5151" y="1545"/>
                      </a:cubicBezTo>
                      <a:cubicBezTo>
                        <a:pt x="5591" y="1353"/>
                        <a:pt x="5939" y="1015"/>
                        <a:pt x="6245" y="654"/>
                      </a:cubicBezTo>
                      <a:cubicBezTo>
                        <a:pt x="6389" y="487"/>
                        <a:pt x="6513" y="304"/>
                        <a:pt x="6625" y="115"/>
                      </a:cubicBezTo>
                      <a:cubicBezTo>
                        <a:pt x="6646" y="80"/>
                        <a:pt x="6631" y="30"/>
                        <a:pt x="6597" y="9"/>
                      </a:cubicBezTo>
                      <a:cubicBezTo>
                        <a:pt x="6586" y="3"/>
                        <a:pt x="6574" y="0"/>
                        <a:pt x="656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p8"/>
                <p:cNvSpPr/>
                <p:nvPr/>
              </p:nvSpPr>
              <p:spPr>
                <a:xfrm>
                  <a:off x="2695725" y="1531925"/>
                  <a:ext cx="25100" cy="7600"/>
                </a:xfrm>
                <a:custGeom>
                  <a:rect b="b" l="l" r="r" t="t"/>
                  <a:pathLst>
                    <a:path extrusionOk="0" h="304" w="1004">
                      <a:moveTo>
                        <a:pt x="573" y="0"/>
                      </a:moveTo>
                      <a:cubicBezTo>
                        <a:pt x="543" y="26"/>
                        <a:pt x="509" y="47"/>
                        <a:pt x="472" y="59"/>
                      </a:cubicBezTo>
                      <a:cubicBezTo>
                        <a:pt x="402" y="83"/>
                        <a:pt x="329" y="90"/>
                        <a:pt x="256" y="90"/>
                      </a:cubicBezTo>
                      <a:cubicBezTo>
                        <a:pt x="216" y="90"/>
                        <a:pt x="177" y="87"/>
                        <a:pt x="137" y="85"/>
                      </a:cubicBezTo>
                      <a:cubicBezTo>
                        <a:pt x="137" y="85"/>
                        <a:pt x="137" y="86"/>
                        <a:pt x="136" y="86"/>
                      </a:cubicBezTo>
                      <a:cubicBezTo>
                        <a:pt x="115" y="105"/>
                        <a:pt x="94" y="123"/>
                        <a:pt x="72" y="142"/>
                      </a:cubicBezTo>
                      <a:cubicBezTo>
                        <a:pt x="51" y="160"/>
                        <a:pt x="29" y="179"/>
                        <a:pt x="7" y="198"/>
                      </a:cubicBezTo>
                      <a:cubicBezTo>
                        <a:pt x="5" y="199"/>
                        <a:pt x="3" y="201"/>
                        <a:pt x="0" y="203"/>
                      </a:cubicBezTo>
                      <a:cubicBezTo>
                        <a:pt x="336" y="232"/>
                        <a:pt x="670" y="266"/>
                        <a:pt x="1003" y="303"/>
                      </a:cubicBezTo>
                      <a:cubicBezTo>
                        <a:pt x="966" y="214"/>
                        <a:pt x="928" y="123"/>
                        <a:pt x="891" y="33"/>
                      </a:cubicBezTo>
                      <a:cubicBezTo>
                        <a:pt x="785" y="21"/>
                        <a:pt x="678" y="11"/>
                        <a:pt x="5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8"/>
                <p:cNvSpPr/>
                <p:nvPr/>
              </p:nvSpPr>
              <p:spPr>
                <a:xfrm>
                  <a:off x="2341525" y="1831100"/>
                  <a:ext cx="682775" cy="370375"/>
                </a:xfrm>
                <a:custGeom>
                  <a:rect b="b" l="l" r="r" t="t"/>
                  <a:pathLst>
                    <a:path extrusionOk="0" h="14815" w="27311">
                      <a:moveTo>
                        <a:pt x="26843" y="0"/>
                      </a:moveTo>
                      <a:cubicBezTo>
                        <a:pt x="26956" y="888"/>
                        <a:pt x="27049" y="1782"/>
                        <a:pt x="26992" y="2678"/>
                      </a:cubicBezTo>
                      <a:cubicBezTo>
                        <a:pt x="26914" y="3648"/>
                        <a:pt x="26748" y="4613"/>
                        <a:pt x="26489" y="5551"/>
                      </a:cubicBezTo>
                      <a:cubicBezTo>
                        <a:pt x="26298" y="6187"/>
                        <a:pt x="26046" y="6805"/>
                        <a:pt x="25780" y="7413"/>
                      </a:cubicBezTo>
                      <a:cubicBezTo>
                        <a:pt x="25230" y="8657"/>
                        <a:pt x="24575" y="9884"/>
                        <a:pt x="23582" y="10832"/>
                      </a:cubicBezTo>
                      <a:cubicBezTo>
                        <a:pt x="22855" y="11533"/>
                        <a:pt x="22035" y="12138"/>
                        <a:pt x="21153" y="12632"/>
                      </a:cubicBezTo>
                      <a:cubicBezTo>
                        <a:pt x="20341" y="13053"/>
                        <a:pt x="19487" y="13356"/>
                        <a:pt x="18623" y="13659"/>
                      </a:cubicBezTo>
                      <a:cubicBezTo>
                        <a:pt x="17060" y="14187"/>
                        <a:pt x="15427" y="14561"/>
                        <a:pt x="13772" y="14561"/>
                      </a:cubicBezTo>
                      <a:cubicBezTo>
                        <a:pt x="13573" y="14561"/>
                        <a:pt x="13373" y="14556"/>
                        <a:pt x="13174" y="14544"/>
                      </a:cubicBezTo>
                      <a:cubicBezTo>
                        <a:pt x="12296" y="14498"/>
                        <a:pt x="11416" y="14422"/>
                        <a:pt x="10555" y="14241"/>
                      </a:cubicBezTo>
                      <a:cubicBezTo>
                        <a:pt x="9047" y="13891"/>
                        <a:pt x="7593" y="13323"/>
                        <a:pt x="6204" y="12645"/>
                      </a:cubicBezTo>
                      <a:cubicBezTo>
                        <a:pt x="4004" y="11596"/>
                        <a:pt x="2322" y="9734"/>
                        <a:pt x="1370" y="7504"/>
                      </a:cubicBezTo>
                      <a:cubicBezTo>
                        <a:pt x="764" y="6240"/>
                        <a:pt x="493" y="4849"/>
                        <a:pt x="368" y="3460"/>
                      </a:cubicBezTo>
                      <a:cubicBezTo>
                        <a:pt x="269" y="2412"/>
                        <a:pt x="250" y="1358"/>
                        <a:pt x="326" y="310"/>
                      </a:cubicBezTo>
                      <a:lnTo>
                        <a:pt x="326" y="310"/>
                      </a:lnTo>
                      <a:cubicBezTo>
                        <a:pt x="221" y="458"/>
                        <a:pt x="128" y="624"/>
                        <a:pt x="96" y="779"/>
                      </a:cubicBezTo>
                      <a:cubicBezTo>
                        <a:pt x="74" y="762"/>
                        <a:pt x="50" y="746"/>
                        <a:pt x="27" y="729"/>
                      </a:cubicBezTo>
                      <a:cubicBezTo>
                        <a:pt x="26" y="759"/>
                        <a:pt x="24" y="791"/>
                        <a:pt x="23" y="821"/>
                      </a:cubicBezTo>
                      <a:cubicBezTo>
                        <a:pt x="0" y="1660"/>
                        <a:pt x="54" y="2501"/>
                        <a:pt x="135" y="3335"/>
                      </a:cubicBezTo>
                      <a:cubicBezTo>
                        <a:pt x="279" y="4762"/>
                        <a:pt x="483" y="6206"/>
                        <a:pt x="1092" y="7519"/>
                      </a:cubicBezTo>
                      <a:cubicBezTo>
                        <a:pt x="1859" y="9380"/>
                        <a:pt x="3092" y="10856"/>
                        <a:pt x="4710" y="12043"/>
                      </a:cubicBezTo>
                      <a:cubicBezTo>
                        <a:pt x="5633" y="12715"/>
                        <a:pt x="6672" y="13207"/>
                        <a:pt x="7728" y="13630"/>
                      </a:cubicBezTo>
                      <a:cubicBezTo>
                        <a:pt x="8505" y="13933"/>
                        <a:pt x="9302" y="14183"/>
                        <a:pt x="10107" y="14402"/>
                      </a:cubicBezTo>
                      <a:cubicBezTo>
                        <a:pt x="11106" y="14670"/>
                        <a:pt x="12143" y="14773"/>
                        <a:pt x="13174" y="14810"/>
                      </a:cubicBezTo>
                      <a:cubicBezTo>
                        <a:pt x="13279" y="14812"/>
                        <a:pt x="13385" y="14815"/>
                        <a:pt x="13490" y="14815"/>
                      </a:cubicBezTo>
                      <a:cubicBezTo>
                        <a:pt x="15222" y="14814"/>
                        <a:pt x="16947" y="14471"/>
                        <a:pt x="18596" y="13955"/>
                      </a:cubicBezTo>
                      <a:cubicBezTo>
                        <a:pt x="19490" y="13655"/>
                        <a:pt x="20379" y="13327"/>
                        <a:pt x="21216" y="12889"/>
                      </a:cubicBezTo>
                      <a:cubicBezTo>
                        <a:pt x="22374" y="12245"/>
                        <a:pt x="23472" y="11440"/>
                        <a:pt x="24320" y="10413"/>
                      </a:cubicBezTo>
                      <a:cubicBezTo>
                        <a:pt x="24963" y="9640"/>
                        <a:pt x="25406" y="8727"/>
                        <a:pt x="25834" y="7823"/>
                      </a:cubicBezTo>
                      <a:cubicBezTo>
                        <a:pt x="26319" y="6764"/>
                        <a:pt x="26794" y="5683"/>
                        <a:pt x="26992" y="4528"/>
                      </a:cubicBezTo>
                      <a:cubicBezTo>
                        <a:pt x="27203" y="3462"/>
                        <a:pt x="27310" y="2330"/>
                        <a:pt x="27223" y="1233"/>
                      </a:cubicBezTo>
                      <a:cubicBezTo>
                        <a:pt x="27200" y="896"/>
                        <a:pt x="27156" y="562"/>
                        <a:pt x="27110" y="228"/>
                      </a:cubicBezTo>
                      <a:cubicBezTo>
                        <a:pt x="27109" y="214"/>
                        <a:pt x="27107" y="200"/>
                        <a:pt x="27105" y="186"/>
                      </a:cubicBezTo>
                      <a:cubicBezTo>
                        <a:pt x="27056" y="229"/>
                        <a:pt x="27008" y="274"/>
                        <a:pt x="26962" y="321"/>
                      </a:cubicBezTo>
                      <a:cubicBezTo>
                        <a:pt x="26931" y="212"/>
                        <a:pt x="26893" y="102"/>
                        <a:pt x="268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8"/>
                <p:cNvSpPr/>
                <p:nvPr/>
              </p:nvSpPr>
              <p:spPr>
                <a:xfrm>
                  <a:off x="2695900" y="1530825"/>
                  <a:ext cx="19375" cy="7375"/>
                </a:xfrm>
                <a:custGeom>
                  <a:rect b="b" l="l" r="r" t="t"/>
                  <a:pathLst>
                    <a:path extrusionOk="0" h="295" w="775">
                      <a:moveTo>
                        <a:pt x="275" y="0"/>
                      </a:moveTo>
                      <a:cubicBezTo>
                        <a:pt x="227" y="43"/>
                        <a:pt x="179" y="86"/>
                        <a:pt x="130" y="129"/>
                      </a:cubicBezTo>
                      <a:cubicBezTo>
                        <a:pt x="87" y="167"/>
                        <a:pt x="44" y="204"/>
                        <a:pt x="0" y="240"/>
                      </a:cubicBezTo>
                      <a:cubicBezTo>
                        <a:pt x="184" y="246"/>
                        <a:pt x="366" y="260"/>
                        <a:pt x="548" y="287"/>
                      </a:cubicBezTo>
                      <a:cubicBezTo>
                        <a:pt x="562" y="292"/>
                        <a:pt x="575" y="294"/>
                        <a:pt x="589" y="294"/>
                      </a:cubicBezTo>
                      <a:cubicBezTo>
                        <a:pt x="696" y="294"/>
                        <a:pt x="774" y="143"/>
                        <a:pt x="675" y="69"/>
                      </a:cubicBezTo>
                      <a:cubicBezTo>
                        <a:pt x="553" y="15"/>
                        <a:pt x="409" y="14"/>
                        <a:pt x="2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8"/>
                <p:cNvSpPr/>
                <p:nvPr/>
              </p:nvSpPr>
              <p:spPr>
                <a:xfrm>
                  <a:off x="2182900" y="1825175"/>
                  <a:ext cx="179175" cy="200400"/>
                </a:xfrm>
                <a:custGeom>
                  <a:rect b="b" l="l" r="r" t="t"/>
                  <a:pathLst>
                    <a:path extrusionOk="0" h="8016" w="7167">
                      <a:moveTo>
                        <a:pt x="3644" y="0"/>
                      </a:moveTo>
                      <a:cubicBezTo>
                        <a:pt x="3409" y="0"/>
                        <a:pt x="3173" y="26"/>
                        <a:pt x="2940" y="83"/>
                      </a:cubicBezTo>
                      <a:cubicBezTo>
                        <a:pt x="2173" y="283"/>
                        <a:pt x="1469" y="741"/>
                        <a:pt x="965" y="1349"/>
                      </a:cubicBezTo>
                      <a:cubicBezTo>
                        <a:pt x="722" y="1659"/>
                        <a:pt x="538" y="2014"/>
                        <a:pt x="401" y="2382"/>
                      </a:cubicBezTo>
                      <a:cubicBezTo>
                        <a:pt x="260" y="2771"/>
                        <a:pt x="181" y="3180"/>
                        <a:pt x="113" y="3587"/>
                      </a:cubicBezTo>
                      <a:cubicBezTo>
                        <a:pt x="36" y="3996"/>
                        <a:pt x="0" y="4414"/>
                        <a:pt x="28" y="4830"/>
                      </a:cubicBezTo>
                      <a:cubicBezTo>
                        <a:pt x="67" y="6239"/>
                        <a:pt x="1079" y="7562"/>
                        <a:pt x="2456" y="7906"/>
                      </a:cubicBezTo>
                      <a:cubicBezTo>
                        <a:pt x="2726" y="7982"/>
                        <a:pt x="2999" y="8015"/>
                        <a:pt x="3272" y="8015"/>
                      </a:cubicBezTo>
                      <a:cubicBezTo>
                        <a:pt x="3921" y="8015"/>
                        <a:pt x="4570" y="7829"/>
                        <a:pt x="5177" y="7598"/>
                      </a:cubicBezTo>
                      <a:cubicBezTo>
                        <a:pt x="5952" y="7346"/>
                        <a:pt x="6597" y="6849"/>
                        <a:pt x="7166" y="6276"/>
                      </a:cubicBezTo>
                      <a:cubicBezTo>
                        <a:pt x="7138" y="6177"/>
                        <a:pt x="7112" y="6077"/>
                        <a:pt x="7086" y="5978"/>
                      </a:cubicBezTo>
                      <a:cubicBezTo>
                        <a:pt x="6683" y="6398"/>
                        <a:pt x="6246" y="6789"/>
                        <a:pt x="5740" y="7076"/>
                      </a:cubicBezTo>
                      <a:cubicBezTo>
                        <a:pt x="5438" y="7235"/>
                        <a:pt x="5116" y="7353"/>
                        <a:pt x="4798" y="7473"/>
                      </a:cubicBezTo>
                      <a:cubicBezTo>
                        <a:pt x="4321" y="7643"/>
                        <a:pt x="3824" y="7788"/>
                        <a:pt x="3315" y="7788"/>
                      </a:cubicBezTo>
                      <a:cubicBezTo>
                        <a:pt x="3246" y="7788"/>
                        <a:pt x="3176" y="7785"/>
                        <a:pt x="3106" y="7779"/>
                      </a:cubicBezTo>
                      <a:cubicBezTo>
                        <a:pt x="1585" y="7684"/>
                        <a:pt x="331" y="6291"/>
                        <a:pt x="276" y="4787"/>
                      </a:cubicBezTo>
                      <a:cubicBezTo>
                        <a:pt x="236" y="4323"/>
                        <a:pt x="312" y="3861"/>
                        <a:pt x="397" y="3407"/>
                      </a:cubicBezTo>
                      <a:cubicBezTo>
                        <a:pt x="529" y="2703"/>
                        <a:pt x="775" y="2004"/>
                        <a:pt x="1232" y="1443"/>
                      </a:cubicBezTo>
                      <a:cubicBezTo>
                        <a:pt x="1703" y="900"/>
                        <a:pt x="2344" y="465"/>
                        <a:pt x="3056" y="300"/>
                      </a:cubicBezTo>
                      <a:cubicBezTo>
                        <a:pt x="3232" y="258"/>
                        <a:pt x="3412" y="240"/>
                        <a:pt x="3591" y="240"/>
                      </a:cubicBezTo>
                      <a:cubicBezTo>
                        <a:pt x="4024" y="240"/>
                        <a:pt x="4459" y="346"/>
                        <a:pt x="4868" y="485"/>
                      </a:cubicBezTo>
                      <a:cubicBezTo>
                        <a:pt x="5514" y="706"/>
                        <a:pt x="6131" y="1043"/>
                        <a:pt x="6626" y="1513"/>
                      </a:cubicBezTo>
                      <a:cubicBezTo>
                        <a:pt x="6629" y="1399"/>
                        <a:pt x="6632" y="1285"/>
                        <a:pt x="6637" y="1173"/>
                      </a:cubicBezTo>
                      <a:cubicBezTo>
                        <a:pt x="6486" y="1044"/>
                        <a:pt x="6326" y="927"/>
                        <a:pt x="6160" y="819"/>
                      </a:cubicBezTo>
                      <a:cubicBezTo>
                        <a:pt x="5410" y="366"/>
                        <a:pt x="4530" y="0"/>
                        <a:pt x="36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8"/>
                <p:cNvSpPr/>
                <p:nvPr/>
              </p:nvSpPr>
              <p:spPr>
                <a:xfrm>
                  <a:off x="3002100" y="1811575"/>
                  <a:ext cx="154925" cy="182425"/>
                </a:xfrm>
                <a:custGeom>
                  <a:rect b="b" l="l" r="r" t="t"/>
                  <a:pathLst>
                    <a:path extrusionOk="0" h="7297" w="6197">
                      <a:moveTo>
                        <a:pt x="3156" y="0"/>
                      </a:moveTo>
                      <a:cubicBezTo>
                        <a:pt x="2169" y="0"/>
                        <a:pt x="1158" y="442"/>
                        <a:pt x="469" y="1175"/>
                      </a:cubicBezTo>
                      <a:cubicBezTo>
                        <a:pt x="482" y="1287"/>
                        <a:pt x="495" y="1400"/>
                        <a:pt x="506" y="1513"/>
                      </a:cubicBezTo>
                      <a:cubicBezTo>
                        <a:pt x="1152" y="744"/>
                        <a:pt x="2196" y="238"/>
                        <a:pt x="3209" y="238"/>
                      </a:cubicBezTo>
                      <a:cubicBezTo>
                        <a:pt x="3261" y="238"/>
                        <a:pt x="3312" y="239"/>
                        <a:pt x="3363" y="241"/>
                      </a:cubicBezTo>
                      <a:cubicBezTo>
                        <a:pt x="4788" y="358"/>
                        <a:pt x="5570" y="1381"/>
                        <a:pt x="5840" y="2712"/>
                      </a:cubicBezTo>
                      <a:cubicBezTo>
                        <a:pt x="6039" y="3691"/>
                        <a:pt x="5853" y="4573"/>
                        <a:pt x="5327" y="5420"/>
                      </a:cubicBezTo>
                      <a:cubicBezTo>
                        <a:pt x="5005" y="5906"/>
                        <a:pt x="4612" y="6344"/>
                        <a:pt x="4088" y="6619"/>
                      </a:cubicBezTo>
                      <a:cubicBezTo>
                        <a:pt x="3530" y="6903"/>
                        <a:pt x="2907" y="7061"/>
                        <a:pt x="2281" y="7061"/>
                      </a:cubicBezTo>
                      <a:cubicBezTo>
                        <a:pt x="2223" y="7061"/>
                        <a:pt x="2164" y="7059"/>
                        <a:pt x="2106" y="7057"/>
                      </a:cubicBezTo>
                      <a:cubicBezTo>
                        <a:pt x="1481" y="7015"/>
                        <a:pt x="899" y="6761"/>
                        <a:pt x="353" y="6472"/>
                      </a:cubicBezTo>
                      <a:cubicBezTo>
                        <a:pt x="258" y="6421"/>
                        <a:pt x="164" y="6368"/>
                        <a:pt x="72" y="6314"/>
                      </a:cubicBezTo>
                      <a:cubicBezTo>
                        <a:pt x="70" y="6320"/>
                        <a:pt x="69" y="6325"/>
                        <a:pt x="68" y="6331"/>
                      </a:cubicBezTo>
                      <a:cubicBezTo>
                        <a:pt x="46" y="6402"/>
                        <a:pt x="23" y="6473"/>
                        <a:pt x="0" y="6544"/>
                      </a:cubicBezTo>
                      <a:cubicBezTo>
                        <a:pt x="415" y="6791"/>
                        <a:pt x="862" y="6985"/>
                        <a:pt x="1315" y="7137"/>
                      </a:cubicBezTo>
                      <a:cubicBezTo>
                        <a:pt x="1650" y="7244"/>
                        <a:pt x="2017" y="7296"/>
                        <a:pt x="2392" y="7296"/>
                      </a:cubicBezTo>
                      <a:cubicBezTo>
                        <a:pt x="3342" y="7296"/>
                        <a:pt x="4340" y="6958"/>
                        <a:pt x="4967" y="6310"/>
                      </a:cubicBezTo>
                      <a:cubicBezTo>
                        <a:pt x="5663" y="5591"/>
                        <a:pt x="6118" y="4612"/>
                        <a:pt x="6168" y="3609"/>
                      </a:cubicBezTo>
                      <a:cubicBezTo>
                        <a:pt x="6197" y="2613"/>
                        <a:pt x="5903" y="1571"/>
                        <a:pt x="5215" y="832"/>
                      </a:cubicBezTo>
                      <a:cubicBezTo>
                        <a:pt x="4643" y="255"/>
                        <a:pt x="3906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8"/>
                <p:cNvSpPr/>
                <p:nvPr/>
              </p:nvSpPr>
              <p:spPr>
                <a:xfrm>
                  <a:off x="2261950" y="1820275"/>
                  <a:ext cx="5400" cy="4625"/>
                </a:xfrm>
                <a:custGeom>
                  <a:rect b="b" l="l" r="r" t="t"/>
                  <a:pathLst>
                    <a:path extrusionOk="0" h="185" w="216">
                      <a:moveTo>
                        <a:pt x="132" y="1"/>
                      </a:moveTo>
                      <a:cubicBezTo>
                        <a:pt x="61" y="1"/>
                        <a:pt x="0" y="76"/>
                        <a:pt x="10" y="156"/>
                      </a:cubicBezTo>
                      <a:cubicBezTo>
                        <a:pt x="32" y="175"/>
                        <a:pt x="60" y="185"/>
                        <a:pt x="87" y="185"/>
                      </a:cubicBezTo>
                      <a:cubicBezTo>
                        <a:pt x="114" y="185"/>
                        <a:pt x="140" y="176"/>
                        <a:pt x="162" y="158"/>
                      </a:cubicBezTo>
                      <a:cubicBezTo>
                        <a:pt x="208" y="118"/>
                        <a:pt x="215" y="73"/>
                        <a:pt x="202" y="28"/>
                      </a:cubicBezTo>
                      <a:cubicBezTo>
                        <a:pt x="179" y="9"/>
                        <a:pt x="155" y="1"/>
                        <a:pt x="1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8"/>
                <p:cNvSpPr/>
                <p:nvPr/>
              </p:nvSpPr>
              <p:spPr>
                <a:xfrm>
                  <a:off x="2260500" y="1820275"/>
                  <a:ext cx="9025" cy="7175"/>
                </a:xfrm>
                <a:custGeom>
                  <a:rect b="b" l="l" r="r" t="t"/>
                  <a:pathLst>
                    <a:path extrusionOk="0" h="287" w="361">
                      <a:moveTo>
                        <a:pt x="189" y="1"/>
                      </a:moveTo>
                      <a:cubicBezTo>
                        <a:pt x="85" y="1"/>
                        <a:pt x="1" y="166"/>
                        <a:pt x="140" y="268"/>
                      </a:cubicBezTo>
                      <a:cubicBezTo>
                        <a:pt x="161" y="281"/>
                        <a:pt x="182" y="287"/>
                        <a:pt x="202" y="287"/>
                      </a:cubicBezTo>
                      <a:cubicBezTo>
                        <a:pt x="294" y="287"/>
                        <a:pt x="361" y="170"/>
                        <a:pt x="305" y="83"/>
                      </a:cubicBezTo>
                      <a:cubicBezTo>
                        <a:pt x="271" y="24"/>
                        <a:pt x="229" y="1"/>
                        <a:pt x="1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8"/>
                <p:cNvSpPr/>
                <p:nvPr/>
              </p:nvSpPr>
              <p:spPr>
                <a:xfrm>
                  <a:off x="2325900" y="2003975"/>
                  <a:ext cx="6050" cy="5150"/>
                </a:xfrm>
                <a:custGeom>
                  <a:rect b="b" l="l" r="r" t="t"/>
                  <a:pathLst>
                    <a:path extrusionOk="0" h="206" w="242">
                      <a:moveTo>
                        <a:pt x="125" y="1"/>
                      </a:moveTo>
                      <a:cubicBezTo>
                        <a:pt x="64" y="1"/>
                        <a:pt x="4" y="47"/>
                        <a:pt x="1" y="129"/>
                      </a:cubicBezTo>
                      <a:cubicBezTo>
                        <a:pt x="9" y="155"/>
                        <a:pt x="20" y="180"/>
                        <a:pt x="30" y="206"/>
                      </a:cubicBezTo>
                      <a:cubicBezTo>
                        <a:pt x="101" y="169"/>
                        <a:pt x="172" y="130"/>
                        <a:pt x="241" y="89"/>
                      </a:cubicBezTo>
                      <a:cubicBezTo>
                        <a:pt x="220" y="29"/>
                        <a:pt x="173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8"/>
                <p:cNvSpPr/>
                <p:nvPr/>
              </p:nvSpPr>
              <p:spPr>
                <a:xfrm>
                  <a:off x="2381875" y="2046150"/>
                  <a:ext cx="14450" cy="11925"/>
                </a:xfrm>
                <a:custGeom>
                  <a:rect b="b" l="l" r="r" t="t"/>
                  <a:pathLst>
                    <a:path extrusionOk="0" h="477" w="578">
                      <a:moveTo>
                        <a:pt x="0" y="0"/>
                      </a:moveTo>
                      <a:cubicBezTo>
                        <a:pt x="76" y="136"/>
                        <a:pt x="154" y="271"/>
                        <a:pt x="237" y="403"/>
                      </a:cubicBezTo>
                      <a:cubicBezTo>
                        <a:pt x="277" y="424"/>
                        <a:pt x="317" y="445"/>
                        <a:pt x="356" y="466"/>
                      </a:cubicBezTo>
                      <a:cubicBezTo>
                        <a:pt x="374" y="473"/>
                        <a:pt x="391" y="476"/>
                        <a:pt x="407" y="476"/>
                      </a:cubicBezTo>
                      <a:cubicBezTo>
                        <a:pt x="526" y="476"/>
                        <a:pt x="578" y="286"/>
                        <a:pt x="452" y="226"/>
                      </a:cubicBezTo>
                      <a:cubicBezTo>
                        <a:pt x="301" y="150"/>
                        <a:pt x="150" y="7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8"/>
                <p:cNvSpPr/>
                <p:nvPr/>
              </p:nvSpPr>
              <p:spPr>
                <a:xfrm>
                  <a:off x="2943850" y="2081200"/>
                  <a:ext cx="13525" cy="9850"/>
                </a:xfrm>
                <a:custGeom>
                  <a:rect b="b" l="l" r="r" t="t"/>
                  <a:pathLst>
                    <a:path extrusionOk="0" h="394" w="541">
                      <a:moveTo>
                        <a:pt x="540" y="0"/>
                      </a:moveTo>
                      <a:lnTo>
                        <a:pt x="540" y="0"/>
                      </a:lnTo>
                      <a:cubicBezTo>
                        <a:pt x="423" y="63"/>
                        <a:pt x="298" y="113"/>
                        <a:pt x="166" y="134"/>
                      </a:cubicBezTo>
                      <a:cubicBezTo>
                        <a:pt x="13" y="140"/>
                        <a:pt x="0" y="369"/>
                        <a:pt x="155" y="394"/>
                      </a:cubicBezTo>
                      <a:cubicBezTo>
                        <a:pt x="187" y="392"/>
                        <a:pt x="219" y="387"/>
                        <a:pt x="250" y="381"/>
                      </a:cubicBezTo>
                      <a:cubicBezTo>
                        <a:pt x="351" y="258"/>
                        <a:pt x="449" y="130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8"/>
                <p:cNvSpPr/>
                <p:nvPr/>
              </p:nvSpPr>
              <p:spPr>
                <a:xfrm>
                  <a:off x="3033850" y="1982600"/>
                  <a:ext cx="7475" cy="8650"/>
                </a:xfrm>
                <a:custGeom>
                  <a:rect b="b" l="l" r="r" t="t"/>
                  <a:pathLst>
                    <a:path extrusionOk="0" h="346" w="299">
                      <a:moveTo>
                        <a:pt x="168" y="0"/>
                      </a:moveTo>
                      <a:cubicBezTo>
                        <a:pt x="63" y="0"/>
                        <a:pt x="50" y="142"/>
                        <a:pt x="21" y="226"/>
                      </a:cubicBezTo>
                      <a:cubicBezTo>
                        <a:pt x="14" y="244"/>
                        <a:pt x="7" y="262"/>
                        <a:pt x="0" y="281"/>
                      </a:cubicBezTo>
                      <a:cubicBezTo>
                        <a:pt x="15" y="287"/>
                        <a:pt x="30" y="291"/>
                        <a:pt x="45" y="296"/>
                      </a:cubicBezTo>
                      <a:cubicBezTo>
                        <a:pt x="102" y="314"/>
                        <a:pt x="160" y="332"/>
                        <a:pt x="220" y="346"/>
                      </a:cubicBezTo>
                      <a:cubicBezTo>
                        <a:pt x="242" y="282"/>
                        <a:pt x="263" y="218"/>
                        <a:pt x="281" y="153"/>
                      </a:cubicBezTo>
                      <a:cubicBezTo>
                        <a:pt x="299" y="93"/>
                        <a:pt x="264" y="22"/>
                        <a:pt x="202" y="4"/>
                      </a:cubicBezTo>
                      <a:cubicBezTo>
                        <a:pt x="190" y="2"/>
                        <a:pt x="179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8"/>
                <p:cNvSpPr/>
                <p:nvPr/>
              </p:nvSpPr>
              <p:spPr>
                <a:xfrm>
                  <a:off x="3053500" y="1814200"/>
                  <a:ext cx="6350" cy="5900"/>
                </a:xfrm>
                <a:custGeom>
                  <a:rect b="b" l="l" r="r" t="t"/>
                  <a:pathLst>
                    <a:path extrusionOk="0" h="236" w="254">
                      <a:moveTo>
                        <a:pt x="252" y="1"/>
                      </a:moveTo>
                      <a:cubicBezTo>
                        <a:pt x="167" y="22"/>
                        <a:pt x="84" y="46"/>
                        <a:pt x="0" y="73"/>
                      </a:cubicBezTo>
                      <a:cubicBezTo>
                        <a:pt x="2" y="106"/>
                        <a:pt x="8" y="139"/>
                        <a:pt x="21" y="171"/>
                      </a:cubicBezTo>
                      <a:cubicBezTo>
                        <a:pt x="41" y="210"/>
                        <a:pt x="84" y="235"/>
                        <a:pt x="127" y="235"/>
                      </a:cubicBezTo>
                      <a:cubicBezTo>
                        <a:pt x="132" y="235"/>
                        <a:pt x="138" y="235"/>
                        <a:pt x="143" y="234"/>
                      </a:cubicBezTo>
                      <a:cubicBezTo>
                        <a:pt x="193" y="227"/>
                        <a:pt x="230" y="188"/>
                        <a:pt x="244" y="140"/>
                      </a:cubicBezTo>
                      <a:cubicBezTo>
                        <a:pt x="253" y="96"/>
                        <a:pt x="249" y="51"/>
                        <a:pt x="252" y="6"/>
                      </a:cubicBezTo>
                      <a:cubicBezTo>
                        <a:pt x="252" y="5"/>
                        <a:pt x="252" y="3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8"/>
                <p:cNvSpPr/>
                <p:nvPr/>
              </p:nvSpPr>
              <p:spPr>
                <a:xfrm>
                  <a:off x="2556150" y="2174275"/>
                  <a:ext cx="11000" cy="72025"/>
                </a:xfrm>
                <a:custGeom>
                  <a:rect b="b" l="l" r="r" t="t"/>
                  <a:pathLst>
                    <a:path extrusionOk="0" h="2881" w="440">
                      <a:moveTo>
                        <a:pt x="198" y="0"/>
                      </a:moveTo>
                      <a:cubicBezTo>
                        <a:pt x="179" y="652"/>
                        <a:pt x="118" y="1304"/>
                        <a:pt x="7" y="1949"/>
                      </a:cubicBezTo>
                      <a:cubicBezTo>
                        <a:pt x="3" y="2027"/>
                        <a:pt x="1" y="2105"/>
                        <a:pt x="1" y="2182"/>
                      </a:cubicBezTo>
                      <a:cubicBezTo>
                        <a:pt x="4" y="2416"/>
                        <a:pt x="18" y="2648"/>
                        <a:pt x="42" y="2880"/>
                      </a:cubicBezTo>
                      <a:cubicBezTo>
                        <a:pt x="138" y="2483"/>
                        <a:pt x="218" y="2081"/>
                        <a:pt x="287" y="1680"/>
                      </a:cubicBezTo>
                      <a:cubicBezTo>
                        <a:pt x="375" y="1152"/>
                        <a:pt x="420" y="618"/>
                        <a:pt x="440" y="83"/>
                      </a:cubicBezTo>
                      <a:cubicBezTo>
                        <a:pt x="359" y="56"/>
                        <a:pt x="278" y="28"/>
                        <a:pt x="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8"/>
                <p:cNvSpPr/>
                <p:nvPr/>
              </p:nvSpPr>
              <p:spPr>
                <a:xfrm>
                  <a:off x="2833525" y="2160750"/>
                  <a:ext cx="8725" cy="30400"/>
                </a:xfrm>
                <a:custGeom>
                  <a:rect b="b" l="l" r="r" t="t"/>
                  <a:pathLst>
                    <a:path extrusionOk="0" h="1216" w="349">
                      <a:moveTo>
                        <a:pt x="233" y="0"/>
                      </a:moveTo>
                      <a:cubicBezTo>
                        <a:pt x="157" y="31"/>
                        <a:pt x="79" y="61"/>
                        <a:pt x="0" y="91"/>
                      </a:cubicBezTo>
                      <a:cubicBezTo>
                        <a:pt x="49" y="467"/>
                        <a:pt x="104" y="842"/>
                        <a:pt x="168" y="1216"/>
                      </a:cubicBezTo>
                      <a:cubicBezTo>
                        <a:pt x="199" y="1144"/>
                        <a:pt x="230" y="1072"/>
                        <a:pt x="261" y="998"/>
                      </a:cubicBezTo>
                      <a:cubicBezTo>
                        <a:pt x="287" y="933"/>
                        <a:pt x="318" y="867"/>
                        <a:pt x="348" y="801"/>
                      </a:cubicBezTo>
                      <a:cubicBezTo>
                        <a:pt x="347" y="796"/>
                        <a:pt x="347" y="792"/>
                        <a:pt x="346" y="787"/>
                      </a:cubicBezTo>
                      <a:cubicBezTo>
                        <a:pt x="310" y="526"/>
                        <a:pt x="268" y="264"/>
                        <a:pt x="2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4" name="Google Shape;624;p8"/>
                <p:cNvGrpSpPr/>
                <p:nvPr/>
              </p:nvGrpSpPr>
              <p:grpSpPr>
                <a:xfrm>
                  <a:off x="1771375" y="2436000"/>
                  <a:ext cx="1865600" cy="857275"/>
                  <a:chOff x="1771375" y="2436000"/>
                  <a:chExt cx="1865600" cy="857275"/>
                </a:xfrm>
              </p:grpSpPr>
              <p:grpSp>
                <p:nvGrpSpPr>
                  <p:cNvPr id="625" name="Google Shape;625;p8"/>
                  <p:cNvGrpSpPr/>
                  <p:nvPr/>
                </p:nvGrpSpPr>
                <p:grpSpPr>
                  <a:xfrm>
                    <a:off x="1778025" y="2446850"/>
                    <a:ext cx="1852325" cy="846425"/>
                    <a:chOff x="1778025" y="2446850"/>
                    <a:chExt cx="1852325" cy="846425"/>
                  </a:xfrm>
                </p:grpSpPr>
                <p:sp>
                  <p:nvSpPr>
                    <p:cNvPr id="626" name="Google Shape;626;p8"/>
                    <p:cNvSpPr/>
                    <p:nvPr/>
                  </p:nvSpPr>
                  <p:spPr>
                    <a:xfrm>
                      <a:off x="1778025" y="2446850"/>
                      <a:ext cx="1852325" cy="846425"/>
                    </a:xfrm>
                    <a:custGeom>
                      <a:rect b="b" l="l" r="r" t="t"/>
                      <a:pathLst>
                        <a:path extrusionOk="0" h="33857" w="74093">
                          <a:moveTo>
                            <a:pt x="50958" y="1"/>
                          </a:moveTo>
                          <a:cubicBezTo>
                            <a:pt x="51043" y="268"/>
                            <a:pt x="51103" y="544"/>
                            <a:pt x="51136" y="826"/>
                          </a:cubicBezTo>
                          <a:cubicBezTo>
                            <a:pt x="51215" y="1431"/>
                            <a:pt x="51218" y="2051"/>
                            <a:pt x="51060" y="2643"/>
                          </a:cubicBezTo>
                          <a:cubicBezTo>
                            <a:pt x="50823" y="3659"/>
                            <a:pt x="50109" y="4460"/>
                            <a:pt x="49749" y="5421"/>
                          </a:cubicBezTo>
                          <a:cubicBezTo>
                            <a:pt x="49343" y="6910"/>
                            <a:pt x="49812" y="7807"/>
                            <a:pt x="50302" y="9154"/>
                          </a:cubicBezTo>
                          <a:cubicBezTo>
                            <a:pt x="50475" y="9702"/>
                            <a:pt x="50585" y="10265"/>
                            <a:pt x="50716" y="10823"/>
                          </a:cubicBezTo>
                          <a:cubicBezTo>
                            <a:pt x="50889" y="11527"/>
                            <a:pt x="51014" y="12250"/>
                            <a:pt x="50933" y="12977"/>
                          </a:cubicBezTo>
                          <a:cubicBezTo>
                            <a:pt x="50881" y="13679"/>
                            <a:pt x="50735" y="14394"/>
                            <a:pt x="50335" y="14985"/>
                          </a:cubicBezTo>
                          <a:cubicBezTo>
                            <a:pt x="49850" y="15718"/>
                            <a:pt x="49363" y="16459"/>
                            <a:pt x="49397" y="17377"/>
                          </a:cubicBezTo>
                          <a:cubicBezTo>
                            <a:pt x="49429" y="18205"/>
                            <a:pt x="49561" y="19028"/>
                            <a:pt x="49552" y="19858"/>
                          </a:cubicBezTo>
                          <a:cubicBezTo>
                            <a:pt x="49554" y="20510"/>
                            <a:pt x="49509" y="21188"/>
                            <a:pt x="49237" y="21788"/>
                          </a:cubicBezTo>
                          <a:cubicBezTo>
                            <a:pt x="48983" y="22361"/>
                            <a:pt x="48426" y="22712"/>
                            <a:pt x="47860" y="22928"/>
                          </a:cubicBezTo>
                          <a:cubicBezTo>
                            <a:pt x="47248" y="23162"/>
                            <a:pt x="46641" y="23495"/>
                            <a:pt x="45972" y="23495"/>
                          </a:cubicBezTo>
                          <a:cubicBezTo>
                            <a:pt x="45965" y="23495"/>
                            <a:pt x="45958" y="23495"/>
                            <a:pt x="45951" y="23495"/>
                          </a:cubicBezTo>
                          <a:cubicBezTo>
                            <a:pt x="45469" y="23489"/>
                            <a:pt x="44979" y="23313"/>
                            <a:pt x="44632" y="22974"/>
                          </a:cubicBezTo>
                          <a:cubicBezTo>
                            <a:pt x="43943" y="22338"/>
                            <a:pt x="44582" y="20982"/>
                            <a:pt x="44747" y="20198"/>
                          </a:cubicBezTo>
                          <a:cubicBezTo>
                            <a:pt x="44954" y="19459"/>
                            <a:pt x="44891" y="18850"/>
                            <a:pt x="44587" y="18157"/>
                          </a:cubicBezTo>
                          <a:cubicBezTo>
                            <a:pt x="44355" y="17605"/>
                            <a:pt x="44022" y="17099"/>
                            <a:pt x="43823" y="16532"/>
                          </a:cubicBezTo>
                          <a:cubicBezTo>
                            <a:pt x="43471" y="15492"/>
                            <a:pt x="43958" y="14356"/>
                            <a:pt x="44349" y="13391"/>
                          </a:cubicBezTo>
                          <a:cubicBezTo>
                            <a:pt x="44777" y="12410"/>
                            <a:pt x="45042" y="11346"/>
                            <a:pt x="44997" y="10271"/>
                          </a:cubicBezTo>
                          <a:cubicBezTo>
                            <a:pt x="44947" y="9690"/>
                            <a:pt x="44784" y="9120"/>
                            <a:pt x="44552" y="8587"/>
                          </a:cubicBezTo>
                          <a:cubicBezTo>
                            <a:pt x="44072" y="7538"/>
                            <a:pt x="43063" y="6831"/>
                            <a:pt x="43383" y="5544"/>
                          </a:cubicBezTo>
                          <a:cubicBezTo>
                            <a:pt x="43518" y="4980"/>
                            <a:pt x="43799" y="4465"/>
                            <a:pt x="44033" y="3940"/>
                          </a:cubicBezTo>
                          <a:cubicBezTo>
                            <a:pt x="44199" y="3552"/>
                            <a:pt x="44339" y="3152"/>
                            <a:pt x="44440" y="2743"/>
                          </a:cubicBezTo>
                          <a:cubicBezTo>
                            <a:pt x="44604" y="2168"/>
                            <a:pt x="44647" y="1570"/>
                            <a:pt x="44612" y="976"/>
                          </a:cubicBezTo>
                          <a:cubicBezTo>
                            <a:pt x="44606" y="845"/>
                            <a:pt x="44597" y="712"/>
                            <a:pt x="44586" y="581"/>
                          </a:cubicBezTo>
                          <a:cubicBezTo>
                            <a:pt x="43856" y="754"/>
                            <a:pt x="43119" y="899"/>
                            <a:pt x="42373" y="998"/>
                          </a:cubicBezTo>
                          <a:cubicBezTo>
                            <a:pt x="40664" y="1241"/>
                            <a:pt x="38936" y="1312"/>
                            <a:pt x="37211" y="1312"/>
                          </a:cubicBezTo>
                          <a:cubicBezTo>
                            <a:pt x="36895" y="1312"/>
                            <a:pt x="36579" y="1310"/>
                            <a:pt x="36263" y="1306"/>
                          </a:cubicBezTo>
                          <a:cubicBezTo>
                            <a:pt x="34785" y="1289"/>
                            <a:pt x="33303" y="1259"/>
                            <a:pt x="31834" y="1083"/>
                          </a:cubicBezTo>
                          <a:cubicBezTo>
                            <a:pt x="31701" y="1065"/>
                            <a:pt x="31566" y="1046"/>
                            <a:pt x="31432" y="1025"/>
                          </a:cubicBezTo>
                          <a:lnTo>
                            <a:pt x="31432" y="1025"/>
                          </a:lnTo>
                          <a:cubicBezTo>
                            <a:pt x="31443" y="1076"/>
                            <a:pt x="31449" y="1127"/>
                            <a:pt x="31452" y="1179"/>
                          </a:cubicBezTo>
                          <a:cubicBezTo>
                            <a:pt x="31468" y="1604"/>
                            <a:pt x="31438" y="2036"/>
                            <a:pt x="31345" y="2450"/>
                          </a:cubicBezTo>
                          <a:cubicBezTo>
                            <a:pt x="31269" y="2761"/>
                            <a:pt x="31156" y="3062"/>
                            <a:pt x="31042" y="3360"/>
                          </a:cubicBezTo>
                          <a:cubicBezTo>
                            <a:pt x="30857" y="3847"/>
                            <a:pt x="30555" y="4280"/>
                            <a:pt x="30210" y="4665"/>
                          </a:cubicBezTo>
                          <a:cubicBezTo>
                            <a:pt x="29958" y="4951"/>
                            <a:pt x="29658" y="5204"/>
                            <a:pt x="29473" y="5540"/>
                          </a:cubicBezTo>
                          <a:cubicBezTo>
                            <a:pt x="29128" y="6383"/>
                            <a:pt x="29184" y="7369"/>
                            <a:pt x="29546" y="8195"/>
                          </a:cubicBezTo>
                          <a:cubicBezTo>
                            <a:pt x="29789" y="8658"/>
                            <a:pt x="30103" y="9080"/>
                            <a:pt x="30427" y="9487"/>
                          </a:cubicBezTo>
                          <a:cubicBezTo>
                            <a:pt x="30759" y="9897"/>
                            <a:pt x="31150" y="10317"/>
                            <a:pt x="31219" y="10863"/>
                          </a:cubicBezTo>
                          <a:cubicBezTo>
                            <a:pt x="31247" y="11094"/>
                            <a:pt x="31219" y="11329"/>
                            <a:pt x="31169" y="11557"/>
                          </a:cubicBezTo>
                          <a:cubicBezTo>
                            <a:pt x="31087" y="11955"/>
                            <a:pt x="30968" y="12350"/>
                            <a:pt x="30791" y="12718"/>
                          </a:cubicBezTo>
                          <a:cubicBezTo>
                            <a:pt x="30253" y="13843"/>
                            <a:pt x="29135" y="14242"/>
                            <a:pt x="29244" y="15676"/>
                          </a:cubicBezTo>
                          <a:cubicBezTo>
                            <a:pt x="29290" y="16120"/>
                            <a:pt x="29366" y="16564"/>
                            <a:pt x="29511" y="16986"/>
                          </a:cubicBezTo>
                          <a:cubicBezTo>
                            <a:pt x="29668" y="17423"/>
                            <a:pt x="29868" y="17847"/>
                            <a:pt x="29955" y="18305"/>
                          </a:cubicBezTo>
                          <a:cubicBezTo>
                            <a:pt x="30103" y="19004"/>
                            <a:pt x="30021" y="19754"/>
                            <a:pt x="29675" y="20384"/>
                          </a:cubicBezTo>
                          <a:cubicBezTo>
                            <a:pt x="29283" y="21091"/>
                            <a:pt x="28816" y="21868"/>
                            <a:pt x="27959" y="21868"/>
                          </a:cubicBezTo>
                          <a:cubicBezTo>
                            <a:pt x="27877" y="21868"/>
                            <a:pt x="27792" y="21861"/>
                            <a:pt x="27703" y="21847"/>
                          </a:cubicBezTo>
                          <a:cubicBezTo>
                            <a:pt x="27642" y="21842"/>
                            <a:pt x="27582" y="21838"/>
                            <a:pt x="27523" y="21838"/>
                          </a:cubicBezTo>
                          <a:cubicBezTo>
                            <a:pt x="27500" y="21850"/>
                            <a:pt x="27478" y="21856"/>
                            <a:pt x="27457" y="21856"/>
                          </a:cubicBezTo>
                          <a:cubicBezTo>
                            <a:pt x="27423" y="21856"/>
                            <a:pt x="27393" y="21840"/>
                            <a:pt x="27371" y="21816"/>
                          </a:cubicBezTo>
                          <a:cubicBezTo>
                            <a:pt x="27367" y="21817"/>
                            <a:pt x="27364" y="21817"/>
                            <a:pt x="27360" y="21817"/>
                          </a:cubicBezTo>
                          <a:cubicBezTo>
                            <a:pt x="27357" y="21817"/>
                            <a:pt x="27353" y="21817"/>
                            <a:pt x="27350" y="21816"/>
                          </a:cubicBezTo>
                          <a:cubicBezTo>
                            <a:pt x="26724" y="21734"/>
                            <a:pt x="26067" y="21566"/>
                            <a:pt x="25599" y="21119"/>
                          </a:cubicBezTo>
                          <a:cubicBezTo>
                            <a:pt x="25170" y="20704"/>
                            <a:pt x="24884" y="20142"/>
                            <a:pt x="24789" y="19554"/>
                          </a:cubicBezTo>
                          <a:cubicBezTo>
                            <a:pt x="24711" y="19098"/>
                            <a:pt x="24803" y="18636"/>
                            <a:pt x="24833" y="18178"/>
                          </a:cubicBezTo>
                          <a:cubicBezTo>
                            <a:pt x="24856" y="17804"/>
                            <a:pt x="24804" y="17432"/>
                            <a:pt x="24707" y="17072"/>
                          </a:cubicBezTo>
                          <a:cubicBezTo>
                            <a:pt x="24415" y="16006"/>
                            <a:pt x="23657" y="15432"/>
                            <a:pt x="22891" y="14721"/>
                          </a:cubicBezTo>
                          <a:cubicBezTo>
                            <a:pt x="22352" y="14198"/>
                            <a:pt x="21893" y="13569"/>
                            <a:pt x="21686" y="12838"/>
                          </a:cubicBezTo>
                          <a:cubicBezTo>
                            <a:pt x="21323" y="11678"/>
                            <a:pt x="21744" y="10673"/>
                            <a:pt x="22114" y="9586"/>
                          </a:cubicBezTo>
                          <a:cubicBezTo>
                            <a:pt x="22261" y="9090"/>
                            <a:pt x="22450" y="8533"/>
                            <a:pt x="22222" y="8040"/>
                          </a:cubicBezTo>
                          <a:cubicBezTo>
                            <a:pt x="21705" y="7019"/>
                            <a:pt x="20319" y="6387"/>
                            <a:pt x="19490" y="5612"/>
                          </a:cubicBezTo>
                          <a:cubicBezTo>
                            <a:pt x="18808" y="5017"/>
                            <a:pt x="18719" y="4153"/>
                            <a:pt x="18793" y="3301"/>
                          </a:cubicBezTo>
                          <a:cubicBezTo>
                            <a:pt x="18824" y="2894"/>
                            <a:pt x="18879" y="2485"/>
                            <a:pt x="18978" y="2088"/>
                          </a:cubicBezTo>
                          <a:lnTo>
                            <a:pt x="18978" y="2088"/>
                          </a:lnTo>
                          <a:cubicBezTo>
                            <a:pt x="17631" y="2689"/>
                            <a:pt x="16266" y="3255"/>
                            <a:pt x="14994" y="4006"/>
                          </a:cubicBezTo>
                          <a:cubicBezTo>
                            <a:pt x="13791" y="4706"/>
                            <a:pt x="12647" y="5507"/>
                            <a:pt x="11583" y="6404"/>
                          </a:cubicBezTo>
                          <a:cubicBezTo>
                            <a:pt x="10930" y="6967"/>
                            <a:pt x="10330" y="7591"/>
                            <a:pt x="9727" y="8208"/>
                          </a:cubicBezTo>
                          <a:cubicBezTo>
                            <a:pt x="8912" y="9041"/>
                            <a:pt x="8180" y="9949"/>
                            <a:pt x="7482" y="10882"/>
                          </a:cubicBezTo>
                          <a:cubicBezTo>
                            <a:pt x="6782" y="11781"/>
                            <a:pt x="6152" y="12732"/>
                            <a:pt x="5630" y="13745"/>
                          </a:cubicBezTo>
                          <a:cubicBezTo>
                            <a:pt x="4914" y="15089"/>
                            <a:pt x="4339" y="16500"/>
                            <a:pt x="3786" y="17918"/>
                          </a:cubicBezTo>
                          <a:cubicBezTo>
                            <a:pt x="3116" y="19630"/>
                            <a:pt x="2474" y="21358"/>
                            <a:pt x="1994" y="23134"/>
                          </a:cubicBezTo>
                          <a:cubicBezTo>
                            <a:pt x="1074" y="26652"/>
                            <a:pt x="328" y="30234"/>
                            <a:pt x="1" y="33856"/>
                          </a:cubicBezTo>
                          <a:lnTo>
                            <a:pt x="74093" y="33856"/>
                          </a:lnTo>
                          <a:lnTo>
                            <a:pt x="74091" y="33823"/>
                          </a:lnTo>
                          <a:cubicBezTo>
                            <a:pt x="74005" y="32279"/>
                            <a:pt x="73950" y="30733"/>
                            <a:pt x="73804" y="29192"/>
                          </a:cubicBezTo>
                          <a:cubicBezTo>
                            <a:pt x="73436" y="25474"/>
                            <a:pt x="72787" y="21769"/>
                            <a:pt x="71676" y="18197"/>
                          </a:cubicBezTo>
                          <a:cubicBezTo>
                            <a:pt x="71063" y="16291"/>
                            <a:pt x="70466" y="14382"/>
                            <a:pt x="69575" y="12587"/>
                          </a:cubicBezTo>
                          <a:cubicBezTo>
                            <a:pt x="69126" y="11796"/>
                            <a:pt x="68634" y="11008"/>
                            <a:pt x="68071" y="10296"/>
                          </a:cubicBezTo>
                          <a:cubicBezTo>
                            <a:pt x="67653" y="9783"/>
                            <a:pt x="67180" y="9314"/>
                            <a:pt x="66701" y="8863"/>
                          </a:cubicBezTo>
                          <a:cubicBezTo>
                            <a:pt x="65457" y="7688"/>
                            <a:pt x="64147" y="6575"/>
                            <a:pt x="62698" y="5661"/>
                          </a:cubicBezTo>
                          <a:cubicBezTo>
                            <a:pt x="62121" y="5288"/>
                            <a:pt x="61525" y="4948"/>
                            <a:pt x="60931" y="4604"/>
                          </a:cubicBezTo>
                          <a:cubicBezTo>
                            <a:pt x="59789" y="3949"/>
                            <a:pt x="58642" y="3279"/>
                            <a:pt x="57461" y="2704"/>
                          </a:cubicBezTo>
                          <a:cubicBezTo>
                            <a:pt x="56496" y="2237"/>
                            <a:pt x="55495" y="1847"/>
                            <a:pt x="54506" y="1432"/>
                          </a:cubicBezTo>
                          <a:cubicBezTo>
                            <a:pt x="53713" y="1100"/>
                            <a:pt x="52918" y="773"/>
                            <a:pt x="52118" y="459"/>
                          </a:cubicBezTo>
                          <a:cubicBezTo>
                            <a:pt x="51731" y="308"/>
                            <a:pt x="51344" y="156"/>
                            <a:pt x="50958" y="1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27" name="Google Shape;627;p8"/>
                    <p:cNvSpPr/>
                    <p:nvPr/>
                  </p:nvSpPr>
                  <p:spPr>
                    <a:xfrm>
                      <a:off x="2235350" y="2494325"/>
                      <a:ext cx="208925" cy="505250"/>
                    </a:xfrm>
                    <a:custGeom>
                      <a:rect b="b" l="l" r="r" t="t"/>
                      <a:pathLst>
                        <a:path extrusionOk="0" h="20210" w="8357">
                          <a:moveTo>
                            <a:pt x="635" y="1"/>
                          </a:moveTo>
                          <a:cubicBezTo>
                            <a:pt x="553" y="1"/>
                            <a:pt x="469" y="40"/>
                            <a:pt x="414" y="136"/>
                          </a:cubicBezTo>
                          <a:cubicBezTo>
                            <a:pt x="66" y="817"/>
                            <a:pt x="0" y="1625"/>
                            <a:pt x="64" y="2381"/>
                          </a:cubicBezTo>
                          <a:cubicBezTo>
                            <a:pt x="120" y="3956"/>
                            <a:pt x="1321" y="4864"/>
                            <a:pt x="2598" y="5545"/>
                          </a:cubicBezTo>
                          <a:cubicBezTo>
                            <a:pt x="3673" y="6370"/>
                            <a:pt x="2844" y="7854"/>
                            <a:pt x="2560" y="8886"/>
                          </a:cubicBezTo>
                          <a:cubicBezTo>
                            <a:pt x="1644" y="11811"/>
                            <a:pt x="3502" y="12319"/>
                            <a:pt x="4784" y="14468"/>
                          </a:cubicBezTo>
                          <a:cubicBezTo>
                            <a:pt x="5440" y="15587"/>
                            <a:pt x="5331" y="16925"/>
                            <a:pt x="5755" y="18113"/>
                          </a:cubicBezTo>
                          <a:cubicBezTo>
                            <a:pt x="6158" y="18982"/>
                            <a:pt x="6813" y="19965"/>
                            <a:pt x="7796" y="20198"/>
                          </a:cubicBezTo>
                          <a:cubicBezTo>
                            <a:pt x="7826" y="20206"/>
                            <a:pt x="7856" y="20209"/>
                            <a:pt x="7886" y="20209"/>
                          </a:cubicBezTo>
                          <a:cubicBezTo>
                            <a:pt x="8061" y="20209"/>
                            <a:pt x="8230" y="20088"/>
                            <a:pt x="8271" y="19912"/>
                          </a:cubicBezTo>
                          <a:cubicBezTo>
                            <a:pt x="8357" y="19582"/>
                            <a:pt x="8040" y="19447"/>
                            <a:pt x="7793" y="19346"/>
                          </a:cubicBezTo>
                          <a:cubicBezTo>
                            <a:pt x="7242" y="18942"/>
                            <a:pt x="6826" y="18363"/>
                            <a:pt x="6568" y="17734"/>
                          </a:cubicBezTo>
                          <a:cubicBezTo>
                            <a:pt x="6183" y="16135"/>
                            <a:pt x="6223" y="14537"/>
                            <a:pt x="5068" y="13201"/>
                          </a:cubicBezTo>
                          <a:cubicBezTo>
                            <a:pt x="4734" y="12791"/>
                            <a:pt x="4415" y="12368"/>
                            <a:pt x="4065" y="11970"/>
                          </a:cubicBezTo>
                          <a:cubicBezTo>
                            <a:pt x="3769" y="11636"/>
                            <a:pt x="3420" y="11310"/>
                            <a:pt x="3321" y="10856"/>
                          </a:cubicBezTo>
                          <a:cubicBezTo>
                            <a:pt x="2940" y="9086"/>
                            <a:pt x="4620" y="7406"/>
                            <a:pt x="3806" y="5672"/>
                          </a:cubicBezTo>
                          <a:cubicBezTo>
                            <a:pt x="2978" y="3866"/>
                            <a:pt x="202" y="4804"/>
                            <a:pt x="810" y="410"/>
                          </a:cubicBezTo>
                          <a:cubicBezTo>
                            <a:pt x="1014" y="216"/>
                            <a:pt x="828" y="1"/>
                            <a:pt x="635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28" name="Google Shape;628;p8"/>
                    <p:cNvSpPr/>
                    <p:nvPr/>
                  </p:nvSpPr>
                  <p:spPr>
                    <a:xfrm>
                      <a:off x="2564575" y="2481325"/>
                      <a:ext cx="330725" cy="32925"/>
                    </a:xfrm>
                    <a:custGeom>
                      <a:rect b="b" l="l" r="r" t="t"/>
                      <a:pathLst>
                        <a:path extrusionOk="0" h="1317" w="13229">
                          <a:moveTo>
                            <a:pt x="12715" y="1"/>
                          </a:moveTo>
                          <a:cubicBezTo>
                            <a:pt x="12583" y="1"/>
                            <a:pt x="12434" y="47"/>
                            <a:pt x="12314" y="81"/>
                          </a:cubicBezTo>
                          <a:cubicBezTo>
                            <a:pt x="11493" y="268"/>
                            <a:pt x="10655" y="378"/>
                            <a:pt x="9818" y="465"/>
                          </a:cubicBezTo>
                          <a:cubicBezTo>
                            <a:pt x="8557" y="552"/>
                            <a:pt x="7295" y="579"/>
                            <a:pt x="6031" y="579"/>
                          </a:cubicBezTo>
                          <a:cubicBezTo>
                            <a:pt x="4321" y="579"/>
                            <a:pt x="2610" y="528"/>
                            <a:pt x="901" y="502"/>
                          </a:cubicBezTo>
                          <a:cubicBezTo>
                            <a:pt x="665" y="495"/>
                            <a:pt x="428" y="488"/>
                            <a:pt x="191" y="487"/>
                          </a:cubicBezTo>
                          <a:cubicBezTo>
                            <a:pt x="187" y="487"/>
                            <a:pt x="182" y="487"/>
                            <a:pt x="178" y="487"/>
                          </a:cubicBezTo>
                          <a:cubicBezTo>
                            <a:pt x="94" y="487"/>
                            <a:pt x="20" y="560"/>
                            <a:pt x="11" y="642"/>
                          </a:cubicBezTo>
                          <a:cubicBezTo>
                            <a:pt x="1" y="851"/>
                            <a:pt x="234" y="847"/>
                            <a:pt x="392" y="883"/>
                          </a:cubicBezTo>
                          <a:cubicBezTo>
                            <a:pt x="2268" y="1192"/>
                            <a:pt x="4138" y="1288"/>
                            <a:pt x="6045" y="1308"/>
                          </a:cubicBezTo>
                          <a:cubicBezTo>
                            <a:pt x="6319" y="1313"/>
                            <a:pt x="6593" y="1316"/>
                            <a:pt x="6868" y="1316"/>
                          </a:cubicBezTo>
                          <a:cubicBezTo>
                            <a:pt x="8298" y="1316"/>
                            <a:pt x="9731" y="1236"/>
                            <a:pt x="11141" y="982"/>
                          </a:cubicBezTo>
                          <a:cubicBezTo>
                            <a:pt x="11533" y="840"/>
                            <a:pt x="13228" y="822"/>
                            <a:pt x="13025" y="221"/>
                          </a:cubicBezTo>
                          <a:cubicBezTo>
                            <a:pt x="12973" y="51"/>
                            <a:pt x="12853" y="1"/>
                            <a:pt x="12715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29" name="Google Shape;629;p8"/>
                    <p:cNvSpPr/>
                    <p:nvPr/>
                  </p:nvSpPr>
                  <p:spPr>
                    <a:xfrm>
                      <a:off x="2838600" y="2672525"/>
                      <a:ext cx="192425" cy="384400"/>
                    </a:xfrm>
                    <a:custGeom>
                      <a:rect b="b" l="l" r="r" t="t"/>
                      <a:pathLst>
                        <a:path extrusionOk="0" h="15376" w="7697">
                          <a:moveTo>
                            <a:pt x="2433" y="0"/>
                          </a:moveTo>
                          <a:cubicBezTo>
                            <a:pt x="2255" y="0"/>
                            <a:pt x="2326" y="400"/>
                            <a:pt x="2313" y="575"/>
                          </a:cubicBezTo>
                          <a:cubicBezTo>
                            <a:pt x="2280" y="1124"/>
                            <a:pt x="2170" y="1676"/>
                            <a:pt x="1952" y="2183"/>
                          </a:cubicBezTo>
                          <a:cubicBezTo>
                            <a:pt x="727" y="4544"/>
                            <a:pt x="0" y="6616"/>
                            <a:pt x="1304" y="9155"/>
                          </a:cubicBezTo>
                          <a:cubicBezTo>
                            <a:pt x="1993" y="11039"/>
                            <a:pt x="259" y="13987"/>
                            <a:pt x="2516" y="15188"/>
                          </a:cubicBezTo>
                          <a:cubicBezTo>
                            <a:pt x="2795" y="15322"/>
                            <a:pt x="3083" y="15376"/>
                            <a:pt x="3374" y="15376"/>
                          </a:cubicBezTo>
                          <a:cubicBezTo>
                            <a:pt x="3978" y="15376"/>
                            <a:pt x="4591" y="15143"/>
                            <a:pt x="5152" y="14925"/>
                          </a:cubicBezTo>
                          <a:cubicBezTo>
                            <a:pt x="6072" y="14654"/>
                            <a:pt x="6927" y="14052"/>
                            <a:pt x="7268" y="13124"/>
                          </a:cubicBezTo>
                          <a:cubicBezTo>
                            <a:pt x="7387" y="12752"/>
                            <a:pt x="7696" y="12007"/>
                            <a:pt x="7123" y="11892"/>
                          </a:cubicBezTo>
                          <a:cubicBezTo>
                            <a:pt x="7112" y="11891"/>
                            <a:pt x="7101" y="11891"/>
                            <a:pt x="7090" y="11891"/>
                          </a:cubicBezTo>
                          <a:cubicBezTo>
                            <a:pt x="6460" y="11891"/>
                            <a:pt x="6727" y="13464"/>
                            <a:pt x="5252" y="13910"/>
                          </a:cubicBezTo>
                          <a:cubicBezTo>
                            <a:pt x="4512" y="14234"/>
                            <a:pt x="3954" y="14377"/>
                            <a:pt x="3537" y="14377"/>
                          </a:cubicBezTo>
                          <a:cubicBezTo>
                            <a:pt x="1929" y="14377"/>
                            <a:pt x="2411" y="12258"/>
                            <a:pt x="2549" y="10296"/>
                          </a:cubicBezTo>
                          <a:cubicBezTo>
                            <a:pt x="2631" y="9250"/>
                            <a:pt x="2013" y="8382"/>
                            <a:pt x="1741" y="7419"/>
                          </a:cubicBezTo>
                          <a:cubicBezTo>
                            <a:pt x="829" y="4560"/>
                            <a:pt x="3465" y="2576"/>
                            <a:pt x="2581" y="58"/>
                          </a:cubicBezTo>
                          <a:cubicBezTo>
                            <a:pt x="2519" y="18"/>
                            <a:pt x="2470" y="0"/>
                            <a:pt x="243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0" name="Google Shape;630;p8"/>
                    <p:cNvSpPr/>
                    <p:nvPr/>
                  </p:nvSpPr>
                  <p:spPr>
                    <a:xfrm>
                      <a:off x="2640150" y="2501350"/>
                      <a:ext cx="30725" cy="150650"/>
                    </a:xfrm>
                    <a:custGeom>
                      <a:rect b="b" l="l" r="r" t="t"/>
                      <a:pathLst>
                        <a:path extrusionOk="0" h="6026" w="1229">
                          <a:moveTo>
                            <a:pt x="877" y="1"/>
                          </a:moveTo>
                          <a:cubicBezTo>
                            <a:pt x="769" y="1"/>
                            <a:pt x="711" y="112"/>
                            <a:pt x="726" y="213"/>
                          </a:cubicBezTo>
                          <a:cubicBezTo>
                            <a:pt x="661" y="1323"/>
                            <a:pt x="502" y="2425"/>
                            <a:pt x="400" y="3530"/>
                          </a:cubicBezTo>
                          <a:cubicBezTo>
                            <a:pt x="434" y="3868"/>
                            <a:pt x="0" y="6026"/>
                            <a:pt x="325" y="6026"/>
                          </a:cubicBezTo>
                          <a:cubicBezTo>
                            <a:pt x="329" y="6026"/>
                            <a:pt x="334" y="6025"/>
                            <a:pt x="338" y="6024"/>
                          </a:cubicBezTo>
                          <a:cubicBezTo>
                            <a:pt x="344" y="6025"/>
                            <a:pt x="350" y="6025"/>
                            <a:pt x="356" y="6025"/>
                          </a:cubicBezTo>
                          <a:cubicBezTo>
                            <a:pt x="439" y="6025"/>
                            <a:pt x="515" y="5960"/>
                            <a:pt x="523" y="5875"/>
                          </a:cubicBezTo>
                          <a:cubicBezTo>
                            <a:pt x="641" y="4682"/>
                            <a:pt x="770" y="3491"/>
                            <a:pt x="881" y="2299"/>
                          </a:cubicBezTo>
                          <a:cubicBezTo>
                            <a:pt x="857" y="1957"/>
                            <a:pt x="1229" y="10"/>
                            <a:pt x="897" y="2"/>
                          </a:cubicBezTo>
                          <a:cubicBezTo>
                            <a:pt x="890" y="1"/>
                            <a:pt x="884" y="1"/>
                            <a:pt x="877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1" name="Google Shape;631;p8"/>
                    <p:cNvSpPr/>
                    <p:nvPr/>
                  </p:nvSpPr>
                  <p:spPr>
                    <a:xfrm>
                      <a:off x="2710300" y="2495625"/>
                      <a:ext cx="23175" cy="122225"/>
                    </a:xfrm>
                    <a:custGeom>
                      <a:rect b="b" l="l" r="r" t="t"/>
                      <a:pathLst>
                        <a:path extrusionOk="0" h="4889" w="927">
                          <a:moveTo>
                            <a:pt x="399" y="0"/>
                          </a:moveTo>
                          <a:cubicBezTo>
                            <a:pt x="1" y="0"/>
                            <a:pt x="287" y="1391"/>
                            <a:pt x="215" y="1708"/>
                          </a:cubicBezTo>
                          <a:cubicBezTo>
                            <a:pt x="220" y="2692"/>
                            <a:pt x="247" y="3676"/>
                            <a:pt x="260" y="4662"/>
                          </a:cubicBezTo>
                          <a:cubicBezTo>
                            <a:pt x="261" y="4786"/>
                            <a:pt x="373" y="4888"/>
                            <a:pt x="495" y="4888"/>
                          </a:cubicBezTo>
                          <a:cubicBezTo>
                            <a:pt x="498" y="4888"/>
                            <a:pt x="500" y="4888"/>
                            <a:pt x="502" y="4888"/>
                          </a:cubicBezTo>
                          <a:cubicBezTo>
                            <a:pt x="505" y="4888"/>
                            <a:pt x="508" y="4889"/>
                            <a:pt x="512" y="4889"/>
                          </a:cubicBezTo>
                          <a:cubicBezTo>
                            <a:pt x="927" y="4889"/>
                            <a:pt x="645" y="3501"/>
                            <a:pt x="707" y="3166"/>
                          </a:cubicBezTo>
                          <a:cubicBezTo>
                            <a:pt x="693" y="2428"/>
                            <a:pt x="664" y="1690"/>
                            <a:pt x="642" y="952"/>
                          </a:cubicBezTo>
                          <a:cubicBezTo>
                            <a:pt x="570" y="681"/>
                            <a:pt x="777" y="85"/>
                            <a:pt x="433" y="3"/>
                          </a:cubicBezTo>
                          <a:cubicBezTo>
                            <a:pt x="421" y="1"/>
                            <a:pt x="410" y="0"/>
                            <a:pt x="399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2" name="Google Shape;632;p8"/>
                    <p:cNvSpPr/>
                    <p:nvPr/>
                  </p:nvSpPr>
                  <p:spPr>
                    <a:xfrm>
                      <a:off x="2776200" y="2501500"/>
                      <a:ext cx="51200" cy="103975"/>
                    </a:xfrm>
                    <a:custGeom>
                      <a:rect b="b" l="l" r="r" t="t"/>
                      <a:pathLst>
                        <a:path extrusionOk="0" h="4159" w="2048">
                          <a:moveTo>
                            <a:pt x="484" y="1"/>
                          </a:moveTo>
                          <a:lnTo>
                            <a:pt x="484" y="1"/>
                          </a:lnTo>
                          <a:cubicBezTo>
                            <a:pt x="0" y="146"/>
                            <a:pt x="1397" y="3542"/>
                            <a:pt x="1570" y="4031"/>
                          </a:cubicBezTo>
                          <a:cubicBezTo>
                            <a:pt x="1609" y="4121"/>
                            <a:pt x="1682" y="4158"/>
                            <a:pt x="1756" y="4158"/>
                          </a:cubicBezTo>
                          <a:cubicBezTo>
                            <a:pt x="1899" y="4158"/>
                            <a:pt x="2047" y="4021"/>
                            <a:pt x="1970" y="3851"/>
                          </a:cubicBezTo>
                          <a:cubicBezTo>
                            <a:pt x="1725" y="3234"/>
                            <a:pt x="1518" y="2602"/>
                            <a:pt x="1285" y="1980"/>
                          </a:cubicBezTo>
                          <a:cubicBezTo>
                            <a:pt x="1130" y="1560"/>
                            <a:pt x="979" y="1137"/>
                            <a:pt x="852" y="708"/>
                          </a:cubicBezTo>
                          <a:cubicBezTo>
                            <a:pt x="739" y="493"/>
                            <a:pt x="797" y="17"/>
                            <a:pt x="484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3" name="Google Shape;633;p8"/>
                    <p:cNvSpPr/>
                    <p:nvPr/>
                  </p:nvSpPr>
                  <p:spPr>
                    <a:xfrm>
                      <a:off x="2855050" y="2495675"/>
                      <a:ext cx="25300" cy="46875"/>
                    </a:xfrm>
                    <a:custGeom>
                      <a:rect b="b" l="l" r="r" t="t"/>
                      <a:pathLst>
                        <a:path extrusionOk="0" h="1875" w="1012">
                          <a:moveTo>
                            <a:pt x="420" y="1"/>
                          </a:moveTo>
                          <a:cubicBezTo>
                            <a:pt x="401" y="1"/>
                            <a:pt x="382" y="6"/>
                            <a:pt x="363" y="15"/>
                          </a:cubicBezTo>
                          <a:cubicBezTo>
                            <a:pt x="0" y="85"/>
                            <a:pt x="588" y="1419"/>
                            <a:pt x="598" y="1742"/>
                          </a:cubicBezTo>
                          <a:cubicBezTo>
                            <a:pt x="624" y="1835"/>
                            <a:pt x="697" y="1874"/>
                            <a:pt x="771" y="1874"/>
                          </a:cubicBezTo>
                          <a:cubicBezTo>
                            <a:pt x="889" y="1874"/>
                            <a:pt x="1011" y="1776"/>
                            <a:pt x="965" y="1631"/>
                          </a:cubicBezTo>
                          <a:cubicBezTo>
                            <a:pt x="841" y="1372"/>
                            <a:pt x="734" y="1"/>
                            <a:pt x="420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4" name="Google Shape;634;p8"/>
                    <p:cNvSpPr/>
                    <p:nvPr/>
                  </p:nvSpPr>
                  <p:spPr>
                    <a:xfrm>
                      <a:off x="2560100" y="2509850"/>
                      <a:ext cx="42175" cy="95075"/>
                    </a:xfrm>
                    <a:custGeom>
                      <a:rect b="b" l="l" r="r" t="t"/>
                      <a:pathLst>
                        <a:path extrusionOk="0" h="3803" w="1687">
                          <a:moveTo>
                            <a:pt x="1479" y="0"/>
                          </a:moveTo>
                          <a:cubicBezTo>
                            <a:pt x="1372" y="0"/>
                            <a:pt x="1226" y="129"/>
                            <a:pt x="1119" y="531"/>
                          </a:cubicBezTo>
                          <a:cubicBezTo>
                            <a:pt x="779" y="1411"/>
                            <a:pt x="456" y="2296"/>
                            <a:pt x="170" y="3194"/>
                          </a:cubicBezTo>
                          <a:cubicBezTo>
                            <a:pt x="87" y="3394"/>
                            <a:pt x="1" y="3719"/>
                            <a:pt x="293" y="3795"/>
                          </a:cubicBezTo>
                          <a:cubicBezTo>
                            <a:pt x="320" y="3800"/>
                            <a:pt x="345" y="3803"/>
                            <a:pt x="368" y="3803"/>
                          </a:cubicBezTo>
                          <a:cubicBezTo>
                            <a:pt x="648" y="3803"/>
                            <a:pt x="670" y="3411"/>
                            <a:pt x="746" y="3194"/>
                          </a:cubicBezTo>
                          <a:cubicBezTo>
                            <a:pt x="1028" y="2241"/>
                            <a:pt x="1257" y="1273"/>
                            <a:pt x="1538" y="320"/>
                          </a:cubicBezTo>
                          <a:cubicBezTo>
                            <a:pt x="1686" y="205"/>
                            <a:pt x="1614" y="0"/>
                            <a:pt x="1479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5" name="Google Shape;635;p8"/>
                    <p:cNvSpPr/>
                    <p:nvPr/>
                  </p:nvSpPr>
                  <p:spPr>
                    <a:xfrm>
                      <a:off x="2180725" y="2580300"/>
                      <a:ext cx="29100" cy="28700"/>
                    </a:xfrm>
                    <a:custGeom>
                      <a:rect b="b" l="l" r="r" t="t"/>
                      <a:pathLst>
                        <a:path extrusionOk="0" h="1148" w="1164">
                          <a:moveTo>
                            <a:pt x="565" y="0"/>
                          </a:moveTo>
                          <a:cubicBezTo>
                            <a:pt x="252" y="0"/>
                            <a:pt x="0" y="286"/>
                            <a:pt x="8" y="591"/>
                          </a:cubicBezTo>
                          <a:cubicBezTo>
                            <a:pt x="13" y="740"/>
                            <a:pt x="77" y="884"/>
                            <a:pt x="185" y="988"/>
                          </a:cubicBezTo>
                          <a:cubicBezTo>
                            <a:pt x="298" y="1096"/>
                            <a:pt x="444" y="1147"/>
                            <a:pt x="598" y="1147"/>
                          </a:cubicBezTo>
                          <a:cubicBezTo>
                            <a:pt x="912" y="1147"/>
                            <a:pt x="1163" y="862"/>
                            <a:pt x="1154" y="556"/>
                          </a:cubicBezTo>
                          <a:cubicBezTo>
                            <a:pt x="1151" y="408"/>
                            <a:pt x="1086" y="263"/>
                            <a:pt x="978" y="159"/>
                          </a:cubicBezTo>
                          <a:cubicBezTo>
                            <a:pt x="865" y="51"/>
                            <a:pt x="719" y="0"/>
                            <a:pt x="565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6" name="Google Shape;636;p8"/>
                    <p:cNvSpPr/>
                    <p:nvPr/>
                  </p:nvSpPr>
                  <p:spPr>
                    <a:xfrm>
                      <a:off x="2173850" y="2622925"/>
                      <a:ext cx="26125" cy="25750"/>
                    </a:xfrm>
                    <a:custGeom>
                      <a:rect b="b" l="l" r="r" t="t"/>
                      <a:pathLst>
                        <a:path extrusionOk="0" h="1030" w="1045">
                          <a:moveTo>
                            <a:pt x="508" y="1"/>
                          </a:moveTo>
                          <a:cubicBezTo>
                            <a:pt x="227" y="1"/>
                            <a:pt x="0" y="256"/>
                            <a:pt x="8" y="530"/>
                          </a:cubicBezTo>
                          <a:cubicBezTo>
                            <a:pt x="16" y="817"/>
                            <a:pt x="258" y="1029"/>
                            <a:pt x="538" y="1029"/>
                          </a:cubicBezTo>
                          <a:cubicBezTo>
                            <a:pt x="819" y="1029"/>
                            <a:pt x="1045" y="774"/>
                            <a:pt x="1037" y="500"/>
                          </a:cubicBezTo>
                          <a:cubicBezTo>
                            <a:pt x="1029" y="213"/>
                            <a:pt x="787" y="1"/>
                            <a:pt x="508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7" name="Google Shape;637;p8"/>
                    <p:cNvSpPr/>
                    <p:nvPr/>
                  </p:nvSpPr>
                  <p:spPr>
                    <a:xfrm>
                      <a:off x="2218025" y="2631325"/>
                      <a:ext cx="21600" cy="21275"/>
                    </a:xfrm>
                    <a:custGeom>
                      <a:rect b="b" l="l" r="r" t="t"/>
                      <a:pathLst>
                        <a:path extrusionOk="0" h="851" w="864">
                          <a:moveTo>
                            <a:pt x="419" y="0"/>
                          </a:moveTo>
                          <a:cubicBezTo>
                            <a:pt x="187" y="0"/>
                            <a:pt x="0" y="212"/>
                            <a:pt x="6" y="439"/>
                          </a:cubicBezTo>
                          <a:cubicBezTo>
                            <a:pt x="13" y="676"/>
                            <a:pt x="212" y="851"/>
                            <a:pt x="445" y="851"/>
                          </a:cubicBezTo>
                          <a:cubicBezTo>
                            <a:pt x="676" y="851"/>
                            <a:pt x="864" y="640"/>
                            <a:pt x="857" y="413"/>
                          </a:cubicBezTo>
                          <a:cubicBezTo>
                            <a:pt x="850" y="177"/>
                            <a:pt x="651" y="0"/>
                            <a:pt x="419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8" name="Google Shape;638;p8"/>
                    <p:cNvSpPr/>
                    <p:nvPr/>
                  </p:nvSpPr>
                  <p:spPr>
                    <a:xfrm>
                      <a:off x="2003425" y="2902475"/>
                      <a:ext cx="28725" cy="28300"/>
                    </a:xfrm>
                    <a:custGeom>
                      <a:rect b="b" l="l" r="r" t="t"/>
                      <a:pathLst>
                        <a:path extrusionOk="0" h="1132" w="1149">
                          <a:moveTo>
                            <a:pt x="558" y="1"/>
                          </a:moveTo>
                          <a:cubicBezTo>
                            <a:pt x="249" y="1"/>
                            <a:pt x="1" y="282"/>
                            <a:pt x="10" y="582"/>
                          </a:cubicBezTo>
                          <a:cubicBezTo>
                            <a:pt x="14" y="730"/>
                            <a:pt x="77" y="873"/>
                            <a:pt x="184" y="975"/>
                          </a:cubicBezTo>
                          <a:cubicBezTo>
                            <a:pt x="295" y="1080"/>
                            <a:pt x="440" y="1132"/>
                            <a:pt x="592" y="1132"/>
                          </a:cubicBezTo>
                          <a:cubicBezTo>
                            <a:pt x="900" y="1132"/>
                            <a:pt x="1149" y="851"/>
                            <a:pt x="1141" y="549"/>
                          </a:cubicBezTo>
                          <a:cubicBezTo>
                            <a:pt x="1136" y="401"/>
                            <a:pt x="1072" y="260"/>
                            <a:pt x="967" y="158"/>
                          </a:cubicBezTo>
                          <a:cubicBezTo>
                            <a:pt x="855" y="51"/>
                            <a:pt x="710" y="1"/>
                            <a:pt x="558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9" name="Google Shape;639;p8"/>
                    <p:cNvSpPr/>
                    <p:nvPr/>
                  </p:nvSpPr>
                  <p:spPr>
                    <a:xfrm>
                      <a:off x="1990875" y="3020850"/>
                      <a:ext cx="20075" cy="19775"/>
                    </a:xfrm>
                    <a:custGeom>
                      <a:rect b="b" l="l" r="r" t="t"/>
                      <a:pathLst>
                        <a:path extrusionOk="0" h="791" w="803">
                          <a:moveTo>
                            <a:pt x="389" y="1"/>
                          </a:moveTo>
                          <a:cubicBezTo>
                            <a:pt x="174" y="1"/>
                            <a:pt x="0" y="197"/>
                            <a:pt x="6" y="407"/>
                          </a:cubicBezTo>
                          <a:cubicBezTo>
                            <a:pt x="13" y="627"/>
                            <a:pt x="198" y="790"/>
                            <a:pt x="412" y="790"/>
                          </a:cubicBezTo>
                          <a:cubicBezTo>
                            <a:pt x="628" y="790"/>
                            <a:pt x="802" y="594"/>
                            <a:pt x="795" y="384"/>
                          </a:cubicBezTo>
                          <a:cubicBezTo>
                            <a:pt x="790" y="165"/>
                            <a:pt x="605" y="1"/>
                            <a:pt x="389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0" name="Google Shape;640;p8"/>
                    <p:cNvSpPr/>
                    <p:nvPr/>
                  </p:nvSpPr>
                  <p:spPr>
                    <a:xfrm>
                      <a:off x="2040050" y="3030575"/>
                      <a:ext cx="15550" cy="15325"/>
                    </a:xfrm>
                    <a:custGeom>
                      <a:rect b="b" l="l" r="r" t="t"/>
                      <a:pathLst>
                        <a:path extrusionOk="0" h="613" w="622">
                          <a:moveTo>
                            <a:pt x="303" y="1"/>
                          </a:moveTo>
                          <a:cubicBezTo>
                            <a:pt x="135" y="1"/>
                            <a:pt x="1" y="153"/>
                            <a:pt x="5" y="315"/>
                          </a:cubicBezTo>
                          <a:cubicBezTo>
                            <a:pt x="10" y="486"/>
                            <a:pt x="154" y="613"/>
                            <a:pt x="321" y="613"/>
                          </a:cubicBezTo>
                          <a:cubicBezTo>
                            <a:pt x="487" y="613"/>
                            <a:pt x="622" y="460"/>
                            <a:pt x="617" y="297"/>
                          </a:cubicBezTo>
                          <a:cubicBezTo>
                            <a:pt x="613" y="127"/>
                            <a:pt x="469" y="1"/>
                            <a:pt x="303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1" name="Google Shape;641;p8"/>
                    <p:cNvSpPr/>
                    <p:nvPr/>
                  </p:nvSpPr>
                  <p:spPr>
                    <a:xfrm>
                      <a:off x="3170025" y="2647575"/>
                      <a:ext cx="29225" cy="28775"/>
                    </a:xfrm>
                    <a:custGeom>
                      <a:rect b="b" l="l" r="r" t="t"/>
                      <a:pathLst>
                        <a:path extrusionOk="0" h="1151" w="1169">
                          <a:moveTo>
                            <a:pt x="567" y="0"/>
                          </a:moveTo>
                          <a:cubicBezTo>
                            <a:pt x="254" y="0"/>
                            <a:pt x="1" y="286"/>
                            <a:pt x="9" y="592"/>
                          </a:cubicBezTo>
                          <a:cubicBezTo>
                            <a:pt x="14" y="743"/>
                            <a:pt x="79" y="887"/>
                            <a:pt x="187" y="991"/>
                          </a:cubicBezTo>
                          <a:cubicBezTo>
                            <a:pt x="299" y="1099"/>
                            <a:pt x="447" y="1151"/>
                            <a:pt x="602" y="1151"/>
                          </a:cubicBezTo>
                          <a:cubicBezTo>
                            <a:pt x="916" y="1151"/>
                            <a:pt x="1169" y="865"/>
                            <a:pt x="1161" y="558"/>
                          </a:cubicBezTo>
                          <a:cubicBezTo>
                            <a:pt x="1156" y="409"/>
                            <a:pt x="1091" y="264"/>
                            <a:pt x="983" y="160"/>
                          </a:cubicBezTo>
                          <a:cubicBezTo>
                            <a:pt x="869" y="51"/>
                            <a:pt x="723" y="0"/>
                            <a:pt x="56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2" name="Google Shape;642;p8"/>
                    <p:cNvSpPr/>
                    <p:nvPr/>
                  </p:nvSpPr>
                  <p:spPr>
                    <a:xfrm>
                      <a:off x="3179750" y="2701475"/>
                      <a:ext cx="19125" cy="18800"/>
                    </a:xfrm>
                    <a:custGeom>
                      <a:rect b="b" l="l" r="r" t="t"/>
                      <a:pathLst>
                        <a:path extrusionOk="0" h="752" w="765">
                          <a:moveTo>
                            <a:pt x="371" y="1"/>
                          </a:moveTo>
                          <a:cubicBezTo>
                            <a:pt x="167" y="1"/>
                            <a:pt x="1" y="188"/>
                            <a:pt x="7" y="388"/>
                          </a:cubicBezTo>
                          <a:cubicBezTo>
                            <a:pt x="14" y="596"/>
                            <a:pt x="189" y="752"/>
                            <a:pt x="394" y="752"/>
                          </a:cubicBezTo>
                          <a:cubicBezTo>
                            <a:pt x="599" y="752"/>
                            <a:pt x="765" y="565"/>
                            <a:pt x="758" y="365"/>
                          </a:cubicBezTo>
                          <a:cubicBezTo>
                            <a:pt x="752" y="157"/>
                            <a:pt x="577" y="1"/>
                            <a:pt x="371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3" name="Google Shape;643;p8"/>
                    <p:cNvSpPr/>
                    <p:nvPr/>
                  </p:nvSpPr>
                  <p:spPr>
                    <a:xfrm>
                      <a:off x="3215775" y="2692250"/>
                      <a:ext cx="21875" cy="21575"/>
                    </a:xfrm>
                    <a:custGeom>
                      <a:rect b="b" l="l" r="r" t="t"/>
                      <a:pathLst>
                        <a:path extrusionOk="0" h="863" w="875">
                          <a:moveTo>
                            <a:pt x="424" y="1"/>
                          </a:moveTo>
                          <a:cubicBezTo>
                            <a:pt x="190" y="1"/>
                            <a:pt x="0" y="216"/>
                            <a:pt x="7" y="444"/>
                          </a:cubicBezTo>
                          <a:cubicBezTo>
                            <a:pt x="14" y="683"/>
                            <a:pt x="216" y="862"/>
                            <a:pt x="451" y="862"/>
                          </a:cubicBezTo>
                          <a:cubicBezTo>
                            <a:pt x="685" y="862"/>
                            <a:pt x="875" y="649"/>
                            <a:pt x="868" y="419"/>
                          </a:cubicBezTo>
                          <a:cubicBezTo>
                            <a:pt x="861" y="180"/>
                            <a:pt x="660" y="1"/>
                            <a:pt x="424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4" name="Google Shape;644;p8"/>
                    <p:cNvSpPr/>
                    <p:nvPr/>
                  </p:nvSpPr>
                  <p:spPr>
                    <a:xfrm>
                      <a:off x="3200425" y="2606025"/>
                      <a:ext cx="24700" cy="24325"/>
                    </a:xfrm>
                    <a:custGeom>
                      <a:rect b="b" l="l" r="r" t="t"/>
                      <a:pathLst>
                        <a:path extrusionOk="0" h="973" w="988">
                          <a:moveTo>
                            <a:pt x="480" y="1"/>
                          </a:moveTo>
                          <a:cubicBezTo>
                            <a:pt x="215" y="1"/>
                            <a:pt x="0" y="242"/>
                            <a:pt x="9" y="501"/>
                          </a:cubicBezTo>
                          <a:cubicBezTo>
                            <a:pt x="15" y="772"/>
                            <a:pt x="244" y="973"/>
                            <a:pt x="509" y="973"/>
                          </a:cubicBezTo>
                          <a:cubicBezTo>
                            <a:pt x="773" y="973"/>
                            <a:pt x="987" y="731"/>
                            <a:pt x="980" y="472"/>
                          </a:cubicBezTo>
                          <a:cubicBezTo>
                            <a:pt x="972" y="202"/>
                            <a:pt x="744" y="1"/>
                            <a:pt x="480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5" name="Google Shape;645;p8"/>
                    <p:cNvSpPr/>
                    <p:nvPr/>
                  </p:nvSpPr>
                  <p:spPr>
                    <a:xfrm>
                      <a:off x="2821925" y="3101825"/>
                      <a:ext cx="24750" cy="24375"/>
                    </a:xfrm>
                    <a:custGeom>
                      <a:rect b="b" l="l" r="r" t="t"/>
                      <a:pathLst>
                        <a:path extrusionOk="0" h="975" w="990">
                          <a:moveTo>
                            <a:pt x="480" y="1"/>
                          </a:moveTo>
                          <a:cubicBezTo>
                            <a:pt x="214" y="1"/>
                            <a:pt x="1" y="243"/>
                            <a:pt x="8" y="502"/>
                          </a:cubicBezTo>
                          <a:cubicBezTo>
                            <a:pt x="16" y="774"/>
                            <a:pt x="243" y="975"/>
                            <a:pt x="509" y="975"/>
                          </a:cubicBezTo>
                          <a:cubicBezTo>
                            <a:pt x="775" y="975"/>
                            <a:pt x="990" y="733"/>
                            <a:pt x="982" y="473"/>
                          </a:cubicBezTo>
                          <a:cubicBezTo>
                            <a:pt x="974" y="203"/>
                            <a:pt x="746" y="1"/>
                            <a:pt x="480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6" name="Google Shape;646;p8"/>
                    <p:cNvSpPr/>
                    <p:nvPr/>
                  </p:nvSpPr>
                  <p:spPr>
                    <a:xfrm>
                      <a:off x="3276350" y="3068175"/>
                      <a:ext cx="22225" cy="21875"/>
                    </a:xfrm>
                    <a:custGeom>
                      <a:rect b="b" l="l" r="r" t="t"/>
                      <a:pathLst>
                        <a:path extrusionOk="0" h="875" w="889">
                          <a:moveTo>
                            <a:pt x="432" y="0"/>
                          </a:moveTo>
                          <a:cubicBezTo>
                            <a:pt x="193" y="0"/>
                            <a:pt x="0" y="217"/>
                            <a:pt x="7" y="449"/>
                          </a:cubicBezTo>
                          <a:lnTo>
                            <a:pt x="7" y="450"/>
                          </a:lnTo>
                          <a:cubicBezTo>
                            <a:pt x="14" y="693"/>
                            <a:pt x="220" y="874"/>
                            <a:pt x="457" y="874"/>
                          </a:cubicBezTo>
                          <a:cubicBezTo>
                            <a:pt x="697" y="874"/>
                            <a:pt x="888" y="657"/>
                            <a:pt x="881" y="424"/>
                          </a:cubicBezTo>
                          <a:cubicBezTo>
                            <a:pt x="874" y="180"/>
                            <a:pt x="670" y="0"/>
                            <a:pt x="432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7" name="Google Shape;647;p8"/>
                    <p:cNvSpPr/>
                    <p:nvPr/>
                  </p:nvSpPr>
                  <p:spPr>
                    <a:xfrm>
                      <a:off x="3270950" y="3171475"/>
                      <a:ext cx="23200" cy="22900"/>
                    </a:xfrm>
                    <a:custGeom>
                      <a:rect b="b" l="l" r="r" t="t"/>
                      <a:pathLst>
                        <a:path extrusionOk="0" h="916" w="928">
                          <a:moveTo>
                            <a:pt x="451" y="1"/>
                          </a:moveTo>
                          <a:cubicBezTo>
                            <a:pt x="201" y="1"/>
                            <a:pt x="0" y="228"/>
                            <a:pt x="7" y="472"/>
                          </a:cubicBezTo>
                          <a:cubicBezTo>
                            <a:pt x="14" y="726"/>
                            <a:pt x="229" y="915"/>
                            <a:pt x="477" y="915"/>
                          </a:cubicBezTo>
                          <a:cubicBezTo>
                            <a:pt x="727" y="915"/>
                            <a:pt x="928" y="688"/>
                            <a:pt x="921" y="444"/>
                          </a:cubicBezTo>
                          <a:cubicBezTo>
                            <a:pt x="914" y="190"/>
                            <a:pt x="699" y="1"/>
                            <a:pt x="451" y="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8" name="Google Shape;648;p8"/>
                    <p:cNvSpPr/>
                    <p:nvPr/>
                  </p:nvSpPr>
                  <p:spPr>
                    <a:xfrm>
                      <a:off x="3398525" y="3105900"/>
                      <a:ext cx="18875" cy="18600"/>
                    </a:xfrm>
                    <a:custGeom>
                      <a:rect b="b" l="l" r="r" t="t"/>
                      <a:pathLst>
                        <a:path extrusionOk="0" h="744" w="755">
                          <a:moveTo>
                            <a:pt x="367" y="0"/>
                          </a:moveTo>
                          <a:cubicBezTo>
                            <a:pt x="164" y="0"/>
                            <a:pt x="0" y="185"/>
                            <a:pt x="6" y="382"/>
                          </a:cubicBezTo>
                          <a:cubicBezTo>
                            <a:pt x="12" y="590"/>
                            <a:pt x="186" y="743"/>
                            <a:pt x="389" y="743"/>
                          </a:cubicBezTo>
                          <a:cubicBezTo>
                            <a:pt x="591" y="743"/>
                            <a:pt x="755" y="559"/>
                            <a:pt x="749" y="360"/>
                          </a:cubicBezTo>
                          <a:cubicBezTo>
                            <a:pt x="743" y="153"/>
                            <a:pt x="569" y="0"/>
                            <a:pt x="36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9" name="Google Shape;649;p8"/>
                    <p:cNvSpPr/>
                    <p:nvPr/>
                  </p:nvSpPr>
                  <p:spPr>
                    <a:xfrm>
                      <a:off x="3427550" y="3044925"/>
                      <a:ext cx="22400" cy="22050"/>
                    </a:xfrm>
                    <a:custGeom>
                      <a:rect b="b" l="l" r="r" t="t"/>
                      <a:pathLst>
                        <a:path extrusionOk="0" h="882" w="896">
                          <a:moveTo>
                            <a:pt x="434" y="0"/>
                          </a:moveTo>
                          <a:cubicBezTo>
                            <a:pt x="194" y="0"/>
                            <a:pt x="0" y="218"/>
                            <a:pt x="7" y="454"/>
                          </a:cubicBezTo>
                          <a:cubicBezTo>
                            <a:pt x="14" y="699"/>
                            <a:pt x="221" y="881"/>
                            <a:pt x="461" y="881"/>
                          </a:cubicBezTo>
                          <a:cubicBezTo>
                            <a:pt x="701" y="881"/>
                            <a:pt x="895" y="662"/>
                            <a:pt x="888" y="427"/>
                          </a:cubicBezTo>
                          <a:cubicBezTo>
                            <a:pt x="881" y="182"/>
                            <a:pt x="674" y="0"/>
                            <a:pt x="434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0" name="Google Shape;650;p8"/>
                    <p:cNvSpPr/>
                    <p:nvPr/>
                  </p:nvSpPr>
                  <p:spPr>
                    <a:xfrm>
                      <a:off x="3383650" y="3165825"/>
                      <a:ext cx="31900" cy="31425"/>
                    </a:xfrm>
                    <a:custGeom>
                      <a:rect b="b" l="l" r="r" t="t"/>
                      <a:pathLst>
                        <a:path extrusionOk="0" h="1257" w="1276">
                          <a:moveTo>
                            <a:pt x="620" y="0"/>
                          </a:moveTo>
                          <a:cubicBezTo>
                            <a:pt x="277" y="0"/>
                            <a:pt x="1" y="313"/>
                            <a:pt x="10" y="647"/>
                          </a:cubicBezTo>
                          <a:cubicBezTo>
                            <a:pt x="15" y="811"/>
                            <a:pt x="86" y="968"/>
                            <a:pt x="204" y="1082"/>
                          </a:cubicBezTo>
                          <a:cubicBezTo>
                            <a:pt x="327" y="1201"/>
                            <a:pt x="487" y="1256"/>
                            <a:pt x="657" y="1256"/>
                          </a:cubicBezTo>
                          <a:cubicBezTo>
                            <a:pt x="999" y="1256"/>
                            <a:pt x="1275" y="944"/>
                            <a:pt x="1266" y="610"/>
                          </a:cubicBezTo>
                          <a:cubicBezTo>
                            <a:pt x="1262" y="446"/>
                            <a:pt x="1191" y="288"/>
                            <a:pt x="1072" y="174"/>
                          </a:cubicBezTo>
                          <a:cubicBezTo>
                            <a:pt x="949" y="56"/>
                            <a:pt x="788" y="0"/>
                            <a:pt x="620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1" name="Google Shape;651;p8"/>
                    <p:cNvSpPr/>
                    <p:nvPr/>
                  </p:nvSpPr>
                  <p:spPr>
                    <a:xfrm>
                      <a:off x="3402050" y="3246625"/>
                      <a:ext cx="26400" cy="25975"/>
                    </a:xfrm>
                    <a:custGeom>
                      <a:rect b="b" l="l" r="r" t="t"/>
                      <a:pathLst>
                        <a:path extrusionOk="0" h="1039" w="1056">
                          <a:moveTo>
                            <a:pt x="513" y="0"/>
                          </a:moveTo>
                          <a:cubicBezTo>
                            <a:pt x="230" y="0"/>
                            <a:pt x="1" y="258"/>
                            <a:pt x="8" y="535"/>
                          </a:cubicBezTo>
                          <a:cubicBezTo>
                            <a:pt x="12" y="670"/>
                            <a:pt x="70" y="801"/>
                            <a:pt x="168" y="895"/>
                          </a:cubicBezTo>
                          <a:cubicBezTo>
                            <a:pt x="270" y="993"/>
                            <a:pt x="404" y="1039"/>
                            <a:pt x="544" y="1039"/>
                          </a:cubicBezTo>
                          <a:cubicBezTo>
                            <a:pt x="827" y="1039"/>
                            <a:pt x="1056" y="781"/>
                            <a:pt x="1048" y="504"/>
                          </a:cubicBezTo>
                          <a:cubicBezTo>
                            <a:pt x="1044" y="368"/>
                            <a:pt x="985" y="238"/>
                            <a:pt x="888" y="144"/>
                          </a:cubicBezTo>
                          <a:cubicBezTo>
                            <a:pt x="786" y="46"/>
                            <a:pt x="652" y="0"/>
                            <a:pt x="51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2" name="Google Shape;652;p8"/>
                    <p:cNvSpPr/>
                    <p:nvPr/>
                  </p:nvSpPr>
                  <p:spPr>
                    <a:xfrm>
                      <a:off x="2058075" y="2622175"/>
                      <a:ext cx="84775" cy="671100"/>
                    </a:xfrm>
                    <a:custGeom>
                      <a:rect b="b" l="l" r="r" t="t"/>
                      <a:pathLst>
                        <a:path extrusionOk="0" h="26844" w="3391">
                          <a:moveTo>
                            <a:pt x="117" y="0"/>
                          </a:moveTo>
                          <a:cubicBezTo>
                            <a:pt x="61" y="0"/>
                            <a:pt x="11" y="40"/>
                            <a:pt x="1" y="103"/>
                          </a:cubicBezTo>
                          <a:cubicBezTo>
                            <a:pt x="184" y="727"/>
                            <a:pt x="348" y="1364"/>
                            <a:pt x="473" y="2005"/>
                          </a:cubicBezTo>
                          <a:cubicBezTo>
                            <a:pt x="1184" y="5569"/>
                            <a:pt x="1524" y="9191"/>
                            <a:pt x="1915" y="12799"/>
                          </a:cubicBezTo>
                          <a:lnTo>
                            <a:pt x="1914" y="12799"/>
                          </a:lnTo>
                          <a:cubicBezTo>
                            <a:pt x="2243" y="15783"/>
                            <a:pt x="2572" y="18770"/>
                            <a:pt x="2715" y="21771"/>
                          </a:cubicBezTo>
                          <a:cubicBezTo>
                            <a:pt x="2782" y="23461"/>
                            <a:pt x="2811" y="25152"/>
                            <a:pt x="2810" y="26843"/>
                          </a:cubicBezTo>
                          <a:lnTo>
                            <a:pt x="3387" y="26843"/>
                          </a:lnTo>
                          <a:cubicBezTo>
                            <a:pt x="3389" y="25997"/>
                            <a:pt x="3390" y="25150"/>
                            <a:pt x="3365" y="24304"/>
                          </a:cubicBezTo>
                          <a:cubicBezTo>
                            <a:pt x="3335" y="22221"/>
                            <a:pt x="3231" y="20140"/>
                            <a:pt x="3035" y="18066"/>
                          </a:cubicBezTo>
                          <a:cubicBezTo>
                            <a:pt x="2722" y="14757"/>
                            <a:pt x="2320" y="11440"/>
                            <a:pt x="1909" y="8139"/>
                          </a:cubicBezTo>
                          <a:cubicBezTo>
                            <a:pt x="1639" y="6049"/>
                            <a:pt x="1295" y="3967"/>
                            <a:pt x="799" y="1919"/>
                          </a:cubicBezTo>
                          <a:cubicBezTo>
                            <a:pt x="646" y="1332"/>
                            <a:pt x="500" y="741"/>
                            <a:pt x="270" y="179"/>
                          </a:cubicBezTo>
                          <a:cubicBezTo>
                            <a:pt x="246" y="126"/>
                            <a:pt x="232" y="61"/>
                            <a:pt x="184" y="21"/>
                          </a:cubicBezTo>
                          <a:cubicBezTo>
                            <a:pt x="163" y="7"/>
                            <a:pt x="139" y="0"/>
                            <a:pt x="11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653" name="Google Shape;653;p8"/>
                  <p:cNvSpPr/>
                  <p:nvPr/>
                </p:nvSpPr>
                <p:spPr>
                  <a:xfrm>
                    <a:off x="1771375" y="2486550"/>
                    <a:ext cx="491850" cy="806725"/>
                  </a:xfrm>
                  <a:custGeom>
                    <a:rect b="b" l="l" r="r" t="t"/>
                    <a:pathLst>
                      <a:path extrusionOk="0" h="32269" w="19674">
                        <a:moveTo>
                          <a:pt x="19673" y="1"/>
                        </a:moveTo>
                        <a:lnTo>
                          <a:pt x="19673" y="1"/>
                        </a:lnTo>
                        <a:cubicBezTo>
                          <a:pt x="18812" y="412"/>
                          <a:pt x="17933" y="784"/>
                          <a:pt x="17077" y="1203"/>
                        </a:cubicBezTo>
                        <a:cubicBezTo>
                          <a:pt x="15303" y="2079"/>
                          <a:pt x="13559" y="3051"/>
                          <a:pt x="12028" y="4313"/>
                        </a:cubicBezTo>
                        <a:cubicBezTo>
                          <a:pt x="11566" y="4707"/>
                          <a:pt x="11125" y="5122"/>
                          <a:pt x="10694" y="5548"/>
                        </a:cubicBezTo>
                        <a:cubicBezTo>
                          <a:pt x="9817" y="6406"/>
                          <a:pt x="8954" y="7285"/>
                          <a:pt x="8220" y="8272"/>
                        </a:cubicBezTo>
                        <a:cubicBezTo>
                          <a:pt x="7358" y="9433"/>
                          <a:pt x="6469" y="10584"/>
                          <a:pt x="5772" y="11855"/>
                        </a:cubicBezTo>
                        <a:cubicBezTo>
                          <a:pt x="5046" y="13131"/>
                          <a:pt x="4513" y="14501"/>
                          <a:pt x="3966" y="15860"/>
                        </a:cubicBezTo>
                        <a:cubicBezTo>
                          <a:pt x="3218" y="17657"/>
                          <a:pt x="2606" y="19509"/>
                          <a:pt x="2075" y="21382"/>
                        </a:cubicBezTo>
                        <a:cubicBezTo>
                          <a:pt x="1080" y="24818"/>
                          <a:pt x="458" y="28353"/>
                          <a:pt x="40" y="31903"/>
                        </a:cubicBezTo>
                        <a:cubicBezTo>
                          <a:pt x="26" y="32025"/>
                          <a:pt x="14" y="32147"/>
                          <a:pt x="1" y="32268"/>
                        </a:cubicBezTo>
                        <a:lnTo>
                          <a:pt x="266" y="32268"/>
                        </a:lnTo>
                        <a:cubicBezTo>
                          <a:pt x="594" y="28647"/>
                          <a:pt x="1340" y="25064"/>
                          <a:pt x="2259" y="21547"/>
                        </a:cubicBezTo>
                        <a:cubicBezTo>
                          <a:pt x="2740" y="19771"/>
                          <a:pt x="3381" y="18042"/>
                          <a:pt x="4052" y="16330"/>
                        </a:cubicBezTo>
                        <a:cubicBezTo>
                          <a:pt x="4604" y="14913"/>
                          <a:pt x="5180" y="13501"/>
                          <a:pt x="5896" y="12157"/>
                        </a:cubicBezTo>
                        <a:cubicBezTo>
                          <a:pt x="6418" y="11144"/>
                          <a:pt x="7048" y="10193"/>
                          <a:pt x="7748" y="9294"/>
                        </a:cubicBezTo>
                        <a:cubicBezTo>
                          <a:pt x="8446" y="8361"/>
                          <a:pt x="9177" y="7455"/>
                          <a:pt x="9993" y="6621"/>
                        </a:cubicBezTo>
                        <a:cubicBezTo>
                          <a:pt x="10596" y="6003"/>
                          <a:pt x="11196" y="5380"/>
                          <a:pt x="11849" y="4816"/>
                        </a:cubicBezTo>
                        <a:cubicBezTo>
                          <a:pt x="12913" y="3920"/>
                          <a:pt x="14057" y="3118"/>
                          <a:pt x="15260" y="2418"/>
                        </a:cubicBezTo>
                        <a:cubicBezTo>
                          <a:pt x="16590" y="1633"/>
                          <a:pt x="18023" y="1050"/>
                          <a:pt x="19428" y="418"/>
                        </a:cubicBezTo>
                        <a:cubicBezTo>
                          <a:pt x="19470" y="399"/>
                          <a:pt x="19512" y="379"/>
                          <a:pt x="19554" y="360"/>
                        </a:cubicBezTo>
                        <a:cubicBezTo>
                          <a:pt x="19583" y="261"/>
                          <a:pt x="19614" y="162"/>
                          <a:pt x="19650" y="66"/>
                        </a:cubicBezTo>
                        <a:cubicBezTo>
                          <a:pt x="19658" y="44"/>
                          <a:pt x="19665" y="23"/>
                          <a:pt x="196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4" name="Google Shape;654;p8"/>
                  <p:cNvSpPr/>
                  <p:nvPr/>
                </p:nvSpPr>
                <p:spPr>
                  <a:xfrm>
                    <a:off x="3041050" y="2436000"/>
                    <a:ext cx="595925" cy="857275"/>
                  </a:xfrm>
                  <a:custGeom>
                    <a:rect b="b" l="l" r="r" t="t"/>
                    <a:pathLst>
                      <a:path extrusionOk="0" h="34291" w="23837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47" y="104"/>
                          <a:pt x="87" y="206"/>
                          <a:pt x="124" y="308"/>
                        </a:cubicBezTo>
                        <a:cubicBezTo>
                          <a:pt x="613" y="508"/>
                          <a:pt x="1105" y="702"/>
                          <a:pt x="1597" y="893"/>
                        </a:cubicBezTo>
                        <a:cubicBezTo>
                          <a:pt x="2397" y="1208"/>
                          <a:pt x="3192" y="1534"/>
                          <a:pt x="3985" y="1867"/>
                        </a:cubicBezTo>
                        <a:cubicBezTo>
                          <a:pt x="4974" y="2281"/>
                          <a:pt x="5975" y="2671"/>
                          <a:pt x="6940" y="3140"/>
                        </a:cubicBezTo>
                        <a:cubicBezTo>
                          <a:pt x="8121" y="3714"/>
                          <a:pt x="9268" y="4383"/>
                          <a:pt x="10410" y="5039"/>
                        </a:cubicBezTo>
                        <a:cubicBezTo>
                          <a:pt x="11004" y="5383"/>
                          <a:pt x="11600" y="5722"/>
                          <a:pt x="12177" y="6095"/>
                        </a:cubicBezTo>
                        <a:cubicBezTo>
                          <a:pt x="13626" y="7010"/>
                          <a:pt x="14936" y="8122"/>
                          <a:pt x="16180" y="9297"/>
                        </a:cubicBezTo>
                        <a:cubicBezTo>
                          <a:pt x="16659" y="9748"/>
                          <a:pt x="17133" y="10217"/>
                          <a:pt x="17550" y="10730"/>
                        </a:cubicBezTo>
                        <a:cubicBezTo>
                          <a:pt x="18113" y="11443"/>
                          <a:pt x="18605" y="12230"/>
                          <a:pt x="19054" y="13021"/>
                        </a:cubicBezTo>
                        <a:cubicBezTo>
                          <a:pt x="19945" y="14816"/>
                          <a:pt x="20542" y="16725"/>
                          <a:pt x="21155" y="18632"/>
                        </a:cubicBezTo>
                        <a:cubicBezTo>
                          <a:pt x="22266" y="22203"/>
                          <a:pt x="22915" y="25908"/>
                          <a:pt x="23283" y="29626"/>
                        </a:cubicBezTo>
                        <a:cubicBezTo>
                          <a:pt x="23429" y="31167"/>
                          <a:pt x="23484" y="32713"/>
                          <a:pt x="23570" y="34257"/>
                        </a:cubicBezTo>
                        <a:lnTo>
                          <a:pt x="23572" y="34290"/>
                        </a:lnTo>
                        <a:lnTo>
                          <a:pt x="23837" y="34290"/>
                        </a:lnTo>
                        <a:cubicBezTo>
                          <a:pt x="23830" y="34069"/>
                          <a:pt x="23819" y="33846"/>
                          <a:pt x="23812" y="33623"/>
                        </a:cubicBezTo>
                        <a:cubicBezTo>
                          <a:pt x="23727" y="31756"/>
                          <a:pt x="23556" y="29896"/>
                          <a:pt x="23349" y="28038"/>
                        </a:cubicBezTo>
                        <a:cubicBezTo>
                          <a:pt x="23080" y="25682"/>
                          <a:pt x="22677" y="23339"/>
                          <a:pt x="22062" y="21048"/>
                        </a:cubicBezTo>
                        <a:cubicBezTo>
                          <a:pt x="21601" y="19221"/>
                          <a:pt x="21077" y="17407"/>
                          <a:pt x="20423" y="15639"/>
                        </a:cubicBezTo>
                        <a:cubicBezTo>
                          <a:pt x="20084" y="14741"/>
                          <a:pt x="19761" y="13832"/>
                          <a:pt x="19319" y="12978"/>
                        </a:cubicBezTo>
                        <a:cubicBezTo>
                          <a:pt x="19150" y="12660"/>
                          <a:pt x="18951" y="12358"/>
                          <a:pt x="18756" y="12055"/>
                        </a:cubicBezTo>
                        <a:cubicBezTo>
                          <a:pt x="18376" y="11492"/>
                          <a:pt x="18003" y="10922"/>
                          <a:pt x="17568" y="10401"/>
                        </a:cubicBezTo>
                        <a:cubicBezTo>
                          <a:pt x="16860" y="9551"/>
                          <a:pt x="16036" y="8809"/>
                          <a:pt x="15219" y="8068"/>
                        </a:cubicBezTo>
                        <a:cubicBezTo>
                          <a:pt x="14000" y="6961"/>
                          <a:pt x="12630" y="6040"/>
                          <a:pt x="11220" y="5198"/>
                        </a:cubicBezTo>
                        <a:cubicBezTo>
                          <a:pt x="9799" y="4336"/>
                          <a:pt x="8337" y="3542"/>
                          <a:pt x="6834" y="2835"/>
                        </a:cubicBezTo>
                        <a:cubicBezTo>
                          <a:pt x="4863" y="1932"/>
                          <a:pt x="2872" y="1072"/>
                          <a:pt x="837" y="321"/>
                        </a:cubicBezTo>
                        <a:cubicBezTo>
                          <a:pt x="557" y="218"/>
                          <a:pt x="279" y="1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5" name="Google Shape;655;p8"/>
                  <p:cNvSpPr/>
                  <p:nvPr/>
                </p:nvSpPr>
                <p:spPr>
                  <a:xfrm>
                    <a:off x="2554950" y="2453900"/>
                    <a:ext cx="344250" cy="25775"/>
                  </a:xfrm>
                  <a:custGeom>
                    <a:rect b="b" l="l" r="r" t="t"/>
                    <a:pathLst>
                      <a:path extrusionOk="0" h="1031" w="13770">
                        <a:moveTo>
                          <a:pt x="13742" y="1"/>
                        </a:moveTo>
                        <a:cubicBezTo>
                          <a:pt x="13157" y="141"/>
                          <a:pt x="12567" y="260"/>
                          <a:pt x="11974" y="347"/>
                        </a:cubicBezTo>
                        <a:cubicBezTo>
                          <a:pt x="10348" y="600"/>
                          <a:pt x="8703" y="721"/>
                          <a:pt x="7059" y="765"/>
                        </a:cubicBezTo>
                        <a:cubicBezTo>
                          <a:pt x="6480" y="780"/>
                          <a:pt x="5899" y="790"/>
                          <a:pt x="5319" y="790"/>
                        </a:cubicBezTo>
                        <a:cubicBezTo>
                          <a:pt x="4557" y="790"/>
                          <a:pt x="3796" y="772"/>
                          <a:pt x="3036" y="721"/>
                        </a:cubicBezTo>
                        <a:cubicBezTo>
                          <a:pt x="2021" y="657"/>
                          <a:pt x="1006" y="563"/>
                          <a:pt x="0" y="406"/>
                        </a:cubicBezTo>
                        <a:lnTo>
                          <a:pt x="0" y="406"/>
                        </a:lnTo>
                        <a:cubicBezTo>
                          <a:pt x="46" y="502"/>
                          <a:pt x="84" y="601"/>
                          <a:pt x="109" y="704"/>
                        </a:cubicBezTo>
                        <a:cubicBezTo>
                          <a:pt x="324" y="740"/>
                          <a:pt x="540" y="772"/>
                          <a:pt x="757" y="802"/>
                        </a:cubicBezTo>
                        <a:cubicBezTo>
                          <a:pt x="2226" y="978"/>
                          <a:pt x="3708" y="1007"/>
                          <a:pt x="5186" y="1025"/>
                        </a:cubicBezTo>
                        <a:cubicBezTo>
                          <a:pt x="5493" y="1029"/>
                          <a:pt x="5801" y="1031"/>
                          <a:pt x="6108" y="1031"/>
                        </a:cubicBezTo>
                        <a:cubicBezTo>
                          <a:pt x="7842" y="1031"/>
                          <a:pt x="9579" y="960"/>
                          <a:pt x="11296" y="716"/>
                        </a:cubicBezTo>
                        <a:cubicBezTo>
                          <a:pt x="12130" y="605"/>
                          <a:pt x="12954" y="437"/>
                          <a:pt x="13770" y="237"/>
                        </a:cubicBezTo>
                        <a:cubicBezTo>
                          <a:pt x="13762" y="158"/>
                          <a:pt x="13753" y="79"/>
                          <a:pt x="137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56" name="Google Shape;656;p8"/>
                <p:cNvSpPr/>
                <p:nvPr/>
              </p:nvSpPr>
              <p:spPr>
                <a:xfrm>
                  <a:off x="2343450" y="1523875"/>
                  <a:ext cx="673550" cy="332650"/>
                </a:xfrm>
                <a:custGeom>
                  <a:rect b="b" l="l" r="r" t="t"/>
                  <a:pathLst>
                    <a:path extrusionOk="0" h="13306" w="26942">
                      <a:moveTo>
                        <a:pt x="14738" y="0"/>
                      </a:moveTo>
                      <a:cubicBezTo>
                        <a:pt x="14716" y="0"/>
                        <a:pt x="14691" y="8"/>
                        <a:pt x="14665" y="26"/>
                      </a:cubicBezTo>
                      <a:cubicBezTo>
                        <a:pt x="14375" y="260"/>
                        <a:pt x="14118" y="534"/>
                        <a:pt x="13807" y="741"/>
                      </a:cubicBezTo>
                      <a:cubicBezTo>
                        <a:pt x="13010" y="1303"/>
                        <a:pt x="12236" y="1904"/>
                        <a:pt x="11560" y="2608"/>
                      </a:cubicBezTo>
                      <a:cubicBezTo>
                        <a:pt x="10702" y="3495"/>
                        <a:pt x="9953" y="4501"/>
                        <a:pt x="8968" y="5255"/>
                      </a:cubicBezTo>
                      <a:cubicBezTo>
                        <a:pt x="8629" y="5493"/>
                        <a:pt x="8222" y="5621"/>
                        <a:pt x="7818" y="5695"/>
                      </a:cubicBezTo>
                      <a:cubicBezTo>
                        <a:pt x="7414" y="5767"/>
                        <a:pt x="6979" y="5778"/>
                        <a:pt x="6624" y="6007"/>
                      </a:cubicBezTo>
                      <a:cubicBezTo>
                        <a:pt x="6126" y="6363"/>
                        <a:pt x="5779" y="6891"/>
                        <a:pt x="5425" y="7382"/>
                      </a:cubicBezTo>
                      <a:cubicBezTo>
                        <a:pt x="4910" y="8101"/>
                        <a:pt x="4591" y="8932"/>
                        <a:pt x="4122" y="9676"/>
                      </a:cubicBezTo>
                      <a:cubicBezTo>
                        <a:pt x="3556" y="10554"/>
                        <a:pt x="2747" y="11274"/>
                        <a:pt x="1787" y="11695"/>
                      </a:cubicBezTo>
                      <a:cubicBezTo>
                        <a:pt x="1354" y="11903"/>
                        <a:pt x="852" y="11993"/>
                        <a:pt x="484" y="12319"/>
                      </a:cubicBezTo>
                      <a:cubicBezTo>
                        <a:pt x="281" y="12526"/>
                        <a:pt x="0" y="12898"/>
                        <a:pt x="6" y="13196"/>
                      </a:cubicBezTo>
                      <a:cubicBezTo>
                        <a:pt x="16" y="13271"/>
                        <a:pt x="71" y="13306"/>
                        <a:pt x="126" y="13306"/>
                      </a:cubicBezTo>
                      <a:cubicBezTo>
                        <a:pt x="184" y="13306"/>
                        <a:pt x="242" y="13267"/>
                        <a:pt x="249" y="13196"/>
                      </a:cubicBezTo>
                      <a:cubicBezTo>
                        <a:pt x="253" y="13160"/>
                        <a:pt x="251" y="13149"/>
                        <a:pt x="265" y="13105"/>
                      </a:cubicBezTo>
                      <a:cubicBezTo>
                        <a:pt x="368" y="12848"/>
                        <a:pt x="532" y="12600"/>
                        <a:pt x="756" y="12433"/>
                      </a:cubicBezTo>
                      <a:cubicBezTo>
                        <a:pt x="1225" y="12141"/>
                        <a:pt x="1782" y="12029"/>
                        <a:pt x="2259" y="11748"/>
                      </a:cubicBezTo>
                      <a:cubicBezTo>
                        <a:pt x="3743" y="10939"/>
                        <a:pt x="4375" y="9776"/>
                        <a:pt x="5132" y="8348"/>
                      </a:cubicBezTo>
                      <a:cubicBezTo>
                        <a:pt x="5394" y="7886"/>
                        <a:pt x="5697" y="7449"/>
                        <a:pt x="6019" y="7026"/>
                      </a:cubicBezTo>
                      <a:cubicBezTo>
                        <a:pt x="6294" y="6685"/>
                        <a:pt x="6562" y="6288"/>
                        <a:pt x="6987" y="6124"/>
                      </a:cubicBezTo>
                      <a:cubicBezTo>
                        <a:pt x="7526" y="5950"/>
                        <a:pt x="8113" y="5974"/>
                        <a:pt x="8634" y="5738"/>
                      </a:cubicBezTo>
                      <a:cubicBezTo>
                        <a:pt x="9188" y="5529"/>
                        <a:pt x="9613" y="5091"/>
                        <a:pt x="10029" y="4687"/>
                      </a:cubicBezTo>
                      <a:cubicBezTo>
                        <a:pt x="10590" y="4097"/>
                        <a:pt x="11095" y="3455"/>
                        <a:pt x="11648" y="2856"/>
                      </a:cubicBezTo>
                      <a:cubicBezTo>
                        <a:pt x="12149" y="2299"/>
                        <a:pt x="12729" y="1814"/>
                        <a:pt x="13335" y="1374"/>
                      </a:cubicBezTo>
                      <a:cubicBezTo>
                        <a:pt x="13793" y="1055"/>
                        <a:pt x="14290" y="729"/>
                        <a:pt x="14693" y="327"/>
                      </a:cubicBezTo>
                      <a:cubicBezTo>
                        <a:pt x="14858" y="739"/>
                        <a:pt x="15017" y="1159"/>
                        <a:pt x="15264" y="1531"/>
                      </a:cubicBezTo>
                      <a:cubicBezTo>
                        <a:pt x="15566" y="1987"/>
                        <a:pt x="15946" y="2393"/>
                        <a:pt x="16352" y="2759"/>
                      </a:cubicBezTo>
                      <a:cubicBezTo>
                        <a:pt x="17190" y="3434"/>
                        <a:pt x="18130" y="3972"/>
                        <a:pt x="19038" y="4547"/>
                      </a:cubicBezTo>
                      <a:cubicBezTo>
                        <a:pt x="20192" y="5224"/>
                        <a:pt x="20643" y="5587"/>
                        <a:pt x="21320" y="6759"/>
                      </a:cubicBezTo>
                      <a:cubicBezTo>
                        <a:pt x="21725" y="7380"/>
                        <a:pt x="22151" y="7997"/>
                        <a:pt x="22669" y="8530"/>
                      </a:cubicBezTo>
                      <a:cubicBezTo>
                        <a:pt x="23185" y="9078"/>
                        <a:pt x="23868" y="9421"/>
                        <a:pt x="24433" y="9910"/>
                      </a:cubicBezTo>
                      <a:cubicBezTo>
                        <a:pt x="24683" y="10127"/>
                        <a:pt x="24934" y="10344"/>
                        <a:pt x="25160" y="10584"/>
                      </a:cubicBezTo>
                      <a:cubicBezTo>
                        <a:pt x="25415" y="10850"/>
                        <a:pt x="25622" y="11155"/>
                        <a:pt x="25845" y="11448"/>
                      </a:cubicBezTo>
                      <a:cubicBezTo>
                        <a:pt x="26046" y="11718"/>
                        <a:pt x="26282" y="11960"/>
                        <a:pt x="26481" y="12232"/>
                      </a:cubicBezTo>
                      <a:cubicBezTo>
                        <a:pt x="26598" y="12411"/>
                        <a:pt x="26670" y="12618"/>
                        <a:pt x="26720" y="12826"/>
                      </a:cubicBezTo>
                      <a:cubicBezTo>
                        <a:pt x="26733" y="12873"/>
                        <a:pt x="26775" y="12909"/>
                        <a:pt x="26824" y="12909"/>
                      </a:cubicBezTo>
                      <a:cubicBezTo>
                        <a:pt x="26833" y="12909"/>
                        <a:pt x="26843" y="12907"/>
                        <a:pt x="26852" y="12905"/>
                      </a:cubicBezTo>
                      <a:cubicBezTo>
                        <a:pt x="26912" y="12887"/>
                        <a:pt x="26942" y="12822"/>
                        <a:pt x="26927" y="12764"/>
                      </a:cubicBezTo>
                      <a:cubicBezTo>
                        <a:pt x="26880" y="12582"/>
                        <a:pt x="26827" y="12398"/>
                        <a:pt x="26737" y="12231"/>
                      </a:cubicBezTo>
                      <a:cubicBezTo>
                        <a:pt x="26640" y="12041"/>
                        <a:pt x="26497" y="11879"/>
                        <a:pt x="26361" y="11716"/>
                      </a:cubicBezTo>
                      <a:cubicBezTo>
                        <a:pt x="26130" y="11442"/>
                        <a:pt x="25926" y="11144"/>
                        <a:pt x="25716" y="10853"/>
                      </a:cubicBezTo>
                      <a:cubicBezTo>
                        <a:pt x="25332" y="10323"/>
                        <a:pt x="24835" y="9885"/>
                        <a:pt x="24325" y="9478"/>
                      </a:cubicBezTo>
                      <a:cubicBezTo>
                        <a:pt x="23817" y="9093"/>
                        <a:pt x="23249" y="8782"/>
                        <a:pt x="22809" y="8315"/>
                      </a:cubicBezTo>
                      <a:cubicBezTo>
                        <a:pt x="22347" y="7839"/>
                        <a:pt x="21979" y="7281"/>
                        <a:pt x="21616" y="6729"/>
                      </a:cubicBezTo>
                      <a:cubicBezTo>
                        <a:pt x="21246" y="6107"/>
                        <a:pt x="20859" y="5465"/>
                        <a:pt x="20257" y="5036"/>
                      </a:cubicBezTo>
                      <a:cubicBezTo>
                        <a:pt x="19661" y="4586"/>
                        <a:pt x="18980" y="4267"/>
                        <a:pt x="18355" y="3858"/>
                      </a:cubicBezTo>
                      <a:cubicBezTo>
                        <a:pt x="17761" y="3481"/>
                        <a:pt x="17168" y="3095"/>
                        <a:pt x="16619" y="2654"/>
                      </a:cubicBezTo>
                      <a:cubicBezTo>
                        <a:pt x="16303" y="2390"/>
                        <a:pt x="16029" y="2080"/>
                        <a:pt x="15761" y="1766"/>
                      </a:cubicBezTo>
                      <a:cubicBezTo>
                        <a:pt x="15518" y="1468"/>
                        <a:pt x="15318" y="1137"/>
                        <a:pt x="15163" y="784"/>
                      </a:cubicBezTo>
                      <a:cubicBezTo>
                        <a:pt x="15078" y="589"/>
                        <a:pt x="14997" y="388"/>
                        <a:pt x="14913" y="192"/>
                      </a:cubicBezTo>
                      <a:cubicBezTo>
                        <a:pt x="14882" y="111"/>
                        <a:pt x="14823" y="0"/>
                        <a:pt x="147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8"/>
                <p:cNvSpPr/>
                <p:nvPr/>
              </p:nvSpPr>
              <p:spPr>
                <a:xfrm>
                  <a:off x="2204200" y="2025725"/>
                  <a:ext cx="261250" cy="966575"/>
                </a:xfrm>
                <a:custGeom>
                  <a:rect b="b" l="l" r="r" t="t"/>
                  <a:pathLst>
                    <a:path extrusionOk="0" h="38663" w="10450">
                      <a:moveTo>
                        <a:pt x="2987" y="1"/>
                      </a:moveTo>
                      <a:cubicBezTo>
                        <a:pt x="2978" y="1"/>
                        <a:pt x="2968" y="1"/>
                        <a:pt x="2957" y="3"/>
                      </a:cubicBezTo>
                      <a:cubicBezTo>
                        <a:pt x="2904" y="18"/>
                        <a:pt x="2863" y="76"/>
                        <a:pt x="2868" y="132"/>
                      </a:cubicBezTo>
                      <a:cubicBezTo>
                        <a:pt x="2984" y="621"/>
                        <a:pt x="3026" y="1123"/>
                        <a:pt x="3053" y="1624"/>
                      </a:cubicBezTo>
                      <a:cubicBezTo>
                        <a:pt x="3092" y="2825"/>
                        <a:pt x="2748" y="4031"/>
                        <a:pt x="2131" y="5062"/>
                      </a:cubicBezTo>
                      <a:cubicBezTo>
                        <a:pt x="1828" y="5551"/>
                        <a:pt x="1464" y="6019"/>
                        <a:pt x="1182" y="6523"/>
                      </a:cubicBezTo>
                      <a:cubicBezTo>
                        <a:pt x="855" y="7096"/>
                        <a:pt x="617" y="7717"/>
                        <a:pt x="414" y="8344"/>
                      </a:cubicBezTo>
                      <a:cubicBezTo>
                        <a:pt x="227" y="8945"/>
                        <a:pt x="135" y="9569"/>
                        <a:pt x="77" y="10194"/>
                      </a:cubicBezTo>
                      <a:cubicBezTo>
                        <a:pt x="0" y="11072"/>
                        <a:pt x="69" y="12071"/>
                        <a:pt x="739" y="12719"/>
                      </a:cubicBezTo>
                      <a:cubicBezTo>
                        <a:pt x="1188" y="13149"/>
                        <a:pt x="1748" y="13440"/>
                        <a:pt x="2203" y="13862"/>
                      </a:cubicBezTo>
                      <a:cubicBezTo>
                        <a:pt x="2689" y="14343"/>
                        <a:pt x="3109" y="14959"/>
                        <a:pt x="3176" y="15655"/>
                      </a:cubicBezTo>
                      <a:cubicBezTo>
                        <a:pt x="3192" y="16653"/>
                        <a:pt x="2460" y="17434"/>
                        <a:pt x="2124" y="18326"/>
                      </a:cubicBezTo>
                      <a:cubicBezTo>
                        <a:pt x="1896" y="18906"/>
                        <a:pt x="1793" y="19527"/>
                        <a:pt x="1746" y="20146"/>
                      </a:cubicBezTo>
                      <a:cubicBezTo>
                        <a:pt x="1672" y="20998"/>
                        <a:pt x="1760" y="21862"/>
                        <a:pt x="2443" y="22457"/>
                      </a:cubicBezTo>
                      <a:cubicBezTo>
                        <a:pt x="3271" y="23232"/>
                        <a:pt x="4658" y="23864"/>
                        <a:pt x="5175" y="24885"/>
                      </a:cubicBezTo>
                      <a:cubicBezTo>
                        <a:pt x="5403" y="25379"/>
                        <a:pt x="5214" y="25935"/>
                        <a:pt x="5067" y="26431"/>
                      </a:cubicBezTo>
                      <a:cubicBezTo>
                        <a:pt x="4697" y="27520"/>
                        <a:pt x="4276" y="28523"/>
                        <a:pt x="4639" y="29683"/>
                      </a:cubicBezTo>
                      <a:cubicBezTo>
                        <a:pt x="4845" y="30414"/>
                        <a:pt x="5305" y="31043"/>
                        <a:pt x="5844" y="31566"/>
                      </a:cubicBezTo>
                      <a:cubicBezTo>
                        <a:pt x="6610" y="32277"/>
                        <a:pt x="7368" y="32851"/>
                        <a:pt x="7660" y="33917"/>
                      </a:cubicBezTo>
                      <a:cubicBezTo>
                        <a:pt x="7757" y="34277"/>
                        <a:pt x="7809" y="34651"/>
                        <a:pt x="7785" y="35023"/>
                      </a:cubicBezTo>
                      <a:cubicBezTo>
                        <a:pt x="7756" y="35481"/>
                        <a:pt x="7664" y="35943"/>
                        <a:pt x="7742" y="36400"/>
                      </a:cubicBezTo>
                      <a:cubicBezTo>
                        <a:pt x="7837" y="36987"/>
                        <a:pt x="8123" y="37549"/>
                        <a:pt x="8552" y="37964"/>
                      </a:cubicBezTo>
                      <a:cubicBezTo>
                        <a:pt x="9020" y="38411"/>
                        <a:pt x="9676" y="38579"/>
                        <a:pt x="10303" y="38661"/>
                      </a:cubicBezTo>
                      <a:cubicBezTo>
                        <a:pt x="10307" y="38662"/>
                        <a:pt x="10312" y="38662"/>
                        <a:pt x="10317" y="38662"/>
                      </a:cubicBezTo>
                      <a:cubicBezTo>
                        <a:pt x="10379" y="38662"/>
                        <a:pt x="10433" y="38613"/>
                        <a:pt x="10441" y="38550"/>
                      </a:cubicBezTo>
                      <a:cubicBezTo>
                        <a:pt x="10449" y="38483"/>
                        <a:pt x="10405" y="38411"/>
                        <a:pt x="10335" y="38402"/>
                      </a:cubicBezTo>
                      <a:cubicBezTo>
                        <a:pt x="10090" y="38370"/>
                        <a:pt x="9848" y="38326"/>
                        <a:pt x="9611" y="38254"/>
                      </a:cubicBezTo>
                      <a:cubicBezTo>
                        <a:pt x="8853" y="38064"/>
                        <a:pt x="8343" y="37484"/>
                        <a:pt x="8098" y="36765"/>
                      </a:cubicBezTo>
                      <a:cubicBezTo>
                        <a:pt x="7892" y="36204"/>
                        <a:pt x="7999" y="35611"/>
                        <a:pt x="8035" y="35033"/>
                      </a:cubicBezTo>
                      <a:cubicBezTo>
                        <a:pt x="8058" y="34535"/>
                        <a:pt x="7961" y="34040"/>
                        <a:pt x="7785" y="33577"/>
                      </a:cubicBezTo>
                      <a:cubicBezTo>
                        <a:pt x="7497" y="32817"/>
                        <a:pt x="6919" y="32222"/>
                        <a:pt x="6325" y="31688"/>
                      </a:cubicBezTo>
                      <a:cubicBezTo>
                        <a:pt x="5194" y="30683"/>
                        <a:pt x="4439" y="29354"/>
                        <a:pt x="4877" y="27815"/>
                      </a:cubicBezTo>
                      <a:cubicBezTo>
                        <a:pt x="5090" y="26901"/>
                        <a:pt x="5850" y="25662"/>
                        <a:pt x="5409" y="24760"/>
                      </a:cubicBezTo>
                      <a:cubicBezTo>
                        <a:pt x="5094" y="24117"/>
                        <a:pt x="4478" y="23696"/>
                        <a:pt x="3919" y="23279"/>
                      </a:cubicBezTo>
                      <a:cubicBezTo>
                        <a:pt x="3342" y="22857"/>
                        <a:pt x="2674" y="22505"/>
                        <a:pt x="2265" y="21894"/>
                      </a:cubicBezTo>
                      <a:cubicBezTo>
                        <a:pt x="1946" y="21379"/>
                        <a:pt x="1954" y="20747"/>
                        <a:pt x="2001" y="20162"/>
                      </a:cubicBezTo>
                      <a:cubicBezTo>
                        <a:pt x="2052" y="19598"/>
                        <a:pt x="2141" y="19032"/>
                        <a:pt x="2338" y="18498"/>
                      </a:cubicBezTo>
                      <a:cubicBezTo>
                        <a:pt x="2490" y="18050"/>
                        <a:pt x="2740" y="17646"/>
                        <a:pt x="2959" y="17229"/>
                      </a:cubicBezTo>
                      <a:cubicBezTo>
                        <a:pt x="3313" y="16523"/>
                        <a:pt x="3570" y="15771"/>
                        <a:pt x="3243" y="15002"/>
                      </a:cubicBezTo>
                      <a:cubicBezTo>
                        <a:pt x="2330" y="12739"/>
                        <a:pt x="445" y="13188"/>
                        <a:pt x="314" y="10996"/>
                      </a:cubicBezTo>
                      <a:cubicBezTo>
                        <a:pt x="264" y="9963"/>
                        <a:pt x="465" y="8928"/>
                        <a:pt x="825" y="7960"/>
                      </a:cubicBezTo>
                      <a:cubicBezTo>
                        <a:pt x="1038" y="7378"/>
                        <a:pt x="1287" y="6830"/>
                        <a:pt x="1605" y="6293"/>
                      </a:cubicBezTo>
                      <a:cubicBezTo>
                        <a:pt x="1872" y="5855"/>
                        <a:pt x="2182" y="5444"/>
                        <a:pt x="2430" y="4996"/>
                      </a:cubicBezTo>
                      <a:cubicBezTo>
                        <a:pt x="3023" y="3952"/>
                        <a:pt x="3358" y="2744"/>
                        <a:pt x="3294" y="1539"/>
                      </a:cubicBezTo>
                      <a:cubicBezTo>
                        <a:pt x="3274" y="1137"/>
                        <a:pt x="3243" y="736"/>
                        <a:pt x="3168" y="340"/>
                      </a:cubicBezTo>
                      <a:cubicBezTo>
                        <a:pt x="3140" y="225"/>
                        <a:pt x="3138" y="1"/>
                        <a:pt x="29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8"/>
                <p:cNvSpPr/>
                <p:nvPr/>
              </p:nvSpPr>
              <p:spPr>
                <a:xfrm>
                  <a:off x="2460125" y="2181250"/>
                  <a:ext cx="107850" cy="812325"/>
                </a:xfrm>
                <a:custGeom>
                  <a:rect b="b" l="l" r="r" t="t"/>
                  <a:pathLst>
                    <a:path extrusionOk="0" h="32493" w="4314">
                      <a:moveTo>
                        <a:pt x="4088" y="1"/>
                      </a:moveTo>
                      <a:cubicBezTo>
                        <a:pt x="4087" y="1"/>
                        <a:pt x="4086" y="1"/>
                        <a:pt x="4086" y="1"/>
                      </a:cubicBezTo>
                      <a:cubicBezTo>
                        <a:pt x="4021" y="1"/>
                        <a:pt x="3962" y="61"/>
                        <a:pt x="3966" y="129"/>
                      </a:cubicBezTo>
                      <a:cubicBezTo>
                        <a:pt x="3972" y="233"/>
                        <a:pt x="3975" y="336"/>
                        <a:pt x="3971" y="441"/>
                      </a:cubicBezTo>
                      <a:cubicBezTo>
                        <a:pt x="3923" y="927"/>
                        <a:pt x="3844" y="1414"/>
                        <a:pt x="3842" y="1905"/>
                      </a:cubicBezTo>
                      <a:cubicBezTo>
                        <a:pt x="3849" y="2339"/>
                        <a:pt x="3892" y="2773"/>
                        <a:pt x="3958" y="3202"/>
                      </a:cubicBezTo>
                      <a:cubicBezTo>
                        <a:pt x="4168" y="4354"/>
                        <a:pt x="3820" y="5547"/>
                        <a:pt x="3187" y="6513"/>
                      </a:cubicBezTo>
                      <a:cubicBezTo>
                        <a:pt x="2767" y="7141"/>
                        <a:pt x="2223" y="7802"/>
                        <a:pt x="2309" y="8605"/>
                      </a:cubicBezTo>
                      <a:cubicBezTo>
                        <a:pt x="2390" y="9433"/>
                        <a:pt x="3015" y="10042"/>
                        <a:pt x="3446" y="10710"/>
                      </a:cubicBezTo>
                      <a:cubicBezTo>
                        <a:pt x="3626" y="11009"/>
                        <a:pt x="3837" y="11305"/>
                        <a:pt x="3913" y="11653"/>
                      </a:cubicBezTo>
                      <a:cubicBezTo>
                        <a:pt x="3970" y="12122"/>
                        <a:pt x="3912" y="12606"/>
                        <a:pt x="3803" y="13065"/>
                      </a:cubicBezTo>
                      <a:cubicBezTo>
                        <a:pt x="3411" y="14391"/>
                        <a:pt x="3089" y="14719"/>
                        <a:pt x="2197" y="15708"/>
                      </a:cubicBezTo>
                      <a:cubicBezTo>
                        <a:pt x="1945" y="15998"/>
                        <a:pt x="1836" y="16373"/>
                        <a:pt x="1785" y="16747"/>
                      </a:cubicBezTo>
                      <a:cubicBezTo>
                        <a:pt x="1665" y="17408"/>
                        <a:pt x="1763" y="18092"/>
                        <a:pt x="1983" y="18723"/>
                      </a:cubicBezTo>
                      <a:cubicBezTo>
                        <a:pt x="2181" y="19257"/>
                        <a:pt x="2538" y="19716"/>
                        <a:pt x="2872" y="20173"/>
                      </a:cubicBezTo>
                      <a:cubicBezTo>
                        <a:pt x="3105" y="20486"/>
                        <a:pt x="3370" y="20780"/>
                        <a:pt x="3545" y="21133"/>
                      </a:cubicBezTo>
                      <a:cubicBezTo>
                        <a:pt x="3758" y="21539"/>
                        <a:pt x="3668" y="22010"/>
                        <a:pt x="3562" y="22434"/>
                      </a:cubicBezTo>
                      <a:cubicBezTo>
                        <a:pt x="3438" y="22930"/>
                        <a:pt x="3243" y="23414"/>
                        <a:pt x="2914" y="23811"/>
                      </a:cubicBezTo>
                      <a:cubicBezTo>
                        <a:pt x="2314" y="24527"/>
                        <a:pt x="1720" y="24997"/>
                        <a:pt x="1697" y="26014"/>
                      </a:cubicBezTo>
                      <a:cubicBezTo>
                        <a:pt x="1697" y="26587"/>
                        <a:pt x="1826" y="27161"/>
                        <a:pt x="2013" y="27699"/>
                      </a:cubicBezTo>
                      <a:cubicBezTo>
                        <a:pt x="2230" y="28251"/>
                        <a:pt x="2475" y="28802"/>
                        <a:pt x="2505" y="29402"/>
                      </a:cubicBezTo>
                      <a:cubicBezTo>
                        <a:pt x="2552" y="30073"/>
                        <a:pt x="2315" y="30727"/>
                        <a:pt x="1946" y="31279"/>
                      </a:cubicBezTo>
                      <a:cubicBezTo>
                        <a:pt x="1666" y="31736"/>
                        <a:pt x="1272" y="32226"/>
                        <a:pt x="704" y="32226"/>
                      </a:cubicBezTo>
                      <a:cubicBezTo>
                        <a:pt x="659" y="32226"/>
                        <a:pt x="614" y="32223"/>
                        <a:pt x="567" y="32216"/>
                      </a:cubicBezTo>
                      <a:cubicBezTo>
                        <a:pt x="478" y="32216"/>
                        <a:pt x="379" y="32195"/>
                        <a:pt x="286" y="32195"/>
                      </a:cubicBezTo>
                      <a:cubicBezTo>
                        <a:pt x="221" y="32195"/>
                        <a:pt x="159" y="32205"/>
                        <a:pt x="104" y="32238"/>
                      </a:cubicBezTo>
                      <a:cubicBezTo>
                        <a:pt x="1" y="32333"/>
                        <a:pt x="66" y="32481"/>
                        <a:pt x="174" y="32481"/>
                      </a:cubicBezTo>
                      <a:cubicBezTo>
                        <a:pt x="194" y="32481"/>
                        <a:pt x="216" y="32475"/>
                        <a:pt x="239" y="32464"/>
                      </a:cubicBezTo>
                      <a:cubicBezTo>
                        <a:pt x="247" y="32463"/>
                        <a:pt x="255" y="32463"/>
                        <a:pt x="263" y="32463"/>
                      </a:cubicBezTo>
                      <a:cubicBezTo>
                        <a:pt x="315" y="32463"/>
                        <a:pt x="366" y="32466"/>
                        <a:pt x="419" y="32471"/>
                      </a:cubicBezTo>
                      <a:cubicBezTo>
                        <a:pt x="508" y="32486"/>
                        <a:pt x="594" y="32493"/>
                        <a:pt x="676" y="32493"/>
                      </a:cubicBezTo>
                      <a:cubicBezTo>
                        <a:pt x="1534" y="32493"/>
                        <a:pt x="1999" y="31714"/>
                        <a:pt x="2392" y="31008"/>
                      </a:cubicBezTo>
                      <a:cubicBezTo>
                        <a:pt x="2737" y="30379"/>
                        <a:pt x="2819" y="29629"/>
                        <a:pt x="2671" y="28930"/>
                      </a:cubicBezTo>
                      <a:cubicBezTo>
                        <a:pt x="2584" y="28471"/>
                        <a:pt x="2385" y="28048"/>
                        <a:pt x="2227" y="27611"/>
                      </a:cubicBezTo>
                      <a:cubicBezTo>
                        <a:pt x="2083" y="27189"/>
                        <a:pt x="2007" y="26744"/>
                        <a:pt x="1960" y="26301"/>
                      </a:cubicBezTo>
                      <a:cubicBezTo>
                        <a:pt x="1852" y="24867"/>
                        <a:pt x="2969" y="24467"/>
                        <a:pt x="3507" y="23342"/>
                      </a:cubicBezTo>
                      <a:cubicBezTo>
                        <a:pt x="3684" y="22975"/>
                        <a:pt x="3803" y="22580"/>
                        <a:pt x="3886" y="22181"/>
                      </a:cubicBezTo>
                      <a:cubicBezTo>
                        <a:pt x="3936" y="21955"/>
                        <a:pt x="3963" y="21719"/>
                        <a:pt x="3935" y="21487"/>
                      </a:cubicBezTo>
                      <a:cubicBezTo>
                        <a:pt x="3868" y="20942"/>
                        <a:pt x="3476" y="20521"/>
                        <a:pt x="3143" y="20112"/>
                      </a:cubicBezTo>
                      <a:cubicBezTo>
                        <a:pt x="2819" y="19704"/>
                        <a:pt x="2505" y="19282"/>
                        <a:pt x="2263" y="18819"/>
                      </a:cubicBezTo>
                      <a:cubicBezTo>
                        <a:pt x="1900" y="17993"/>
                        <a:pt x="1844" y="17007"/>
                        <a:pt x="2189" y="16164"/>
                      </a:cubicBezTo>
                      <a:cubicBezTo>
                        <a:pt x="2374" y="15828"/>
                        <a:pt x="2674" y="15576"/>
                        <a:pt x="2926" y="15289"/>
                      </a:cubicBezTo>
                      <a:cubicBezTo>
                        <a:pt x="3271" y="14905"/>
                        <a:pt x="3574" y="14471"/>
                        <a:pt x="3758" y="13985"/>
                      </a:cubicBezTo>
                      <a:cubicBezTo>
                        <a:pt x="3872" y="13686"/>
                        <a:pt x="3985" y="13385"/>
                        <a:pt x="4061" y="13075"/>
                      </a:cubicBezTo>
                      <a:cubicBezTo>
                        <a:pt x="4154" y="12660"/>
                        <a:pt x="4184" y="12228"/>
                        <a:pt x="4168" y="11803"/>
                      </a:cubicBezTo>
                      <a:cubicBezTo>
                        <a:pt x="4144" y="11419"/>
                        <a:pt x="3931" y="11084"/>
                        <a:pt x="3738" y="10762"/>
                      </a:cubicBezTo>
                      <a:cubicBezTo>
                        <a:pt x="2992" y="9578"/>
                        <a:pt x="1982" y="8765"/>
                        <a:pt x="2964" y="7329"/>
                      </a:cubicBezTo>
                      <a:cubicBezTo>
                        <a:pt x="3191" y="6980"/>
                        <a:pt x="3439" y="6644"/>
                        <a:pt x="3634" y="6276"/>
                      </a:cubicBezTo>
                      <a:cubicBezTo>
                        <a:pt x="4064" y="5454"/>
                        <a:pt x="4313" y="4533"/>
                        <a:pt x="4266" y="3602"/>
                      </a:cubicBezTo>
                      <a:cubicBezTo>
                        <a:pt x="4237" y="3248"/>
                        <a:pt x="4164" y="2898"/>
                        <a:pt x="4137" y="2544"/>
                      </a:cubicBezTo>
                      <a:cubicBezTo>
                        <a:pt x="4067" y="1950"/>
                        <a:pt x="4109" y="1353"/>
                        <a:pt x="4186" y="761"/>
                      </a:cubicBezTo>
                      <a:cubicBezTo>
                        <a:pt x="4212" y="551"/>
                        <a:pt x="4222" y="340"/>
                        <a:pt x="4206" y="129"/>
                      </a:cubicBezTo>
                      <a:cubicBezTo>
                        <a:pt x="4208" y="63"/>
                        <a:pt x="4155" y="1"/>
                        <a:pt x="40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8"/>
                <p:cNvSpPr/>
                <p:nvPr/>
              </p:nvSpPr>
              <p:spPr>
                <a:xfrm>
                  <a:off x="2813575" y="1986725"/>
                  <a:ext cx="253425" cy="1047500"/>
                </a:xfrm>
                <a:custGeom>
                  <a:rect b="b" l="l" r="r" t="t"/>
                  <a:pathLst>
                    <a:path extrusionOk="0" h="41900" w="10137">
                      <a:moveTo>
                        <a:pt x="9461" y="1"/>
                      </a:moveTo>
                      <a:cubicBezTo>
                        <a:pt x="9447" y="1"/>
                        <a:pt x="9433" y="4"/>
                        <a:pt x="9419" y="10"/>
                      </a:cubicBezTo>
                      <a:cubicBezTo>
                        <a:pt x="9363" y="36"/>
                        <a:pt x="9341" y="104"/>
                        <a:pt x="9361" y="160"/>
                      </a:cubicBezTo>
                      <a:cubicBezTo>
                        <a:pt x="9392" y="242"/>
                        <a:pt x="9421" y="325"/>
                        <a:pt x="9449" y="407"/>
                      </a:cubicBezTo>
                      <a:cubicBezTo>
                        <a:pt x="9678" y="1091"/>
                        <a:pt x="9783" y="1816"/>
                        <a:pt x="9805" y="2536"/>
                      </a:cubicBezTo>
                      <a:cubicBezTo>
                        <a:pt x="9832" y="3238"/>
                        <a:pt x="9601" y="3937"/>
                        <a:pt x="9170" y="4494"/>
                      </a:cubicBezTo>
                      <a:cubicBezTo>
                        <a:pt x="8890" y="4873"/>
                        <a:pt x="8569" y="5247"/>
                        <a:pt x="8459" y="5716"/>
                      </a:cubicBezTo>
                      <a:cubicBezTo>
                        <a:pt x="8372" y="6091"/>
                        <a:pt x="8472" y="6472"/>
                        <a:pt x="8554" y="6839"/>
                      </a:cubicBezTo>
                      <a:cubicBezTo>
                        <a:pt x="8783" y="7834"/>
                        <a:pt x="9291" y="8816"/>
                        <a:pt x="9100" y="9859"/>
                      </a:cubicBezTo>
                      <a:cubicBezTo>
                        <a:pt x="9060" y="10198"/>
                        <a:pt x="8949" y="10525"/>
                        <a:pt x="8750" y="10804"/>
                      </a:cubicBezTo>
                      <a:cubicBezTo>
                        <a:pt x="8453" y="11275"/>
                        <a:pt x="8072" y="11688"/>
                        <a:pt x="7792" y="12170"/>
                      </a:cubicBezTo>
                      <a:cubicBezTo>
                        <a:pt x="7497" y="12703"/>
                        <a:pt x="7307" y="13317"/>
                        <a:pt x="7343" y="13930"/>
                      </a:cubicBezTo>
                      <a:cubicBezTo>
                        <a:pt x="7380" y="14382"/>
                        <a:pt x="7535" y="14818"/>
                        <a:pt x="7714" y="15232"/>
                      </a:cubicBezTo>
                      <a:cubicBezTo>
                        <a:pt x="8010" y="15923"/>
                        <a:pt x="8378" y="16579"/>
                        <a:pt x="8733" y="17241"/>
                      </a:cubicBezTo>
                      <a:cubicBezTo>
                        <a:pt x="9223" y="18139"/>
                        <a:pt x="9450" y="18710"/>
                        <a:pt x="9485" y="19745"/>
                      </a:cubicBezTo>
                      <a:cubicBezTo>
                        <a:pt x="9547" y="20672"/>
                        <a:pt x="9264" y="21582"/>
                        <a:pt x="8804" y="22378"/>
                      </a:cubicBezTo>
                      <a:cubicBezTo>
                        <a:pt x="8557" y="22829"/>
                        <a:pt x="8275" y="23267"/>
                        <a:pt x="8103" y="23755"/>
                      </a:cubicBezTo>
                      <a:cubicBezTo>
                        <a:pt x="7823" y="24750"/>
                        <a:pt x="7896" y="25569"/>
                        <a:pt x="8238" y="26535"/>
                      </a:cubicBezTo>
                      <a:cubicBezTo>
                        <a:pt x="8382" y="26977"/>
                        <a:pt x="8586" y="27398"/>
                        <a:pt x="8702" y="27848"/>
                      </a:cubicBezTo>
                      <a:cubicBezTo>
                        <a:pt x="8798" y="28200"/>
                        <a:pt x="8876" y="28556"/>
                        <a:pt x="8960" y="28911"/>
                      </a:cubicBezTo>
                      <a:cubicBezTo>
                        <a:pt x="9071" y="29402"/>
                        <a:pt x="9208" y="29889"/>
                        <a:pt x="9279" y="30388"/>
                      </a:cubicBezTo>
                      <a:cubicBezTo>
                        <a:pt x="9358" y="31137"/>
                        <a:pt x="9301" y="31921"/>
                        <a:pt x="9043" y="32633"/>
                      </a:cubicBezTo>
                      <a:cubicBezTo>
                        <a:pt x="8833" y="33172"/>
                        <a:pt x="8433" y="33607"/>
                        <a:pt x="8165" y="34115"/>
                      </a:cubicBezTo>
                      <a:cubicBezTo>
                        <a:pt x="7811" y="34704"/>
                        <a:pt x="7669" y="35391"/>
                        <a:pt x="7729" y="36073"/>
                      </a:cubicBezTo>
                      <a:cubicBezTo>
                        <a:pt x="7835" y="37388"/>
                        <a:pt x="8271" y="39931"/>
                        <a:pt x="6995" y="40759"/>
                      </a:cubicBezTo>
                      <a:cubicBezTo>
                        <a:pt x="6680" y="40976"/>
                        <a:pt x="6319" y="41109"/>
                        <a:pt x="5970" y="41261"/>
                      </a:cubicBezTo>
                      <a:cubicBezTo>
                        <a:pt x="5639" y="41400"/>
                        <a:pt x="5310" y="41554"/>
                        <a:pt x="4958" y="41632"/>
                      </a:cubicBezTo>
                      <a:cubicBezTo>
                        <a:pt x="4844" y="41658"/>
                        <a:pt x="4719" y="41671"/>
                        <a:pt x="4591" y="41671"/>
                      </a:cubicBezTo>
                      <a:cubicBezTo>
                        <a:pt x="4031" y="41671"/>
                        <a:pt x="3403" y="41421"/>
                        <a:pt x="3193" y="40904"/>
                      </a:cubicBezTo>
                      <a:cubicBezTo>
                        <a:pt x="3087" y="40541"/>
                        <a:pt x="3192" y="40148"/>
                        <a:pt x="3273" y="39787"/>
                      </a:cubicBezTo>
                      <a:cubicBezTo>
                        <a:pt x="3399" y="39267"/>
                        <a:pt x="3582" y="38760"/>
                        <a:pt x="3662" y="38229"/>
                      </a:cubicBezTo>
                      <a:cubicBezTo>
                        <a:pt x="3747" y="37710"/>
                        <a:pt x="3672" y="37179"/>
                        <a:pt x="3482" y="36691"/>
                      </a:cubicBezTo>
                      <a:cubicBezTo>
                        <a:pt x="3260" y="36048"/>
                        <a:pt x="2879" y="35475"/>
                        <a:pt x="2650" y="34836"/>
                      </a:cubicBezTo>
                      <a:cubicBezTo>
                        <a:pt x="2509" y="34429"/>
                        <a:pt x="2515" y="33990"/>
                        <a:pt x="2596" y="33570"/>
                      </a:cubicBezTo>
                      <a:cubicBezTo>
                        <a:pt x="2755" y="32686"/>
                        <a:pt x="3163" y="31869"/>
                        <a:pt x="3452" y="31025"/>
                      </a:cubicBezTo>
                      <a:cubicBezTo>
                        <a:pt x="3723" y="30193"/>
                        <a:pt x="3884" y="29304"/>
                        <a:pt x="3807" y="28427"/>
                      </a:cubicBezTo>
                      <a:cubicBezTo>
                        <a:pt x="3743" y="27971"/>
                        <a:pt x="3626" y="27521"/>
                        <a:pt x="3460" y="27091"/>
                      </a:cubicBezTo>
                      <a:cubicBezTo>
                        <a:pt x="3308" y="26710"/>
                        <a:pt x="3093" y="26360"/>
                        <a:pt x="2856" y="26028"/>
                      </a:cubicBezTo>
                      <a:cubicBezTo>
                        <a:pt x="2575" y="25629"/>
                        <a:pt x="2257" y="25225"/>
                        <a:pt x="2154" y="24736"/>
                      </a:cubicBezTo>
                      <a:cubicBezTo>
                        <a:pt x="1994" y="23808"/>
                        <a:pt x="2609" y="22998"/>
                        <a:pt x="2939" y="22179"/>
                      </a:cubicBezTo>
                      <a:cubicBezTo>
                        <a:pt x="3152" y="21657"/>
                        <a:pt x="3317" y="21113"/>
                        <a:pt x="3420" y="20559"/>
                      </a:cubicBezTo>
                      <a:cubicBezTo>
                        <a:pt x="3489" y="20137"/>
                        <a:pt x="3476" y="19706"/>
                        <a:pt x="3452" y="19281"/>
                      </a:cubicBezTo>
                      <a:cubicBezTo>
                        <a:pt x="3377" y="17796"/>
                        <a:pt x="2858" y="16576"/>
                        <a:pt x="2153" y="15291"/>
                      </a:cubicBezTo>
                      <a:cubicBezTo>
                        <a:pt x="1873" y="14769"/>
                        <a:pt x="1583" y="14251"/>
                        <a:pt x="1272" y="13746"/>
                      </a:cubicBezTo>
                      <a:cubicBezTo>
                        <a:pt x="761" y="12924"/>
                        <a:pt x="288" y="12007"/>
                        <a:pt x="333" y="11014"/>
                      </a:cubicBezTo>
                      <a:cubicBezTo>
                        <a:pt x="346" y="10312"/>
                        <a:pt x="453" y="9602"/>
                        <a:pt x="673" y="8931"/>
                      </a:cubicBezTo>
                      <a:cubicBezTo>
                        <a:pt x="781" y="8600"/>
                        <a:pt x="921" y="8281"/>
                        <a:pt x="1059" y="7961"/>
                      </a:cubicBezTo>
                      <a:cubicBezTo>
                        <a:pt x="1129" y="7781"/>
                        <a:pt x="1244" y="7601"/>
                        <a:pt x="1246" y="7405"/>
                      </a:cubicBezTo>
                      <a:cubicBezTo>
                        <a:pt x="1239" y="7343"/>
                        <a:pt x="1188" y="7292"/>
                        <a:pt x="1125" y="7292"/>
                      </a:cubicBezTo>
                      <a:cubicBezTo>
                        <a:pt x="1071" y="7292"/>
                        <a:pt x="1019" y="7334"/>
                        <a:pt x="1007" y="7387"/>
                      </a:cubicBezTo>
                      <a:cubicBezTo>
                        <a:pt x="1003" y="7410"/>
                        <a:pt x="999" y="7434"/>
                        <a:pt x="992" y="7457"/>
                      </a:cubicBezTo>
                      <a:cubicBezTo>
                        <a:pt x="882" y="7757"/>
                        <a:pt x="739" y="8045"/>
                        <a:pt x="624" y="8345"/>
                      </a:cubicBezTo>
                      <a:cubicBezTo>
                        <a:pt x="211" y="9383"/>
                        <a:pt x="1" y="10533"/>
                        <a:pt x="134" y="11647"/>
                      </a:cubicBezTo>
                      <a:cubicBezTo>
                        <a:pt x="306" y="12649"/>
                        <a:pt x="854" y="13519"/>
                        <a:pt x="1352" y="14386"/>
                      </a:cubicBezTo>
                      <a:cubicBezTo>
                        <a:pt x="1681" y="14969"/>
                        <a:pt x="1994" y="15561"/>
                        <a:pt x="2302" y="16154"/>
                      </a:cubicBezTo>
                      <a:cubicBezTo>
                        <a:pt x="2520" y="16577"/>
                        <a:pt x="2727" y="17008"/>
                        <a:pt x="2867" y="17464"/>
                      </a:cubicBezTo>
                      <a:cubicBezTo>
                        <a:pt x="3067" y="18082"/>
                        <a:pt x="3159" y="18733"/>
                        <a:pt x="3190" y="19381"/>
                      </a:cubicBezTo>
                      <a:cubicBezTo>
                        <a:pt x="3225" y="19976"/>
                        <a:pt x="3182" y="20573"/>
                        <a:pt x="3018" y="21148"/>
                      </a:cubicBezTo>
                      <a:cubicBezTo>
                        <a:pt x="2917" y="21557"/>
                        <a:pt x="2777" y="21957"/>
                        <a:pt x="2611" y="22345"/>
                      </a:cubicBezTo>
                      <a:cubicBezTo>
                        <a:pt x="2377" y="22872"/>
                        <a:pt x="2096" y="23385"/>
                        <a:pt x="1961" y="23949"/>
                      </a:cubicBezTo>
                      <a:cubicBezTo>
                        <a:pt x="1641" y="25236"/>
                        <a:pt x="2650" y="25943"/>
                        <a:pt x="3130" y="26992"/>
                      </a:cubicBezTo>
                      <a:cubicBezTo>
                        <a:pt x="3362" y="27525"/>
                        <a:pt x="3525" y="28096"/>
                        <a:pt x="3575" y="28676"/>
                      </a:cubicBezTo>
                      <a:cubicBezTo>
                        <a:pt x="3620" y="29751"/>
                        <a:pt x="3355" y="30815"/>
                        <a:pt x="2927" y="31796"/>
                      </a:cubicBezTo>
                      <a:cubicBezTo>
                        <a:pt x="2536" y="32761"/>
                        <a:pt x="2049" y="33897"/>
                        <a:pt x="2401" y="34938"/>
                      </a:cubicBezTo>
                      <a:cubicBezTo>
                        <a:pt x="2600" y="35505"/>
                        <a:pt x="2933" y="36011"/>
                        <a:pt x="3165" y="36562"/>
                      </a:cubicBezTo>
                      <a:cubicBezTo>
                        <a:pt x="3469" y="37255"/>
                        <a:pt x="3532" y="37864"/>
                        <a:pt x="3324" y="38603"/>
                      </a:cubicBezTo>
                      <a:cubicBezTo>
                        <a:pt x="3160" y="39387"/>
                        <a:pt x="2521" y="40743"/>
                        <a:pt x="3210" y="41379"/>
                      </a:cubicBezTo>
                      <a:cubicBezTo>
                        <a:pt x="3557" y="41718"/>
                        <a:pt x="4047" y="41894"/>
                        <a:pt x="4529" y="41900"/>
                      </a:cubicBezTo>
                      <a:cubicBezTo>
                        <a:pt x="4536" y="41900"/>
                        <a:pt x="4543" y="41900"/>
                        <a:pt x="4550" y="41900"/>
                      </a:cubicBezTo>
                      <a:cubicBezTo>
                        <a:pt x="5219" y="41900"/>
                        <a:pt x="5826" y="41567"/>
                        <a:pt x="6438" y="41333"/>
                      </a:cubicBezTo>
                      <a:cubicBezTo>
                        <a:pt x="7004" y="41117"/>
                        <a:pt x="7561" y="40766"/>
                        <a:pt x="7815" y="40193"/>
                      </a:cubicBezTo>
                      <a:cubicBezTo>
                        <a:pt x="8087" y="39593"/>
                        <a:pt x="8132" y="38915"/>
                        <a:pt x="8130" y="38263"/>
                      </a:cubicBezTo>
                      <a:cubicBezTo>
                        <a:pt x="8139" y="37433"/>
                        <a:pt x="8007" y="36611"/>
                        <a:pt x="7975" y="35782"/>
                      </a:cubicBezTo>
                      <a:cubicBezTo>
                        <a:pt x="7941" y="34864"/>
                        <a:pt x="8429" y="34123"/>
                        <a:pt x="8913" y="33390"/>
                      </a:cubicBezTo>
                      <a:cubicBezTo>
                        <a:pt x="9314" y="32799"/>
                        <a:pt x="9459" y="32084"/>
                        <a:pt x="9512" y="31382"/>
                      </a:cubicBezTo>
                      <a:cubicBezTo>
                        <a:pt x="9592" y="30655"/>
                        <a:pt x="9467" y="29932"/>
                        <a:pt x="9294" y="29228"/>
                      </a:cubicBezTo>
                      <a:cubicBezTo>
                        <a:pt x="9163" y="28670"/>
                        <a:pt x="9053" y="28107"/>
                        <a:pt x="8881" y="27560"/>
                      </a:cubicBezTo>
                      <a:cubicBezTo>
                        <a:pt x="8390" y="26212"/>
                        <a:pt x="7921" y="25316"/>
                        <a:pt x="8327" y="23827"/>
                      </a:cubicBezTo>
                      <a:cubicBezTo>
                        <a:pt x="8687" y="22865"/>
                        <a:pt x="9401" y="22064"/>
                        <a:pt x="9638" y="21048"/>
                      </a:cubicBezTo>
                      <a:cubicBezTo>
                        <a:pt x="9796" y="20456"/>
                        <a:pt x="9794" y="19836"/>
                        <a:pt x="9714" y="19231"/>
                      </a:cubicBezTo>
                      <a:cubicBezTo>
                        <a:pt x="9652" y="18704"/>
                        <a:pt x="9500" y="18193"/>
                        <a:pt x="9250" y="17724"/>
                      </a:cubicBezTo>
                      <a:cubicBezTo>
                        <a:pt x="8826" y="16905"/>
                        <a:pt x="8340" y="16118"/>
                        <a:pt x="7979" y="15266"/>
                      </a:cubicBezTo>
                      <a:cubicBezTo>
                        <a:pt x="7722" y="14667"/>
                        <a:pt x="7491" y="14013"/>
                        <a:pt x="7641" y="13356"/>
                      </a:cubicBezTo>
                      <a:cubicBezTo>
                        <a:pt x="7710" y="13040"/>
                        <a:pt x="7820" y="12727"/>
                        <a:pt x="7967" y="12433"/>
                      </a:cubicBezTo>
                      <a:cubicBezTo>
                        <a:pt x="8277" y="11882"/>
                        <a:pt x="8697" y="11404"/>
                        <a:pt x="9020" y="10859"/>
                      </a:cubicBezTo>
                      <a:cubicBezTo>
                        <a:pt x="9208" y="10571"/>
                        <a:pt x="9288" y="10230"/>
                        <a:pt x="9332" y="9892"/>
                      </a:cubicBezTo>
                      <a:cubicBezTo>
                        <a:pt x="9433" y="9270"/>
                        <a:pt x="9335" y="8641"/>
                        <a:pt x="9151" y="8044"/>
                      </a:cubicBezTo>
                      <a:cubicBezTo>
                        <a:pt x="9032" y="7619"/>
                        <a:pt x="8898" y="7198"/>
                        <a:pt x="8790" y="6770"/>
                      </a:cubicBezTo>
                      <a:cubicBezTo>
                        <a:pt x="8679" y="6330"/>
                        <a:pt x="8578" y="5864"/>
                        <a:pt x="8814" y="5442"/>
                      </a:cubicBezTo>
                      <a:cubicBezTo>
                        <a:pt x="8993" y="5097"/>
                        <a:pt x="9270" y="4796"/>
                        <a:pt x="9488" y="4475"/>
                      </a:cubicBezTo>
                      <a:cubicBezTo>
                        <a:pt x="10137" y="3533"/>
                        <a:pt x="10114" y="2587"/>
                        <a:pt x="9941" y="1499"/>
                      </a:cubicBezTo>
                      <a:cubicBezTo>
                        <a:pt x="9862" y="1013"/>
                        <a:pt x="9732" y="534"/>
                        <a:pt x="9561" y="70"/>
                      </a:cubicBezTo>
                      <a:cubicBezTo>
                        <a:pt x="9545" y="28"/>
                        <a:pt x="9504" y="1"/>
                        <a:pt x="94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8"/>
                <p:cNvSpPr/>
                <p:nvPr/>
              </p:nvSpPr>
              <p:spPr>
                <a:xfrm>
                  <a:off x="2259550" y="1422525"/>
                  <a:ext cx="795150" cy="407050"/>
                </a:xfrm>
                <a:custGeom>
                  <a:rect b="b" l="l" r="r" t="t"/>
                  <a:pathLst>
                    <a:path extrusionOk="0" h="16282" w="31806">
                      <a:moveTo>
                        <a:pt x="18312" y="0"/>
                      </a:moveTo>
                      <a:cubicBezTo>
                        <a:pt x="17464" y="0"/>
                        <a:pt x="16626" y="173"/>
                        <a:pt x="15800" y="356"/>
                      </a:cubicBezTo>
                      <a:cubicBezTo>
                        <a:pt x="15793" y="357"/>
                        <a:pt x="15785" y="357"/>
                        <a:pt x="15777" y="357"/>
                      </a:cubicBezTo>
                      <a:cubicBezTo>
                        <a:pt x="15663" y="357"/>
                        <a:pt x="15553" y="279"/>
                        <a:pt x="15441" y="254"/>
                      </a:cubicBezTo>
                      <a:cubicBezTo>
                        <a:pt x="15235" y="189"/>
                        <a:pt x="15020" y="147"/>
                        <a:pt x="14804" y="129"/>
                      </a:cubicBezTo>
                      <a:cubicBezTo>
                        <a:pt x="14583" y="113"/>
                        <a:pt x="14361" y="106"/>
                        <a:pt x="14139" y="106"/>
                      </a:cubicBezTo>
                      <a:cubicBezTo>
                        <a:pt x="13634" y="106"/>
                        <a:pt x="13129" y="142"/>
                        <a:pt x="12629" y="194"/>
                      </a:cubicBezTo>
                      <a:cubicBezTo>
                        <a:pt x="12048" y="260"/>
                        <a:pt x="11489" y="431"/>
                        <a:pt x="10931" y="591"/>
                      </a:cubicBezTo>
                      <a:cubicBezTo>
                        <a:pt x="10530" y="710"/>
                        <a:pt x="10127" y="829"/>
                        <a:pt x="9743" y="996"/>
                      </a:cubicBezTo>
                      <a:cubicBezTo>
                        <a:pt x="9294" y="1189"/>
                        <a:pt x="8865" y="1425"/>
                        <a:pt x="8444" y="1671"/>
                      </a:cubicBezTo>
                      <a:cubicBezTo>
                        <a:pt x="7883" y="1999"/>
                        <a:pt x="7337" y="2356"/>
                        <a:pt x="6857" y="2796"/>
                      </a:cubicBezTo>
                      <a:cubicBezTo>
                        <a:pt x="6414" y="3193"/>
                        <a:pt x="6023" y="3648"/>
                        <a:pt x="5701" y="4149"/>
                      </a:cubicBezTo>
                      <a:cubicBezTo>
                        <a:pt x="5500" y="4471"/>
                        <a:pt x="5327" y="4809"/>
                        <a:pt x="5133" y="5135"/>
                      </a:cubicBezTo>
                      <a:cubicBezTo>
                        <a:pt x="4833" y="5594"/>
                        <a:pt x="4346" y="5886"/>
                        <a:pt x="3874" y="6144"/>
                      </a:cubicBezTo>
                      <a:cubicBezTo>
                        <a:pt x="3502" y="6338"/>
                        <a:pt x="3112" y="6581"/>
                        <a:pt x="2773" y="6842"/>
                      </a:cubicBezTo>
                      <a:cubicBezTo>
                        <a:pt x="1898" y="7541"/>
                        <a:pt x="1463" y="8620"/>
                        <a:pt x="1021" y="9617"/>
                      </a:cubicBezTo>
                      <a:cubicBezTo>
                        <a:pt x="892" y="9931"/>
                        <a:pt x="764" y="10245"/>
                        <a:pt x="660" y="10567"/>
                      </a:cubicBezTo>
                      <a:cubicBezTo>
                        <a:pt x="496" y="11118"/>
                        <a:pt x="395" y="11687"/>
                        <a:pt x="281" y="12250"/>
                      </a:cubicBezTo>
                      <a:cubicBezTo>
                        <a:pt x="146" y="12954"/>
                        <a:pt x="47" y="13665"/>
                        <a:pt x="28" y="14383"/>
                      </a:cubicBezTo>
                      <a:cubicBezTo>
                        <a:pt x="20" y="14983"/>
                        <a:pt x="0" y="15586"/>
                        <a:pt x="19" y="16187"/>
                      </a:cubicBezTo>
                      <a:cubicBezTo>
                        <a:pt x="35" y="16240"/>
                        <a:pt x="78" y="16282"/>
                        <a:pt x="136" y="16282"/>
                      </a:cubicBezTo>
                      <a:cubicBezTo>
                        <a:pt x="195" y="16282"/>
                        <a:pt x="238" y="16240"/>
                        <a:pt x="254" y="16187"/>
                      </a:cubicBezTo>
                      <a:cubicBezTo>
                        <a:pt x="268" y="16066"/>
                        <a:pt x="258" y="15943"/>
                        <a:pt x="263" y="15822"/>
                      </a:cubicBezTo>
                      <a:cubicBezTo>
                        <a:pt x="272" y="15000"/>
                        <a:pt x="243" y="14175"/>
                        <a:pt x="351" y="13358"/>
                      </a:cubicBezTo>
                      <a:cubicBezTo>
                        <a:pt x="482" y="12443"/>
                        <a:pt x="628" y="11525"/>
                        <a:pt x="875" y="10634"/>
                      </a:cubicBezTo>
                      <a:cubicBezTo>
                        <a:pt x="1082" y="10035"/>
                        <a:pt x="1334" y="9454"/>
                        <a:pt x="1618" y="8887"/>
                      </a:cubicBezTo>
                      <a:cubicBezTo>
                        <a:pt x="2236" y="7664"/>
                        <a:pt x="2696" y="7082"/>
                        <a:pt x="3912" y="6418"/>
                      </a:cubicBezTo>
                      <a:cubicBezTo>
                        <a:pt x="4360" y="6171"/>
                        <a:pt x="4816" y="5912"/>
                        <a:pt x="5162" y="5527"/>
                      </a:cubicBezTo>
                      <a:cubicBezTo>
                        <a:pt x="5478" y="5164"/>
                        <a:pt x="5664" y="4709"/>
                        <a:pt x="5926" y="4310"/>
                      </a:cubicBezTo>
                      <a:cubicBezTo>
                        <a:pt x="6236" y="3828"/>
                        <a:pt x="6602" y="3391"/>
                        <a:pt x="7019" y="2993"/>
                      </a:cubicBezTo>
                      <a:cubicBezTo>
                        <a:pt x="7614" y="2424"/>
                        <a:pt x="8316" y="1984"/>
                        <a:pt x="9040" y="1596"/>
                      </a:cubicBezTo>
                      <a:cubicBezTo>
                        <a:pt x="9662" y="1257"/>
                        <a:pt x="10362" y="1019"/>
                        <a:pt x="11050" y="833"/>
                      </a:cubicBezTo>
                      <a:cubicBezTo>
                        <a:pt x="11750" y="628"/>
                        <a:pt x="12462" y="457"/>
                        <a:pt x="13193" y="414"/>
                      </a:cubicBezTo>
                      <a:cubicBezTo>
                        <a:pt x="13565" y="396"/>
                        <a:pt x="13939" y="366"/>
                        <a:pt x="14312" y="366"/>
                      </a:cubicBezTo>
                      <a:cubicBezTo>
                        <a:pt x="14535" y="366"/>
                        <a:pt x="14758" y="377"/>
                        <a:pt x="14979" y="407"/>
                      </a:cubicBezTo>
                      <a:cubicBezTo>
                        <a:pt x="15163" y="434"/>
                        <a:pt x="15344" y="476"/>
                        <a:pt x="15518" y="542"/>
                      </a:cubicBezTo>
                      <a:cubicBezTo>
                        <a:pt x="15589" y="572"/>
                        <a:pt x="15653" y="588"/>
                        <a:pt x="15729" y="597"/>
                      </a:cubicBezTo>
                      <a:cubicBezTo>
                        <a:pt x="15736" y="597"/>
                        <a:pt x="15744" y="597"/>
                        <a:pt x="15751" y="597"/>
                      </a:cubicBezTo>
                      <a:cubicBezTo>
                        <a:pt x="15896" y="597"/>
                        <a:pt x="16038" y="542"/>
                        <a:pt x="16179" y="511"/>
                      </a:cubicBezTo>
                      <a:cubicBezTo>
                        <a:pt x="16368" y="464"/>
                        <a:pt x="16557" y="421"/>
                        <a:pt x="16749" y="389"/>
                      </a:cubicBezTo>
                      <a:cubicBezTo>
                        <a:pt x="17205" y="312"/>
                        <a:pt x="17667" y="268"/>
                        <a:pt x="18129" y="258"/>
                      </a:cubicBezTo>
                      <a:cubicBezTo>
                        <a:pt x="19113" y="273"/>
                        <a:pt x="20085" y="472"/>
                        <a:pt x="21023" y="767"/>
                      </a:cubicBezTo>
                      <a:cubicBezTo>
                        <a:pt x="21472" y="905"/>
                        <a:pt x="21924" y="1041"/>
                        <a:pt x="22352" y="1235"/>
                      </a:cubicBezTo>
                      <a:cubicBezTo>
                        <a:pt x="23184" y="1610"/>
                        <a:pt x="23975" y="2070"/>
                        <a:pt x="24742" y="2562"/>
                      </a:cubicBezTo>
                      <a:cubicBezTo>
                        <a:pt x="25317" y="2925"/>
                        <a:pt x="25896" y="3284"/>
                        <a:pt x="26438" y="3696"/>
                      </a:cubicBezTo>
                      <a:cubicBezTo>
                        <a:pt x="27165" y="4242"/>
                        <a:pt x="27646" y="5031"/>
                        <a:pt x="28228" y="5715"/>
                      </a:cubicBezTo>
                      <a:cubicBezTo>
                        <a:pt x="28689" y="6287"/>
                        <a:pt x="29224" y="6804"/>
                        <a:pt x="29620" y="7426"/>
                      </a:cubicBezTo>
                      <a:cubicBezTo>
                        <a:pt x="30020" y="8142"/>
                        <a:pt x="30341" y="8908"/>
                        <a:pt x="30579" y="9694"/>
                      </a:cubicBezTo>
                      <a:cubicBezTo>
                        <a:pt x="30755" y="10338"/>
                        <a:pt x="30855" y="11000"/>
                        <a:pt x="30955" y="11659"/>
                      </a:cubicBezTo>
                      <a:cubicBezTo>
                        <a:pt x="31040" y="12321"/>
                        <a:pt x="31206" y="12968"/>
                        <a:pt x="31332" y="13621"/>
                      </a:cubicBezTo>
                      <a:cubicBezTo>
                        <a:pt x="31457" y="14307"/>
                        <a:pt x="31556" y="15008"/>
                        <a:pt x="31577" y="15708"/>
                      </a:cubicBezTo>
                      <a:cubicBezTo>
                        <a:pt x="31579" y="15771"/>
                        <a:pt x="31628" y="15828"/>
                        <a:pt x="31691" y="15828"/>
                      </a:cubicBezTo>
                      <a:cubicBezTo>
                        <a:pt x="31753" y="15828"/>
                        <a:pt x="31806" y="15771"/>
                        <a:pt x="31803" y="15708"/>
                      </a:cubicBezTo>
                      <a:cubicBezTo>
                        <a:pt x="31781" y="15059"/>
                        <a:pt x="31713" y="14412"/>
                        <a:pt x="31608" y="13770"/>
                      </a:cubicBezTo>
                      <a:cubicBezTo>
                        <a:pt x="31464" y="12959"/>
                        <a:pt x="31274" y="12157"/>
                        <a:pt x="31166" y="11340"/>
                      </a:cubicBezTo>
                      <a:cubicBezTo>
                        <a:pt x="31052" y="10684"/>
                        <a:pt x="30949" y="10024"/>
                        <a:pt x="30745" y="9389"/>
                      </a:cubicBezTo>
                      <a:cubicBezTo>
                        <a:pt x="30487" y="8628"/>
                        <a:pt x="30197" y="7866"/>
                        <a:pt x="29774" y="7180"/>
                      </a:cubicBezTo>
                      <a:cubicBezTo>
                        <a:pt x="29317" y="6499"/>
                        <a:pt x="28709" y="5938"/>
                        <a:pt x="28194" y="5301"/>
                      </a:cubicBezTo>
                      <a:cubicBezTo>
                        <a:pt x="27710" y="4726"/>
                        <a:pt x="27276" y="4098"/>
                        <a:pt x="26702" y="3605"/>
                      </a:cubicBezTo>
                      <a:cubicBezTo>
                        <a:pt x="26207" y="3199"/>
                        <a:pt x="25671" y="2845"/>
                        <a:pt x="25134" y="2497"/>
                      </a:cubicBezTo>
                      <a:cubicBezTo>
                        <a:pt x="24505" y="2085"/>
                        <a:pt x="23864" y="1687"/>
                        <a:pt x="23190" y="1350"/>
                      </a:cubicBezTo>
                      <a:cubicBezTo>
                        <a:pt x="22555" y="1017"/>
                        <a:pt x="21886" y="753"/>
                        <a:pt x="21200" y="540"/>
                      </a:cubicBezTo>
                      <a:cubicBezTo>
                        <a:pt x="20331" y="240"/>
                        <a:pt x="19425" y="51"/>
                        <a:pt x="18505" y="3"/>
                      </a:cubicBezTo>
                      <a:cubicBezTo>
                        <a:pt x="18441" y="1"/>
                        <a:pt x="18376" y="0"/>
                        <a:pt x="1831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8"/>
                <p:cNvSpPr/>
                <p:nvPr/>
              </p:nvSpPr>
              <p:spPr>
                <a:xfrm>
                  <a:off x="2689000" y="2194925"/>
                  <a:ext cx="133775" cy="82600"/>
                </a:xfrm>
                <a:custGeom>
                  <a:rect b="b" l="l" r="r" t="t"/>
                  <a:pathLst>
                    <a:path extrusionOk="0" h="3304" w="5351">
                      <a:moveTo>
                        <a:pt x="251" y="1"/>
                      </a:moveTo>
                      <a:cubicBezTo>
                        <a:pt x="168" y="3"/>
                        <a:pt x="87" y="5"/>
                        <a:pt x="5" y="6"/>
                      </a:cubicBezTo>
                      <a:cubicBezTo>
                        <a:pt x="0" y="66"/>
                        <a:pt x="26" y="127"/>
                        <a:pt x="43" y="184"/>
                      </a:cubicBezTo>
                      <a:cubicBezTo>
                        <a:pt x="72" y="278"/>
                        <a:pt x="107" y="370"/>
                        <a:pt x="141" y="463"/>
                      </a:cubicBezTo>
                      <a:cubicBezTo>
                        <a:pt x="464" y="1370"/>
                        <a:pt x="986" y="2199"/>
                        <a:pt x="1873" y="2642"/>
                      </a:cubicBezTo>
                      <a:cubicBezTo>
                        <a:pt x="2837" y="3134"/>
                        <a:pt x="3939" y="3294"/>
                        <a:pt x="5010" y="3303"/>
                      </a:cubicBezTo>
                      <a:cubicBezTo>
                        <a:pt x="5124" y="3303"/>
                        <a:pt x="5238" y="3302"/>
                        <a:pt x="5350" y="3297"/>
                      </a:cubicBezTo>
                      <a:cubicBezTo>
                        <a:pt x="5338" y="3211"/>
                        <a:pt x="5327" y="3124"/>
                        <a:pt x="5321" y="3037"/>
                      </a:cubicBezTo>
                      <a:cubicBezTo>
                        <a:pt x="5184" y="3044"/>
                        <a:pt x="5049" y="3048"/>
                        <a:pt x="4913" y="3049"/>
                      </a:cubicBezTo>
                      <a:cubicBezTo>
                        <a:pt x="4910" y="3049"/>
                        <a:pt x="4908" y="3049"/>
                        <a:pt x="4906" y="3049"/>
                      </a:cubicBezTo>
                      <a:cubicBezTo>
                        <a:pt x="3456" y="3049"/>
                        <a:pt x="1683" y="2693"/>
                        <a:pt x="854" y="1380"/>
                      </a:cubicBezTo>
                      <a:cubicBezTo>
                        <a:pt x="591" y="951"/>
                        <a:pt x="402" y="479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8"/>
                <p:cNvSpPr/>
                <p:nvPr/>
              </p:nvSpPr>
              <p:spPr>
                <a:xfrm>
                  <a:off x="2274750" y="2019950"/>
                  <a:ext cx="6550" cy="8525"/>
                </a:xfrm>
                <a:custGeom>
                  <a:rect b="b" l="l" r="r" t="t"/>
                  <a:pathLst>
                    <a:path extrusionOk="0" h="341" w="262">
                      <a:moveTo>
                        <a:pt x="176" y="0"/>
                      </a:moveTo>
                      <a:cubicBezTo>
                        <a:pt x="103" y="0"/>
                        <a:pt x="93" y="92"/>
                        <a:pt x="92" y="152"/>
                      </a:cubicBezTo>
                      <a:cubicBezTo>
                        <a:pt x="0" y="176"/>
                        <a:pt x="25" y="302"/>
                        <a:pt x="100" y="333"/>
                      </a:cubicBezTo>
                      <a:lnTo>
                        <a:pt x="99" y="333"/>
                      </a:lnTo>
                      <a:cubicBezTo>
                        <a:pt x="114" y="338"/>
                        <a:pt x="127" y="340"/>
                        <a:pt x="139" y="340"/>
                      </a:cubicBezTo>
                      <a:cubicBezTo>
                        <a:pt x="240" y="340"/>
                        <a:pt x="248" y="185"/>
                        <a:pt x="252" y="101"/>
                      </a:cubicBezTo>
                      <a:cubicBezTo>
                        <a:pt x="262" y="58"/>
                        <a:pt x="236" y="9"/>
                        <a:pt x="188" y="1"/>
                      </a:cubicBezTo>
                      <a:cubicBezTo>
                        <a:pt x="184" y="0"/>
                        <a:pt x="180" y="0"/>
                        <a:pt x="1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63" name="Google Shape;663;p8"/>
              <p:cNvSpPr/>
              <p:nvPr/>
            </p:nvSpPr>
            <p:spPr>
              <a:xfrm>
                <a:off x="2350175" y="1608950"/>
                <a:ext cx="616875" cy="569025"/>
              </a:xfrm>
              <a:custGeom>
                <a:rect b="b" l="l" r="r" t="t"/>
                <a:pathLst>
                  <a:path extrusionOk="0" h="22761" w="24675">
                    <a:moveTo>
                      <a:pt x="13709" y="260"/>
                    </a:moveTo>
                    <a:cubicBezTo>
                      <a:pt x="13896" y="260"/>
                      <a:pt x="14088" y="309"/>
                      <a:pt x="14257" y="373"/>
                    </a:cubicBezTo>
                    <a:cubicBezTo>
                      <a:pt x="14898" y="649"/>
                      <a:pt x="15482" y="1127"/>
                      <a:pt x="15801" y="1755"/>
                    </a:cubicBezTo>
                    <a:cubicBezTo>
                      <a:pt x="15765" y="1749"/>
                      <a:pt x="15730" y="1744"/>
                      <a:pt x="15694" y="1738"/>
                    </a:cubicBezTo>
                    <a:cubicBezTo>
                      <a:pt x="15629" y="1728"/>
                      <a:pt x="15563" y="1718"/>
                      <a:pt x="15498" y="1710"/>
                    </a:cubicBezTo>
                    <a:cubicBezTo>
                      <a:pt x="15316" y="1556"/>
                      <a:pt x="15168" y="1363"/>
                      <a:pt x="14967" y="1230"/>
                    </a:cubicBezTo>
                    <a:cubicBezTo>
                      <a:pt x="14710" y="1047"/>
                      <a:pt x="14415" y="963"/>
                      <a:pt x="14117" y="963"/>
                    </a:cubicBezTo>
                    <a:cubicBezTo>
                      <a:pt x="13784" y="963"/>
                      <a:pt x="13447" y="1068"/>
                      <a:pt x="13160" y="1257"/>
                    </a:cubicBezTo>
                    <a:cubicBezTo>
                      <a:pt x="13069" y="976"/>
                      <a:pt x="13007" y="637"/>
                      <a:pt x="13239" y="405"/>
                    </a:cubicBezTo>
                    <a:cubicBezTo>
                      <a:pt x="13378" y="300"/>
                      <a:pt x="13541" y="260"/>
                      <a:pt x="13709" y="260"/>
                    </a:cubicBezTo>
                    <a:close/>
                    <a:moveTo>
                      <a:pt x="14144" y="1476"/>
                    </a:moveTo>
                    <a:cubicBezTo>
                      <a:pt x="14443" y="1476"/>
                      <a:pt x="14740" y="1529"/>
                      <a:pt x="15009" y="1663"/>
                    </a:cubicBezTo>
                    <a:cubicBezTo>
                      <a:pt x="14902" y="1657"/>
                      <a:pt x="14795" y="1653"/>
                      <a:pt x="14688" y="1653"/>
                    </a:cubicBezTo>
                    <a:cubicBezTo>
                      <a:pt x="14263" y="1653"/>
                      <a:pt x="13839" y="1705"/>
                      <a:pt x="13425" y="1798"/>
                    </a:cubicBezTo>
                    <a:cubicBezTo>
                      <a:pt x="13383" y="1732"/>
                      <a:pt x="13343" y="1665"/>
                      <a:pt x="13307" y="1596"/>
                    </a:cubicBezTo>
                    <a:cubicBezTo>
                      <a:pt x="13575" y="1523"/>
                      <a:pt x="13861" y="1476"/>
                      <a:pt x="14144" y="1476"/>
                    </a:cubicBezTo>
                    <a:close/>
                    <a:moveTo>
                      <a:pt x="14663" y="1906"/>
                    </a:moveTo>
                    <a:cubicBezTo>
                      <a:pt x="14868" y="1906"/>
                      <a:pt x="15073" y="1917"/>
                      <a:pt x="15277" y="1941"/>
                    </a:cubicBezTo>
                    <a:cubicBezTo>
                      <a:pt x="15407" y="2158"/>
                      <a:pt x="15573" y="2459"/>
                      <a:pt x="15442" y="2707"/>
                    </a:cubicBezTo>
                    <a:cubicBezTo>
                      <a:pt x="15400" y="2766"/>
                      <a:pt x="15363" y="2808"/>
                      <a:pt x="15296" y="2844"/>
                    </a:cubicBezTo>
                    <a:cubicBezTo>
                      <a:pt x="15238" y="2867"/>
                      <a:pt x="15176" y="2878"/>
                      <a:pt x="15115" y="2882"/>
                    </a:cubicBezTo>
                    <a:cubicBezTo>
                      <a:pt x="15106" y="2883"/>
                      <a:pt x="15097" y="2883"/>
                      <a:pt x="15088" y="2883"/>
                    </a:cubicBezTo>
                    <a:cubicBezTo>
                      <a:pt x="14499" y="2883"/>
                      <a:pt x="13929" y="2467"/>
                      <a:pt x="13578" y="2019"/>
                    </a:cubicBezTo>
                    <a:cubicBezTo>
                      <a:pt x="13935" y="1943"/>
                      <a:pt x="14299" y="1906"/>
                      <a:pt x="14663" y="1906"/>
                    </a:cubicBezTo>
                    <a:close/>
                    <a:moveTo>
                      <a:pt x="13307" y="2080"/>
                    </a:moveTo>
                    <a:cubicBezTo>
                      <a:pt x="13678" y="2604"/>
                      <a:pt x="14378" y="3133"/>
                      <a:pt x="15057" y="3133"/>
                    </a:cubicBezTo>
                    <a:cubicBezTo>
                      <a:pt x="15136" y="3133"/>
                      <a:pt x="15215" y="3126"/>
                      <a:pt x="15292" y="3111"/>
                    </a:cubicBezTo>
                    <a:lnTo>
                      <a:pt x="15292" y="3111"/>
                    </a:lnTo>
                    <a:cubicBezTo>
                      <a:pt x="15163" y="3257"/>
                      <a:pt x="15014" y="3384"/>
                      <a:pt x="14842" y="3492"/>
                    </a:cubicBezTo>
                    <a:cubicBezTo>
                      <a:pt x="14704" y="3465"/>
                      <a:pt x="14566" y="3454"/>
                      <a:pt x="14427" y="3454"/>
                    </a:cubicBezTo>
                    <a:cubicBezTo>
                      <a:pt x="13939" y="3454"/>
                      <a:pt x="13451" y="3597"/>
                      <a:pt x="12986" y="3732"/>
                    </a:cubicBezTo>
                    <a:cubicBezTo>
                      <a:pt x="12138" y="3364"/>
                      <a:pt x="12532" y="2250"/>
                      <a:pt x="13307" y="2080"/>
                    </a:cubicBezTo>
                    <a:close/>
                    <a:moveTo>
                      <a:pt x="14378" y="3717"/>
                    </a:moveTo>
                    <a:lnTo>
                      <a:pt x="14378" y="3717"/>
                    </a:lnTo>
                    <a:cubicBezTo>
                      <a:pt x="14266" y="3756"/>
                      <a:pt x="14155" y="3790"/>
                      <a:pt x="14041" y="3817"/>
                    </a:cubicBezTo>
                    <a:cubicBezTo>
                      <a:pt x="13949" y="3835"/>
                      <a:pt x="13859" y="3848"/>
                      <a:pt x="13766" y="3855"/>
                    </a:cubicBezTo>
                    <a:lnTo>
                      <a:pt x="13765" y="3855"/>
                    </a:lnTo>
                    <a:cubicBezTo>
                      <a:pt x="13714" y="3858"/>
                      <a:pt x="13665" y="3859"/>
                      <a:pt x="13615" y="3859"/>
                    </a:cubicBezTo>
                    <a:cubicBezTo>
                      <a:pt x="13570" y="3859"/>
                      <a:pt x="13525" y="3858"/>
                      <a:pt x="13479" y="3855"/>
                    </a:cubicBezTo>
                    <a:cubicBezTo>
                      <a:pt x="13773" y="3778"/>
                      <a:pt x="14073" y="3724"/>
                      <a:pt x="14378" y="3717"/>
                    </a:cubicBezTo>
                    <a:close/>
                    <a:moveTo>
                      <a:pt x="13066" y="1673"/>
                    </a:moveTo>
                    <a:cubicBezTo>
                      <a:pt x="13098" y="1737"/>
                      <a:pt x="13133" y="1800"/>
                      <a:pt x="13169" y="1863"/>
                    </a:cubicBezTo>
                    <a:cubicBezTo>
                      <a:pt x="12346" y="2088"/>
                      <a:pt x="11890" y="3276"/>
                      <a:pt x="12658" y="3830"/>
                    </a:cubicBezTo>
                    <a:cubicBezTo>
                      <a:pt x="12156" y="3976"/>
                      <a:pt x="11660" y="4150"/>
                      <a:pt x="11195" y="4391"/>
                    </a:cubicBezTo>
                    <a:cubicBezTo>
                      <a:pt x="11415" y="3948"/>
                      <a:pt x="11622" y="3496"/>
                      <a:pt x="11869" y="3068"/>
                    </a:cubicBezTo>
                    <a:cubicBezTo>
                      <a:pt x="12113" y="2662"/>
                      <a:pt x="12618" y="1832"/>
                      <a:pt x="13066" y="1673"/>
                    </a:cubicBezTo>
                    <a:close/>
                    <a:moveTo>
                      <a:pt x="12230" y="2100"/>
                    </a:moveTo>
                    <a:lnTo>
                      <a:pt x="12230" y="2100"/>
                    </a:lnTo>
                    <a:cubicBezTo>
                      <a:pt x="11640" y="2853"/>
                      <a:pt x="11254" y="3737"/>
                      <a:pt x="10828" y="4586"/>
                    </a:cubicBezTo>
                    <a:cubicBezTo>
                      <a:pt x="10612" y="4708"/>
                      <a:pt x="10404" y="4842"/>
                      <a:pt x="10204" y="4988"/>
                    </a:cubicBezTo>
                    <a:cubicBezTo>
                      <a:pt x="10200" y="4987"/>
                      <a:pt x="10196" y="4987"/>
                      <a:pt x="10192" y="4986"/>
                    </a:cubicBezTo>
                    <a:cubicBezTo>
                      <a:pt x="10513" y="3837"/>
                      <a:pt x="11239" y="2774"/>
                      <a:pt x="12230" y="2100"/>
                    </a:cubicBezTo>
                    <a:close/>
                    <a:moveTo>
                      <a:pt x="10618" y="5001"/>
                    </a:moveTo>
                    <a:cubicBezTo>
                      <a:pt x="10608" y="5017"/>
                      <a:pt x="10600" y="5033"/>
                      <a:pt x="10591" y="5050"/>
                    </a:cubicBezTo>
                    <a:cubicBezTo>
                      <a:pt x="10579" y="5047"/>
                      <a:pt x="10568" y="5045"/>
                      <a:pt x="10556" y="5043"/>
                    </a:cubicBezTo>
                    <a:cubicBezTo>
                      <a:pt x="10577" y="5029"/>
                      <a:pt x="10597" y="5015"/>
                      <a:pt x="10618" y="5001"/>
                    </a:cubicBezTo>
                    <a:close/>
                    <a:moveTo>
                      <a:pt x="10267" y="5259"/>
                    </a:moveTo>
                    <a:cubicBezTo>
                      <a:pt x="10332" y="5268"/>
                      <a:pt x="10398" y="5278"/>
                      <a:pt x="10463" y="5291"/>
                    </a:cubicBezTo>
                    <a:cubicBezTo>
                      <a:pt x="10396" y="5412"/>
                      <a:pt x="10334" y="5537"/>
                      <a:pt x="10267" y="5658"/>
                    </a:cubicBezTo>
                    <a:cubicBezTo>
                      <a:pt x="10200" y="5664"/>
                      <a:pt x="10134" y="5672"/>
                      <a:pt x="10067" y="5681"/>
                    </a:cubicBezTo>
                    <a:cubicBezTo>
                      <a:pt x="10074" y="5584"/>
                      <a:pt x="10087" y="5487"/>
                      <a:pt x="10102" y="5391"/>
                    </a:cubicBezTo>
                    <a:cubicBezTo>
                      <a:pt x="10157" y="5346"/>
                      <a:pt x="10211" y="5302"/>
                      <a:pt x="10267" y="5259"/>
                    </a:cubicBezTo>
                    <a:close/>
                    <a:moveTo>
                      <a:pt x="9832" y="5621"/>
                    </a:moveTo>
                    <a:cubicBezTo>
                      <a:pt x="9829" y="5654"/>
                      <a:pt x="9827" y="5688"/>
                      <a:pt x="9826" y="5722"/>
                    </a:cubicBezTo>
                    <a:cubicBezTo>
                      <a:pt x="9809" y="5725"/>
                      <a:pt x="9791" y="5729"/>
                      <a:pt x="9774" y="5733"/>
                    </a:cubicBezTo>
                    <a:cubicBezTo>
                      <a:pt x="9742" y="5739"/>
                      <a:pt x="9712" y="5746"/>
                      <a:pt x="9681" y="5753"/>
                    </a:cubicBezTo>
                    <a:cubicBezTo>
                      <a:pt x="9701" y="5737"/>
                      <a:pt x="9719" y="5721"/>
                      <a:pt x="9738" y="5703"/>
                    </a:cubicBezTo>
                    <a:cubicBezTo>
                      <a:pt x="9769" y="5676"/>
                      <a:pt x="9800" y="5649"/>
                      <a:pt x="9832" y="5621"/>
                    </a:cubicBezTo>
                    <a:close/>
                    <a:moveTo>
                      <a:pt x="10714" y="5349"/>
                    </a:moveTo>
                    <a:cubicBezTo>
                      <a:pt x="11039" y="5436"/>
                      <a:pt x="11355" y="5569"/>
                      <a:pt x="11639" y="5755"/>
                    </a:cubicBezTo>
                    <a:cubicBezTo>
                      <a:pt x="11376" y="5693"/>
                      <a:pt x="11109" y="5651"/>
                      <a:pt x="10837" y="5642"/>
                    </a:cubicBezTo>
                    <a:cubicBezTo>
                      <a:pt x="10786" y="5640"/>
                      <a:pt x="10735" y="5639"/>
                      <a:pt x="10684" y="5639"/>
                    </a:cubicBezTo>
                    <a:cubicBezTo>
                      <a:pt x="10642" y="5639"/>
                      <a:pt x="10600" y="5639"/>
                      <a:pt x="10557" y="5640"/>
                    </a:cubicBezTo>
                    <a:cubicBezTo>
                      <a:pt x="10603" y="5557"/>
                      <a:pt x="10648" y="5472"/>
                      <a:pt x="10693" y="5389"/>
                    </a:cubicBezTo>
                    <a:cubicBezTo>
                      <a:pt x="10700" y="5375"/>
                      <a:pt x="10707" y="5362"/>
                      <a:pt x="10714" y="5349"/>
                    </a:cubicBezTo>
                    <a:close/>
                    <a:moveTo>
                      <a:pt x="10102" y="5943"/>
                    </a:moveTo>
                    <a:lnTo>
                      <a:pt x="10070" y="6000"/>
                    </a:lnTo>
                    <a:cubicBezTo>
                      <a:pt x="10069" y="5983"/>
                      <a:pt x="10067" y="5966"/>
                      <a:pt x="10066" y="5948"/>
                    </a:cubicBezTo>
                    <a:cubicBezTo>
                      <a:pt x="10078" y="5947"/>
                      <a:pt x="10091" y="5946"/>
                      <a:pt x="10102" y="5943"/>
                    </a:cubicBezTo>
                    <a:close/>
                    <a:moveTo>
                      <a:pt x="12537" y="6338"/>
                    </a:moveTo>
                    <a:lnTo>
                      <a:pt x="12537" y="6338"/>
                    </a:lnTo>
                    <a:cubicBezTo>
                      <a:pt x="12953" y="6512"/>
                      <a:pt x="13354" y="6729"/>
                      <a:pt x="13729" y="6981"/>
                    </a:cubicBezTo>
                    <a:cubicBezTo>
                      <a:pt x="13620" y="6929"/>
                      <a:pt x="13508" y="6884"/>
                      <a:pt x="13394" y="6841"/>
                    </a:cubicBezTo>
                    <a:cubicBezTo>
                      <a:pt x="13240" y="6784"/>
                      <a:pt x="13081" y="6735"/>
                      <a:pt x="12917" y="6710"/>
                    </a:cubicBezTo>
                    <a:cubicBezTo>
                      <a:pt x="12831" y="6696"/>
                      <a:pt x="12745" y="6689"/>
                      <a:pt x="12660" y="6685"/>
                    </a:cubicBezTo>
                    <a:cubicBezTo>
                      <a:pt x="12636" y="6566"/>
                      <a:pt x="12591" y="6447"/>
                      <a:pt x="12537" y="6338"/>
                    </a:cubicBezTo>
                    <a:close/>
                    <a:moveTo>
                      <a:pt x="10644" y="5908"/>
                    </a:moveTo>
                    <a:cubicBezTo>
                      <a:pt x="11157" y="5908"/>
                      <a:pt x="11666" y="6012"/>
                      <a:pt x="12148" y="6188"/>
                    </a:cubicBezTo>
                    <a:cubicBezTo>
                      <a:pt x="12270" y="6338"/>
                      <a:pt x="12358" y="6501"/>
                      <a:pt x="12409" y="6691"/>
                    </a:cubicBezTo>
                    <a:cubicBezTo>
                      <a:pt x="11821" y="6741"/>
                      <a:pt x="11268" y="6975"/>
                      <a:pt x="10747" y="7239"/>
                    </a:cubicBezTo>
                    <a:cubicBezTo>
                      <a:pt x="10442" y="7042"/>
                      <a:pt x="10220" y="6736"/>
                      <a:pt x="10136" y="6380"/>
                    </a:cubicBezTo>
                    <a:cubicBezTo>
                      <a:pt x="10206" y="6260"/>
                      <a:pt x="10274" y="6141"/>
                      <a:pt x="10344" y="6021"/>
                    </a:cubicBezTo>
                    <a:cubicBezTo>
                      <a:pt x="10363" y="5986"/>
                      <a:pt x="10384" y="5952"/>
                      <a:pt x="10405" y="5916"/>
                    </a:cubicBezTo>
                    <a:cubicBezTo>
                      <a:pt x="10485" y="5910"/>
                      <a:pt x="10564" y="5908"/>
                      <a:pt x="10644" y="5908"/>
                    </a:cubicBezTo>
                    <a:close/>
                    <a:moveTo>
                      <a:pt x="20085" y="7168"/>
                    </a:moveTo>
                    <a:cubicBezTo>
                      <a:pt x="20107" y="7188"/>
                      <a:pt x="20130" y="7209"/>
                      <a:pt x="20152" y="7228"/>
                    </a:cubicBezTo>
                    <a:cubicBezTo>
                      <a:pt x="20178" y="7254"/>
                      <a:pt x="20204" y="7278"/>
                      <a:pt x="20229" y="7304"/>
                    </a:cubicBezTo>
                    <a:cubicBezTo>
                      <a:pt x="20181" y="7335"/>
                      <a:pt x="20134" y="7369"/>
                      <a:pt x="20088" y="7405"/>
                    </a:cubicBezTo>
                    <a:cubicBezTo>
                      <a:pt x="20089" y="7377"/>
                      <a:pt x="20089" y="7350"/>
                      <a:pt x="20089" y="7323"/>
                    </a:cubicBezTo>
                    <a:cubicBezTo>
                      <a:pt x="20089" y="7271"/>
                      <a:pt x="20088" y="7220"/>
                      <a:pt x="20085" y="7168"/>
                    </a:cubicBezTo>
                    <a:close/>
                    <a:moveTo>
                      <a:pt x="12420" y="6974"/>
                    </a:moveTo>
                    <a:cubicBezTo>
                      <a:pt x="12338" y="7325"/>
                      <a:pt x="12007" y="7446"/>
                      <a:pt x="11682" y="7471"/>
                    </a:cubicBezTo>
                    <a:lnTo>
                      <a:pt x="11681" y="7471"/>
                    </a:lnTo>
                    <a:cubicBezTo>
                      <a:pt x="11649" y="7473"/>
                      <a:pt x="11617" y="7474"/>
                      <a:pt x="11585" y="7474"/>
                    </a:cubicBezTo>
                    <a:cubicBezTo>
                      <a:pt x="11404" y="7474"/>
                      <a:pt x="11223" y="7441"/>
                      <a:pt x="11051" y="7384"/>
                    </a:cubicBezTo>
                    <a:cubicBezTo>
                      <a:pt x="11482" y="7180"/>
                      <a:pt x="11942" y="7022"/>
                      <a:pt x="12420" y="6974"/>
                    </a:cubicBezTo>
                    <a:close/>
                    <a:moveTo>
                      <a:pt x="8577" y="6401"/>
                    </a:moveTo>
                    <a:cubicBezTo>
                      <a:pt x="8221" y="6754"/>
                      <a:pt x="7892" y="7133"/>
                      <a:pt x="7598" y="7541"/>
                    </a:cubicBezTo>
                    <a:cubicBezTo>
                      <a:pt x="7552" y="7539"/>
                      <a:pt x="7505" y="7538"/>
                      <a:pt x="7459" y="7538"/>
                    </a:cubicBezTo>
                    <a:cubicBezTo>
                      <a:pt x="7281" y="7538"/>
                      <a:pt x="7102" y="7550"/>
                      <a:pt x="6925" y="7574"/>
                    </a:cubicBezTo>
                    <a:cubicBezTo>
                      <a:pt x="6788" y="7592"/>
                      <a:pt x="6652" y="7615"/>
                      <a:pt x="6518" y="7644"/>
                    </a:cubicBezTo>
                    <a:cubicBezTo>
                      <a:pt x="6532" y="7632"/>
                      <a:pt x="6545" y="7621"/>
                      <a:pt x="6559" y="7609"/>
                    </a:cubicBezTo>
                    <a:cubicBezTo>
                      <a:pt x="7177" y="7125"/>
                      <a:pt x="7865" y="6730"/>
                      <a:pt x="8577" y="6401"/>
                    </a:cubicBezTo>
                    <a:close/>
                    <a:moveTo>
                      <a:pt x="9757" y="5221"/>
                    </a:moveTo>
                    <a:cubicBezTo>
                      <a:pt x="9800" y="5221"/>
                      <a:pt x="9844" y="5222"/>
                      <a:pt x="9888" y="5224"/>
                    </a:cubicBezTo>
                    <a:lnTo>
                      <a:pt x="9885" y="5234"/>
                    </a:lnTo>
                    <a:cubicBezTo>
                      <a:pt x="9607" y="5461"/>
                      <a:pt x="9337" y="5699"/>
                      <a:pt x="9069" y="5938"/>
                    </a:cubicBezTo>
                    <a:cubicBezTo>
                      <a:pt x="8643" y="6097"/>
                      <a:pt x="8231" y="6296"/>
                      <a:pt x="7832" y="6515"/>
                    </a:cubicBezTo>
                    <a:cubicBezTo>
                      <a:pt x="7355" y="6777"/>
                      <a:pt x="6891" y="7066"/>
                      <a:pt x="6458" y="7397"/>
                    </a:cubicBezTo>
                    <a:cubicBezTo>
                      <a:pt x="6319" y="7502"/>
                      <a:pt x="6181" y="7610"/>
                      <a:pt x="6052" y="7730"/>
                    </a:cubicBezTo>
                    <a:cubicBezTo>
                      <a:pt x="6011" y="7780"/>
                      <a:pt x="5955" y="7797"/>
                      <a:pt x="5895" y="7815"/>
                    </a:cubicBezTo>
                    <a:lnTo>
                      <a:pt x="5895" y="7815"/>
                    </a:lnTo>
                    <a:cubicBezTo>
                      <a:pt x="6615" y="6411"/>
                      <a:pt x="8131" y="5221"/>
                      <a:pt x="9757" y="5221"/>
                    </a:cubicBezTo>
                    <a:close/>
                    <a:moveTo>
                      <a:pt x="9828" y="5985"/>
                    </a:moveTo>
                    <a:cubicBezTo>
                      <a:pt x="9835" y="6106"/>
                      <a:pt x="9849" y="6227"/>
                      <a:pt x="9874" y="6345"/>
                    </a:cubicBezTo>
                    <a:cubicBezTo>
                      <a:pt x="9595" y="6845"/>
                      <a:pt x="9311" y="7343"/>
                      <a:pt x="9062" y="7859"/>
                    </a:cubicBezTo>
                    <a:cubicBezTo>
                      <a:pt x="9010" y="7838"/>
                      <a:pt x="8957" y="7817"/>
                      <a:pt x="8903" y="7798"/>
                    </a:cubicBezTo>
                    <a:cubicBezTo>
                      <a:pt x="8587" y="7685"/>
                      <a:pt x="8257" y="7602"/>
                      <a:pt x="7922" y="7564"/>
                    </a:cubicBezTo>
                    <a:cubicBezTo>
                      <a:pt x="7916" y="7564"/>
                      <a:pt x="7911" y="7563"/>
                      <a:pt x="7905" y="7563"/>
                    </a:cubicBezTo>
                    <a:cubicBezTo>
                      <a:pt x="8238" y="7136"/>
                      <a:pt x="8608" y="6739"/>
                      <a:pt x="9004" y="6369"/>
                    </a:cubicBezTo>
                    <a:cubicBezTo>
                      <a:pt x="9091" y="6288"/>
                      <a:pt x="9179" y="6209"/>
                      <a:pt x="9268" y="6129"/>
                    </a:cubicBezTo>
                    <a:cubicBezTo>
                      <a:pt x="9451" y="6071"/>
                      <a:pt x="9638" y="6020"/>
                      <a:pt x="9828" y="5985"/>
                    </a:cubicBezTo>
                    <a:close/>
                    <a:moveTo>
                      <a:pt x="9969" y="6676"/>
                    </a:moveTo>
                    <a:cubicBezTo>
                      <a:pt x="10069" y="6951"/>
                      <a:pt x="10247" y="7195"/>
                      <a:pt x="10473" y="7382"/>
                    </a:cubicBezTo>
                    <a:cubicBezTo>
                      <a:pt x="10112" y="7579"/>
                      <a:pt x="9748" y="7781"/>
                      <a:pt x="9419" y="8028"/>
                    </a:cubicBezTo>
                    <a:cubicBezTo>
                      <a:pt x="9374" y="8005"/>
                      <a:pt x="9330" y="7982"/>
                      <a:pt x="9285" y="7960"/>
                    </a:cubicBezTo>
                    <a:cubicBezTo>
                      <a:pt x="9493" y="7521"/>
                      <a:pt x="9733" y="7100"/>
                      <a:pt x="9969" y="6676"/>
                    </a:cubicBezTo>
                    <a:close/>
                    <a:moveTo>
                      <a:pt x="9182" y="8189"/>
                    </a:moveTo>
                    <a:cubicBezTo>
                      <a:pt x="9191" y="8193"/>
                      <a:pt x="9200" y="8198"/>
                      <a:pt x="9211" y="8202"/>
                    </a:cubicBezTo>
                    <a:cubicBezTo>
                      <a:pt x="9191" y="8220"/>
                      <a:pt x="9171" y="8237"/>
                      <a:pt x="9153" y="8255"/>
                    </a:cubicBezTo>
                    <a:cubicBezTo>
                      <a:pt x="9162" y="8233"/>
                      <a:pt x="9171" y="8211"/>
                      <a:pt x="9182" y="8189"/>
                    </a:cubicBezTo>
                    <a:close/>
                    <a:moveTo>
                      <a:pt x="15700" y="2002"/>
                    </a:moveTo>
                    <a:cubicBezTo>
                      <a:pt x="15776" y="2016"/>
                      <a:pt x="15853" y="2031"/>
                      <a:pt x="15930" y="2047"/>
                    </a:cubicBezTo>
                    <a:cubicBezTo>
                      <a:pt x="16135" y="2578"/>
                      <a:pt x="16161" y="3162"/>
                      <a:pt x="16057" y="3722"/>
                    </a:cubicBezTo>
                    <a:cubicBezTo>
                      <a:pt x="15993" y="4044"/>
                      <a:pt x="15901" y="4360"/>
                      <a:pt x="15805" y="4675"/>
                    </a:cubicBezTo>
                    <a:cubicBezTo>
                      <a:pt x="15726" y="4874"/>
                      <a:pt x="15651" y="5091"/>
                      <a:pt x="15743" y="5300"/>
                    </a:cubicBezTo>
                    <a:cubicBezTo>
                      <a:pt x="15779" y="5412"/>
                      <a:pt x="15827" y="5519"/>
                      <a:pt x="15876" y="5624"/>
                    </a:cubicBezTo>
                    <a:cubicBezTo>
                      <a:pt x="15890" y="5656"/>
                      <a:pt x="15911" y="5680"/>
                      <a:pt x="15942" y="5695"/>
                    </a:cubicBezTo>
                    <a:cubicBezTo>
                      <a:pt x="15958" y="5703"/>
                      <a:pt x="15974" y="5706"/>
                      <a:pt x="15990" y="5706"/>
                    </a:cubicBezTo>
                    <a:cubicBezTo>
                      <a:pt x="16074" y="5706"/>
                      <a:pt x="16145" y="5604"/>
                      <a:pt x="16105" y="5522"/>
                    </a:cubicBezTo>
                    <a:cubicBezTo>
                      <a:pt x="16040" y="5372"/>
                      <a:pt x="15957" y="5223"/>
                      <a:pt x="15945" y="5058"/>
                    </a:cubicBezTo>
                    <a:cubicBezTo>
                      <a:pt x="15969" y="4925"/>
                      <a:pt x="16024" y="4801"/>
                      <a:pt x="16060" y="4672"/>
                    </a:cubicBezTo>
                    <a:cubicBezTo>
                      <a:pt x="16327" y="3838"/>
                      <a:pt x="16480" y="2964"/>
                      <a:pt x="16197" y="2112"/>
                    </a:cubicBezTo>
                    <a:lnTo>
                      <a:pt x="16197" y="2112"/>
                    </a:lnTo>
                    <a:cubicBezTo>
                      <a:pt x="17035" y="2336"/>
                      <a:pt x="17815" y="2822"/>
                      <a:pt x="18358" y="3508"/>
                    </a:cubicBezTo>
                    <a:cubicBezTo>
                      <a:pt x="19044" y="4344"/>
                      <a:pt x="19571" y="5562"/>
                      <a:pt x="19768" y="6626"/>
                    </a:cubicBezTo>
                    <a:cubicBezTo>
                      <a:pt x="19115" y="6184"/>
                      <a:pt x="18343" y="5946"/>
                      <a:pt x="17563" y="5865"/>
                    </a:cubicBezTo>
                    <a:cubicBezTo>
                      <a:pt x="17437" y="5845"/>
                      <a:pt x="17309" y="5834"/>
                      <a:pt x="17180" y="5834"/>
                    </a:cubicBezTo>
                    <a:cubicBezTo>
                      <a:pt x="16847" y="5834"/>
                      <a:pt x="16515" y="5908"/>
                      <a:pt x="16241" y="6106"/>
                    </a:cubicBezTo>
                    <a:cubicBezTo>
                      <a:pt x="15502" y="6710"/>
                      <a:pt x="15204" y="7796"/>
                      <a:pt x="15367" y="8717"/>
                    </a:cubicBezTo>
                    <a:cubicBezTo>
                      <a:pt x="15095" y="8079"/>
                      <a:pt x="14696" y="7490"/>
                      <a:pt x="14183" y="7022"/>
                    </a:cubicBezTo>
                    <a:cubicBezTo>
                      <a:pt x="13661" y="6560"/>
                      <a:pt x="13016" y="6258"/>
                      <a:pt x="12379" y="5989"/>
                    </a:cubicBezTo>
                    <a:lnTo>
                      <a:pt x="12379" y="5988"/>
                    </a:lnTo>
                    <a:cubicBezTo>
                      <a:pt x="12344" y="5976"/>
                      <a:pt x="12309" y="5963"/>
                      <a:pt x="12274" y="5952"/>
                    </a:cubicBezTo>
                    <a:cubicBezTo>
                      <a:pt x="12174" y="5841"/>
                      <a:pt x="12064" y="5739"/>
                      <a:pt x="11945" y="5650"/>
                    </a:cubicBezTo>
                    <a:cubicBezTo>
                      <a:pt x="11617" y="5398"/>
                      <a:pt x="11239" y="5220"/>
                      <a:pt x="10842" y="5110"/>
                    </a:cubicBezTo>
                    <a:cubicBezTo>
                      <a:pt x="10856" y="5083"/>
                      <a:pt x="10870" y="5057"/>
                      <a:pt x="10885" y="5030"/>
                    </a:cubicBezTo>
                    <a:cubicBezTo>
                      <a:pt x="10933" y="4938"/>
                      <a:pt x="10978" y="4843"/>
                      <a:pt x="11022" y="4749"/>
                    </a:cubicBezTo>
                    <a:cubicBezTo>
                      <a:pt x="11628" y="4404"/>
                      <a:pt x="12297" y="4184"/>
                      <a:pt x="12968" y="3997"/>
                    </a:cubicBezTo>
                    <a:cubicBezTo>
                      <a:pt x="13177" y="4074"/>
                      <a:pt x="13395" y="4109"/>
                      <a:pt x="13614" y="4109"/>
                    </a:cubicBezTo>
                    <a:cubicBezTo>
                      <a:pt x="14045" y="4109"/>
                      <a:pt x="14479" y="3975"/>
                      <a:pt x="14856" y="3774"/>
                    </a:cubicBezTo>
                    <a:cubicBezTo>
                      <a:pt x="14913" y="3803"/>
                      <a:pt x="14966" y="3839"/>
                      <a:pt x="15021" y="3873"/>
                    </a:cubicBezTo>
                    <a:cubicBezTo>
                      <a:pt x="15040" y="3885"/>
                      <a:pt x="15060" y="3891"/>
                      <a:pt x="15081" y="3891"/>
                    </a:cubicBezTo>
                    <a:cubicBezTo>
                      <a:pt x="15124" y="3891"/>
                      <a:pt x="15166" y="3866"/>
                      <a:pt x="15188" y="3826"/>
                    </a:cubicBezTo>
                    <a:cubicBezTo>
                      <a:pt x="15235" y="3744"/>
                      <a:pt x="15179" y="3659"/>
                      <a:pt x="15103" y="3618"/>
                    </a:cubicBezTo>
                    <a:cubicBezTo>
                      <a:pt x="15621" y="3268"/>
                      <a:pt x="15998" y="2614"/>
                      <a:pt x="15700" y="2002"/>
                    </a:cubicBezTo>
                    <a:close/>
                    <a:moveTo>
                      <a:pt x="9456" y="8336"/>
                    </a:moveTo>
                    <a:cubicBezTo>
                      <a:pt x="9552" y="8393"/>
                      <a:pt x="9645" y="8454"/>
                      <a:pt x="9737" y="8519"/>
                    </a:cubicBezTo>
                    <a:cubicBezTo>
                      <a:pt x="9856" y="8605"/>
                      <a:pt x="9971" y="8697"/>
                      <a:pt x="10081" y="8793"/>
                    </a:cubicBezTo>
                    <a:cubicBezTo>
                      <a:pt x="9891" y="8717"/>
                      <a:pt x="9694" y="8657"/>
                      <a:pt x="9492" y="8619"/>
                    </a:cubicBezTo>
                    <a:cubicBezTo>
                      <a:pt x="9394" y="8601"/>
                      <a:pt x="9295" y="8588"/>
                      <a:pt x="9197" y="8580"/>
                    </a:cubicBezTo>
                    <a:cubicBezTo>
                      <a:pt x="9255" y="8522"/>
                      <a:pt x="9314" y="8466"/>
                      <a:pt x="9373" y="8410"/>
                    </a:cubicBezTo>
                    <a:cubicBezTo>
                      <a:pt x="9401" y="8385"/>
                      <a:pt x="9428" y="8360"/>
                      <a:pt x="9456" y="8336"/>
                    </a:cubicBezTo>
                    <a:close/>
                    <a:moveTo>
                      <a:pt x="14886" y="8280"/>
                    </a:moveTo>
                    <a:cubicBezTo>
                      <a:pt x="14935" y="8365"/>
                      <a:pt x="14981" y="8452"/>
                      <a:pt x="15024" y="8541"/>
                    </a:cubicBezTo>
                    <a:cubicBezTo>
                      <a:pt x="15062" y="8625"/>
                      <a:pt x="15100" y="8710"/>
                      <a:pt x="15134" y="8794"/>
                    </a:cubicBezTo>
                    <a:cubicBezTo>
                      <a:pt x="15054" y="8813"/>
                      <a:pt x="14974" y="8833"/>
                      <a:pt x="14895" y="8854"/>
                    </a:cubicBezTo>
                    <a:cubicBezTo>
                      <a:pt x="14896" y="8848"/>
                      <a:pt x="14898" y="8843"/>
                      <a:pt x="14899" y="8837"/>
                    </a:cubicBezTo>
                    <a:cubicBezTo>
                      <a:pt x="14926" y="8684"/>
                      <a:pt x="14929" y="8530"/>
                      <a:pt x="14903" y="8377"/>
                    </a:cubicBezTo>
                    <a:cubicBezTo>
                      <a:pt x="14899" y="8344"/>
                      <a:pt x="14892" y="8312"/>
                      <a:pt x="14886" y="8280"/>
                    </a:cubicBezTo>
                    <a:close/>
                    <a:moveTo>
                      <a:pt x="7724" y="7807"/>
                    </a:moveTo>
                    <a:cubicBezTo>
                      <a:pt x="8145" y="7839"/>
                      <a:pt x="8563" y="7933"/>
                      <a:pt x="8957" y="8090"/>
                    </a:cubicBezTo>
                    <a:cubicBezTo>
                      <a:pt x="8955" y="8093"/>
                      <a:pt x="8953" y="8097"/>
                      <a:pt x="8952" y="8100"/>
                    </a:cubicBezTo>
                    <a:cubicBezTo>
                      <a:pt x="8885" y="8256"/>
                      <a:pt x="8815" y="8413"/>
                      <a:pt x="8756" y="8572"/>
                    </a:cubicBezTo>
                    <a:cubicBezTo>
                      <a:pt x="8197" y="8604"/>
                      <a:pt x="7646" y="8735"/>
                      <a:pt x="7132" y="8953"/>
                    </a:cubicBezTo>
                    <a:cubicBezTo>
                      <a:pt x="7121" y="8952"/>
                      <a:pt x="7110" y="8950"/>
                      <a:pt x="7099" y="8949"/>
                    </a:cubicBezTo>
                    <a:cubicBezTo>
                      <a:pt x="7273" y="8556"/>
                      <a:pt x="7466" y="8163"/>
                      <a:pt x="7724" y="7807"/>
                    </a:cubicBezTo>
                    <a:close/>
                    <a:moveTo>
                      <a:pt x="7423" y="7797"/>
                    </a:moveTo>
                    <a:cubicBezTo>
                      <a:pt x="7369" y="7882"/>
                      <a:pt x="7315" y="7967"/>
                      <a:pt x="7265" y="8054"/>
                    </a:cubicBezTo>
                    <a:cubicBezTo>
                      <a:pt x="7103" y="8335"/>
                      <a:pt x="6960" y="8626"/>
                      <a:pt x="6829" y="8922"/>
                    </a:cubicBezTo>
                    <a:cubicBezTo>
                      <a:pt x="6719" y="8916"/>
                      <a:pt x="6610" y="8913"/>
                      <a:pt x="6500" y="8913"/>
                    </a:cubicBezTo>
                    <a:cubicBezTo>
                      <a:pt x="6169" y="8913"/>
                      <a:pt x="5837" y="8940"/>
                      <a:pt x="5509" y="8986"/>
                    </a:cubicBezTo>
                    <a:cubicBezTo>
                      <a:pt x="5523" y="8873"/>
                      <a:pt x="5543" y="8764"/>
                      <a:pt x="5615" y="8674"/>
                    </a:cubicBezTo>
                    <a:cubicBezTo>
                      <a:pt x="5719" y="8512"/>
                      <a:pt x="5827" y="8352"/>
                      <a:pt x="5948" y="8204"/>
                    </a:cubicBezTo>
                    <a:cubicBezTo>
                      <a:pt x="6006" y="8136"/>
                      <a:pt x="6065" y="8070"/>
                      <a:pt x="6126" y="8007"/>
                    </a:cubicBezTo>
                    <a:cubicBezTo>
                      <a:pt x="6248" y="7969"/>
                      <a:pt x="6373" y="7937"/>
                      <a:pt x="6497" y="7909"/>
                    </a:cubicBezTo>
                    <a:cubicBezTo>
                      <a:pt x="6802" y="7844"/>
                      <a:pt x="7111" y="7800"/>
                      <a:pt x="7423" y="7797"/>
                    </a:cubicBezTo>
                    <a:close/>
                    <a:moveTo>
                      <a:pt x="17155" y="6096"/>
                    </a:moveTo>
                    <a:cubicBezTo>
                      <a:pt x="17349" y="6096"/>
                      <a:pt x="17545" y="6122"/>
                      <a:pt x="17737" y="6150"/>
                    </a:cubicBezTo>
                    <a:cubicBezTo>
                      <a:pt x="18479" y="6244"/>
                      <a:pt x="19215" y="6497"/>
                      <a:pt x="19816" y="6948"/>
                    </a:cubicBezTo>
                    <a:cubicBezTo>
                      <a:pt x="19845" y="7197"/>
                      <a:pt x="19853" y="7450"/>
                      <a:pt x="19821" y="7700"/>
                    </a:cubicBezTo>
                    <a:cubicBezTo>
                      <a:pt x="19772" y="7774"/>
                      <a:pt x="19733" y="7854"/>
                      <a:pt x="19700" y="7937"/>
                    </a:cubicBezTo>
                    <a:cubicBezTo>
                      <a:pt x="19638" y="8096"/>
                      <a:pt x="19591" y="8262"/>
                      <a:pt x="19577" y="8432"/>
                    </a:cubicBezTo>
                    <a:cubicBezTo>
                      <a:pt x="19411" y="8673"/>
                      <a:pt x="19203" y="8884"/>
                      <a:pt x="18993" y="9086"/>
                    </a:cubicBezTo>
                    <a:cubicBezTo>
                      <a:pt x="18820" y="9013"/>
                      <a:pt x="18644" y="8951"/>
                      <a:pt x="18466" y="8895"/>
                    </a:cubicBezTo>
                    <a:cubicBezTo>
                      <a:pt x="18131" y="8792"/>
                      <a:pt x="17786" y="8714"/>
                      <a:pt x="17439" y="8670"/>
                    </a:cubicBezTo>
                    <a:cubicBezTo>
                      <a:pt x="17190" y="8638"/>
                      <a:pt x="16939" y="8623"/>
                      <a:pt x="16688" y="8623"/>
                    </a:cubicBezTo>
                    <a:cubicBezTo>
                      <a:pt x="16335" y="8623"/>
                      <a:pt x="15982" y="8652"/>
                      <a:pt x="15632" y="8700"/>
                    </a:cubicBezTo>
                    <a:cubicBezTo>
                      <a:pt x="15427" y="7874"/>
                      <a:pt x="15761" y="6530"/>
                      <a:pt x="16615" y="6186"/>
                    </a:cubicBezTo>
                    <a:cubicBezTo>
                      <a:pt x="16790" y="6119"/>
                      <a:pt x="16972" y="6096"/>
                      <a:pt x="17155" y="6096"/>
                    </a:cubicBezTo>
                    <a:close/>
                    <a:moveTo>
                      <a:pt x="12674" y="6968"/>
                    </a:moveTo>
                    <a:cubicBezTo>
                      <a:pt x="13183" y="7000"/>
                      <a:pt x="13673" y="7215"/>
                      <a:pt x="14084" y="7511"/>
                    </a:cubicBezTo>
                    <a:cubicBezTo>
                      <a:pt x="14541" y="7803"/>
                      <a:pt x="14820" y="8388"/>
                      <a:pt x="14655" y="8921"/>
                    </a:cubicBezTo>
                    <a:cubicBezTo>
                      <a:pt x="14502" y="8966"/>
                      <a:pt x="14350" y="9015"/>
                      <a:pt x="14199" y="9067"/>
                    </a:cubicBezTo>
                    <a:cubicBezTo>
                      <a:pt x="14080" y="9108"/>
                      <a:pt x="13962" y="9149"/>
                      <a:pt x="13845" y="9190"/>
                    </a:cubicBezTo>
                    <a:cubicBezTo>
                      <a:pt x="13617" y="9118"/>
                      <a:pt x="13384" y="9060"/>
                      <a:pt x="13148" y="9020"/>
                    </a:cubicBezTo>
                    <a:lnTo>
                      <a:pt x="13148" y="9020"/>
                    </a:lnTo>
                    <a:lnTo>
                      <a:pt x="13149" y="9021"/>
                    </a:lnTo>
                    <a:cubicBezTo>
                      <a:pt x="12863" y="8972"/>
                      <a:pt x="12572" y="8946"/>
                      <a:pt x="12282" y="8946"/>
                    </a:cubicBezTo>
                    <a:cubicBezTo>
                      <a:pt x="11776" y="8946"/>
                      <a:pt x="11270" y="9023"/>
                      <a:pt x="10791" y="9181"/>
                    </a:cubicBezTo>
                    <a:cubicBezTo>
                      <a:pt x="10464" y="8794"/>
                      <a:pt x="10087" y="8445"/>
                      <a:pt x="9661" y="8171"/>
                    </a:cubicBezTo>
                    <a:cubicBezTo>
                      <a:pt x="9994" y="7939"/>
                      <a:pt x="10350" y="7739"/>
                      <a:pt x="10708" y="7547"/>
                    </a:cubicBezTo>
                    <a:cubicBezTo>
                      <a:pt x="10952" y="7687"/>
                      <a:pt x="11272" y="7769"/>
                      <a:pt x="11585" y="7769"/>
                    </a:cubicBezTo>
                    <a:cubicBezTo>
                      <a:pt x="12103" y="7769"/>
                      <a:pt x="12598" y="7541"/>
                      <a:pt x="12674" y="6968"/>
                    </a:cubicBezTo>
                    <a:close/>
                    <a:moveTo>
                      <a:pt x="8570" y="8859"/>
                    </a:moveTo>
                    <a:cubicBezTo>
                      <a:pt x="8445" y="9000"/>
                      <a:pt x="8322" y="9143"/>
                      <a:pt x="8201" y="9288"/>
                    </a:cubicBezTo>
                    <a:cubicBezTo>
                      <a:pt x="8185" y="9279"/>
                      <a:pt x="8167" y="9269"/>
                      <a:pt x="8150" y="9260"/>
                    </a:cubicBezTo>
                    <a:cubicBezTo>
                      <a:pt x="8082" y="9224"/>
                      <a:pt x="8013" y="9190"/>
                      <a:pt x="7941" y="9162"/>
                    </a:cubicBezTo>
                    <a:cubicBezTo>
                      <a:pt x="7841" y="9124"/>
                      <a:pt x="7740" y="9090"/>
                      <a:pt x="7637" y="9061"/>
                    </a:cubicBezTo>
                    <a:cubicBezTo>
                      <a:pt x="7791" y="9013"/>
                      <a:pt x="7947" y="8972"/>
                      <a:pt x="8103" y="8936"/>
                    </a:cubicBezTo>
                    <a:cubicBezTo>
                      <a:pt x="8258" y="8904"/>
                      <a:pt x="8413" y="8878"/>
                      <a:pt x="8570" y="8859"/>
                    </a:cubicBezTo>
                    <a:close/>
                    <a:moveTo>
                      <a:pt x="5479" y="8265"/>
                    </a:moveTo>
                    <a:cubicBezTo>
                      <a:pt x="5446" y="8358"/>
                      <a:pt x="5417" y="8451"/>
                      <a:pt x="5389" y="8544"/>
                    </a:cubicBezTo>
                    <a:cubicBezTo>
                      <a:pt x="5283" y="8710"/>
                      <a:pt x="5184" y="8880"/>
                      <a:pt x="5103" y="9059"/>
                    </a:cubicBezTo>
                    <a:cubicBezTo>
                      <a:pt x="4746" y="9136"/>
                      <a:pt x="4393" y="9225"/>
                      <a:pt x="4046" y="9339"/>
                    </a:cubicBezTo>
                    <a:cubicBezTo>
                      <a:pt x="4137" y="9239"/>
                      <a:pt x="4231" y="9144"/>
                      <a:pt x="4329" y="9051"/>
                    </a:cubicBezTo>
                    <a:cubicBezTo>
                      <a:pt x="4664" y="8742"/>
                      <a:pt x="5053" y="8472"/>
                      <a:pt x="5479" y="8265"/>
                    </a:cubicBezTo>
                    <a:close/>
                    <a:moveTo>
                      <a:pt x="19569" y="8832"/>
                    </a:moveTo>
                    <a:cubicBezTo>
                      <a:pt x="19577" y="9032"/>
                      <a:pt x="19605" y="9231"/>
                      <a:pt x="19650" y="9426"/>
                    </a:cubicBezTo>
                    <a:cubicBezTo>
                      <a:pt x="19570" y="9376"/>
                      <a:pt x="19489" y="9328"/>
                      <a:pt x="19406" y="9283"/>
                    </a:cubicBezTo>
                    <a:cubicBezTo>
                      <a:pt x="19348" y="9252"/>
                      <a:pt x="19290" y="9222"/>
                      <a:pt x="19231" y="9193"/>
                    </a:cubicBezTo>
                    <a:cubicBezTo>
                      <a:pt x="19287" y="9137"/>
                      <a:pt x="19342" y="9080"/>
                      <a:pt x="19396" y="9022"/>
                    </a:cubicBezTo>
                    <a:cubicBezTo>
                      <a:pt x="19454" y="8959"/>
                      <a:pt x="19513" y="8897"/>
                      <a:pt x="19569" y="8832"/>
                    </a:cubicBezTo>
                    <a:close/>
                    <a:moveTo>
                      <a:pt x="14549" y="9234"/>
                    </a:moveTo>
                    <a:lnTo>
                      <a:pt x="14549" y="9234"/>
                    </a:lnTo>
                    <a:cubicBezTo>
                      <a:pt x="14524" y="9302"/>
                      <a:pt x="14496" y="9368"/>
                      <a:pt x="14466" y="9434"/>
                    </a:cubicBezTo>
                    <a:cubicBezTo>
                      <a:pt x="14392" y="9399"/>
                      <a:pt x="14315" y="9366"/>
                      <a:pt x="14238" y="9333"/>
                    </a:cubicBezTo>
                    <a:cubicBezTo>
                      <a:pt x="14304" y="9312"/>
                      <a:pt x="14371" y="9290"/>
                      <a:pt x="14437" y="9269"/>
                    </a:cubicBezTo>
                    <a:cubicBezTo>
                      <a:pt x="14475" y="9258"/>
                      <a:pt x="14512" y="9246"/>
                      <a:pt x="14549" y="9234"/>
                    </a:cubicBezTo>
                    <a:close/>
                    <a:moveTo>
                      <a:pt x="8579" y="9231"/>
                    </a:moveTo>
                    <a:lnTo>
                      <a:pt x="8579" y="9231"/>
                    </a:lnTo>
                    <a:cubicBezTo>
                      <a:pt x="8563" y="9327"/>
                      <a:pt x="8553" y="9425"/>
                      <a:pt x="8555" y="9522"/>
                    </a:cubicBezTo>
                    <a:cubicBezTo>
                      <a:pt x="8556" y="9536"/>
                      <a:pt x="8556" y="9550"/>
                      <a:pt x="8557" y="9563"/>
                    </a:cubicBezTo>
                    <a:cubicBezTo>
                      <a:pt x="8510" y="9515"/>
                      <a:pt x="8459" y="9471"/>
                      <a:pt x="8405" y="9428"/>
                    </a:cubicBezTo>
                    <a:cubicBezTo>
                      <a:pt x="8463" y="9362"/>
                      <a:pt x="8520" y="9297"/>
                      <a:pt x="8579" y="9231"/>
                    </a:cubicBezTo>
                    <a:close/>
                    <a:moveTo>
                      <a:pt x="16722" y="8899"/>
                    </a:moveTo>
                    <a:cubicBezTo>
                      <a:pt x="17421" y="8899"/>
                      <a:pt x="18117" y="9010"/>
                      <a:pt x="18768" y="9274"/>
                    </a:cubicBezTo>
                    <a:cubicBezTo>
                      <a:pt x="18346" y="9585"/>
                      <a:pt x="17845" y="9795"/>
                      <a:pt x="17319" y="9833"/>
                    </a:cubicBezTo>
                    <a:lnTo>
                      <a:pt x="17330" y="9833"/>
                    </a:lnTo>
                    <a:cubicBezTo>
                      <a:pt x="17280" y="9838"/>
                      <a:pt x="17230" y="9840"/>
                      <a:pt x="17180" y="9840"/>
                    </a:cubicBezTo>
                    <a:cubicBezTo>
                      <a:pt x="16585" y="9840"/>
                      <a:pt x="15992" y="9520"/>
                      <a:pt x="15736" y="8969"/>
                    </a:cubicBezTo>
                    <a:cubicBezTo>
                      <a:pt x="16062" y="8924"/>
                      <a:pt x="16392" y="8899"/>
                      <a:pt x="16722" y="8899"/>
                    </a:cubicBezTo>
                    <a:close/>
                    <a:moveTo>
                      <a:pt x="6328" y="9155"/>
                    </a:moveTo>
                    <a:cubicBezTo>
                      <a:pt x="6447" y="9155"/>
                      <a:pt x="6566" y="9159"/>
                      <a:pt x="6685" y="9166"/>
                    </a:cubicBezTo>
                    <a:cubicBezTo>
                      <a:pt x="6658" y="9180"/>
                      <a:pt x="6631" y="9195"/>
                      <a:pt x="6605" y="9209"/>
                    </a:cubicBezTo>
                    <a:cubicBezTo>
                      <a:pt x="6248" y="9405"/>
                      <a:pt x="5909" y="9633"/>
                      <a:pt x="5594" y="9889"/>
                    </a:cubicBezTo>
                    <a:cubicBezTo>
                      <a:pt x="5512" y="9678"/>
                      <a:pt x="5486" y="9447"/>
                      <a:pt x="5488" y="9222"/>
                    </a:cubicBezTo>
                    <a:cubicBezTo>
                      <a:pt x="5644" y="9197"/>
                      <a:pt x="5800" y="9179"/>
                      <a:pt x="5958" y="9167"/>
                    </a:cubicBezTo>
                    <a:cubicBezTo>
                      <a:pt x="6081" y="9159"/>
                      <a:pt x="6204" y="9155"/>
                      <a:pt x="6328" y="9155"/>
                    </a:cubicBezTo>
                    <a:close/>
                    <a:moveTo>
                      <a:pt x="15232" y="9054"/>
                    </a:moveTo>
                    <a:cubicBezTo>
                      <a:pt x="15346" y="9384"/>
                      <a:pt x="15429" y="9718"/>
                      <a:pt x="15480" y="10064"/>
                    </a:cubicBezTo>
                    <a:cubicBezTo>
                      <a:pt x="15459" y="10047"/>
                      <a:pt x="15437" y="10030"/>
                      <a:pt x="15417" y="10013"/>
                    </a:cubicBezTo>
                    <a:cubicBezTo>
                      <a:pt x="15292" y="9917"/>
                      <a:pt x="15162" y="9828"/>
                      <a:pt x="15029" y="9744"/>
                    </a:cubicBezTo>
                    <a:lnTo>
                      <a:pt x="15030" y="9744"/>
                    </a:lnTo>
                    <a:cubicBezTo>
                      <a:pt x="14910" y="9670"/>
                      <a:pt x="14789" y="9599"/>
                      <a:pt x="14664" y="9534"/>
                    </a:cubicBezTo>
                    <a:cubicBezTo>
                      <a:pt x="14703" y="9448"/>
                      <a:pt x="14737" y="9361"/>
                      <a:pt x="14770" y="9273"/>
                    </a:cubicBezTo>
                    <a:cubicBezTo>
                      <a:pt x="14784" y="9234"/>
                      <a:pt x="14798" y="9196"/>
                      <a:pt x="14811" y="9158"/>
                    </a:cubicBezTo>
                    <a:cubicBezTo>
                      <a:pt x="14942" y="9122"/>
                      <a:pt x="15074" y="9089"/>
                      <a:pt x="15206" y="9059"/>
                    </a:cubicBezTo>
                    <a:cubicBezTo>
                      <a:pt x="15215" y="9058"/>
                      <a:pt x="15224" y="9056"/>
                      <a:pt x="15232" y="9054"/>
                    </a:cubicBezTo>
                    <a:close/>
                    <a:moveTo>
                      <a:pt x="15045" y="10104"/>
                    </a:moveTo>
                    <a:cubicBezTo>
                      <a:pt x="15046" y="10104"/>
                      <a:pt x="15046" y="10105"/>
                      <a:pt x="15047" y="10105"/>
                    </a:cubicBezTo>
                    <a:lnTo>
                      <a:pt x="15047" y="10105"/>
                    </a:lnTo>
                    <a:cubicBezTo>
                      <a:pt x="15046" y="10105"/>
                      <a:pt x="15046" y="10104"/>
                      <a:pt x="15045" y="10104"/>
                    </a:cubicBezTo>
                    <a:close/>
                    <a:moveTo>
                      <a:pt x="8970" y="8837"/>
                    </a:moveTo>
                    <a:cubicBezTo>
                      <a:pt x="9508" y="8837"/>
                      <a:pt x="10040" y="9009"/>
                      <a:pt x="10497" y="9288"/>
                    </a:cubicBezTo>
                    <a:cubicBezTo>
                      <a:pt x="9998" y="9496"/>
                      <a:pt x="9525" y="9785"/>
                      <a:pt x="9142" y="10170"/>
                    </a:cubicBezTo>
                    <a:cubicBezTo>
                      <a:pt x="8811" y="9969"/>
                      <a:pt x="8760" y="9537"/>
                      <a:pt x="8842" y="9187"/>
                    </a:cubicBezTo>
                    <a:cubicBezTo>
                      <a:pt x="8875" y="9073"/>
                      <a:pt x="8874" y="8934"/>
                      <a:pt x="8944" y="8837"/>
                    </a:cubicBezTo>
                    <a:cubicBezTo>
                      <a:pt x="8953" y="8837"/>
                      <a:pt x="8962" y="8837"/>
                      <a:pt x="8970" y="8837"/>
                    </a:cubicBezTo>
                    <a:close/>
                    <a:moveTo>
                      <a:pt x="12262" y="9184"/>
                    </a:moveTo>
                    <a:cubicBezTo>
                      <a:pt x="12656" y="9184"/>
                      <a:pt x="13051" y="9236"/>
                      <a:pt x="13435" y="9342"/>
                    </a:cubicBezTo>
                    <a:cubicBezTo>
                      <a:pt x="12833" y="9583"/>
                      <a:pt x="12245" y="9865"/>
                      <a:pt x="11688" y="10198"/>
                    </a:cubicBezTo>
                    <a:cubicBezTo>
                      <a:pt x="11524" y="9936"/>
                      <a:pt x="11339" y="9684"/>
                      <a:pt x="11118" y="9465"/>
                    </a:cubicBezTo>
                    <a:cubicBezTo>
                      <a:pt x="11083" y="9431"/>
                      <a:pt x="11048" y="9397"/>
                      <a:pt x="11011" y="9363"/>
                    </a:cubicBezTo>
                    <a:cubicBezTo>
                      <a:pt x="11418" y="9244"/>
                      <a:pt x="11839" y="9184"/>
                      <a:pt x="12262" y="9184"/>
                    </a:cubicBezTo>
                    <a:close/>
                    <a:moveTo>
                      <a:pt x="6580" y="9527"/>
                    </a:moveTo>
                    <a:lnTo>
                      <a:pt x="6580" y="9527"/>
                    </a:lnTo>
                    <a:cubicBezTo>
                      <a:pt x="6458" y="9865"/>
                      <a:pt x="6349" y="10210"/>
                      <a:pt x="6253" y="10555"/>
                    </a:cubicBezTo>
                    <a:cubicBezTo>
                      <a:pt x="6051" y="10445"/>
                      <a:pt x="5861" y="10302"/>
                      <a:pt x="5720" y="10118"/>
                    </a:cubicBezTo>
                    <a:cubicBezTo>
                      <a:pt x="5821" y="10035"/>
                      <a:pt x="5923" y="9956"/>
                      <a:pt x="6029" y="9880"/>
                    </a:cubicBezTo>
                    <a:cubicBezTo>
                      <a:pt x="6207" y="9753"/>
                      <a:pt x="6391" y="9636"/>
                      <a:pt x="6580" y="9527"/>
                    </a:cubicBezTo>
                    <a:close/>
                    <a:moveTo>
                      <a:pt x="5263" y="9337"/>
                    </a:moveTo>
                    <a:cubicBezTo>
                      <a:pt x="5265" y="9583"/>
                      <a:pt x="5301" y="9830"/>
                      <a:pt x="5394" y="10059"/>
                    </a:cubicBezTo>
                    <a:cubicBezTo>
                      <a:pt x="5259" y="10176"/>
                      <a:pt x="5130" y="10299"/>
                      <a:pt x="5006" y="10427"/>
                    </a:cubicBezTo>
                    <a:cubicBezTo>
                      <a:pt x="4954" y="10480"/>
                      <a:pt x="4903" y="10535"/>
                      <a:pt x="4853" y="10589"/>
                    </a:cubicBezTo>
                    <a:cubicBezTo>
                      <a:pt x="4862" y="10550"/>
                      <a:pt x="4872" y="10511"/>
                      <a:pt x="4881" y="10472"/>
                    </a:cubicBezTo>
                    <a:cubicBezTo>
                      <a:pt x="4905" y="10371"/>
                      <a:pt x="4934" y="10271"/>
                      <a:pt x="4961" y="10170"/>
                    </a:cubicBezTo>
                    <a:cubicBezTo>
                      <a:pt x="5036" y="9882"/>
                      <a:pt x="5139" y="9615"/>
                      <a:pt x="5263" y="9337"/>
                    </a:cubicBezTo>
                    <a:close/>
                    <a:moveTo>
                      <a:pt x="7177" y="9231"/>
                    </a:moveTo>
                    <a:cubicBezTo>
                      <a:pt x="7465" y="9294"/>
                      <a:pt x="7753" y="9375"/>
                      <a:pt x="8012" y="9521"/>
                    </a:cubicBezTo>
                    <a:cubicBezTo>
                      <a:pt x="7795" y="9790"/>
                      <a:pt x="7583" y="10063"/>
                      <a:pt x="7381" y="10344"/>
                    </a:cubicBezTo>
                    <a:cubicBezTo>
                      <a:pt x="7278" y="10485"/>
                      <a:pt x="7178" y="10627"/>
                      <a:pt x="7078" y="10771"/>
                    </a:cubicBezTo>
                    <a:cubicBezTo>
                      <a:pt x="6954" y="10759"/>
                      <a:pt x="6830" y="10738"/>
                      <a:pt x="6708" y="10711"/>
                    </a:cubicBezTo>
                    <a:cubicBezTo>
                      <a:pt x="6638" y="10696"/>
                      <a:pt x="6571" y="10677"/>
                      <a:pt x="6504" y="10656"/>
                    </a:cubicBezTo>
                    <a:cubicBezTo>
                      <a:pt x="6623" y="10211"/>
                      <a:pt x="6761" y="9770"/>
                      <a:pt x="6934" y="9341"/>
                    </a:cubicBezTo>
                    <a:cubicBezTo>
                      <a:pt x="7014" y="9303"/>
                      <a:pt x="7095" y="9266"/>
                      <a:pt x="7177" y="9231"/>
                    </a:cubicBezTo>
                    <a:close/>
                    <a:moveTo>
                      <a:pt x="8212" y="9656"/>
                    </a:moveTo>
                    <a:cubicBezTo>
                      <a:pt x="8466" y="9836"/>
                      <a:pt x="8712" y="10126"/>
                      <a:pt x="8521" y="10443"/>
                    </a:cubicBezTo>
                    <a:cubicBezTo>
                      <a:pt x="8216" y="10740"/>
                      <a:pt x="7749" y="10762"/>
                      <a:pt x="7345" y="10781"/>
                    </a:cubicBezTo>
                    <a:cubicBezTo>
                      <a:pt x="7442" y="10646"/>
                      <a:pt x="7538" y="10512"/>
                      <a:pt x="7638" y="10380"/>
                    </a:cubicBezTo>
                    <a:cubicBezTo>
                      <a:pt x="7822" y="10134"/>
                      <a:pt x="8014" y="9893"/>
                      <a:pt x="8212" y="9656"/>
                    </a:cubicBezTo>
                    <a:close/>
                    <a:moveTo>
                      <a:pt x="14539" y="9786"/>
                    </a:moveTo>
                    <a:cubicBezTo>
                      <a:pt x="14717" y="9885"/>
                      <a:pt x="14888" y="9994"/>
                      <a:pt x="15055" y="10111"/>
                    </a:cubicBezTo>
                    <a:lnTo>
                      <a:pt x="15055" y="10111"/>
                    </a:lnTo>
                    <a:cubicBezTo>
                      <a:pt x="15052" y="10109"/>
                      <a:pt x="15050" y="10107"/>
                      <a:pt x="15047" y="10105"/>
                    </a:cubicBezTo>
                    <a:lnTo>
                      <a:pt x="15047" y="10105"/>
                    </a:lnTo>
                    <a:cubicBezTo>
                      <a:pt x="15072" y="10123"/>
                      <a:pt x="15097" y="10140"/>
                      <a:pt x="15122" y="10158"/>
                    </a:cubicBezTo>
                    <a:cubicBezTo>
                      <a:pt x="14647" y="10285"/>
                      <a:pt x="14195" y="10502"/>
                      <a:pt x="13817" y="10814"/>
                    </a:cubicBezTo>
                    <a:cubicBezTo>
                      <a:pt x="13811" y="10819"/>
                      <a:pt x="13806" y="10824"/>
                      <a:pt x="13801" y="10828"/>
                    </a:cubicBezTo>
                    <a:cubicBezTo>
                      <a:pt x="13870" y="10750"/>
                      <a:pt x="13938" y="10672"/>
                      <a:pt x="14003" y="10589"/>
                    </a:cubicBezTo>
                    <a:cubicBezTo>
                      <a:pt x="14116" y="10445"/>
                      <a:pt x="14223" y="10297"/>
                      <a:pt x="14322" y="10143"/>
                    </a:cubicBezTo>
                    <a:cubicBezTo>
                      <a:pt x="14397" y="10026"/>
                      <a:pt x="14472" y="9908"/>
                      <a:pt x="14539" y="9786"/>
                    </a:cubicBezTo>
                    <a:close/>
                    <a:moveTo>
                      <a:pt x="15819" y="10764"/>
                    </a:moveTo>
                    <a:lnTo>
                      <a:pt x="15819" y="10764"/>
                    </a:lnTo>
                    <a:cubicBezTo>
                      <a:pt x="15895" y="10841"/>
                      <a:pt x="15967" y="10920"/>
                      <a:pt x="16038" y="11000"/>
                    </a:cubicBezTo>
                    <a:cubicBezTo>
                      <a:pt x="15996" y="11001"/>
                      <a:pt x="15954" y="11004"/>
                      <a:pt x="15912" y="11007"/>
                    </a:cubicBezTo>
                    <a:cubicBezTo>
                      <a:pt x="15884" y="11009"/>
                      <a:pt x="15858" y="11012"/>
                      <a:pt x="15830" y="11014"/>
                    </a:cubicBezTo>
                    <a:cubicBezTo>
                      <a:pt x="15827" y="10930"/>
                      <a:pt x="15824" y="10847"/>
                      <a:pt x="15819" y="10764"/>
                    </a:cubicBezTo>
                    <a:close/>
                    <a:moveTo>
                      <a:pt x="10715" y="9463"/>
                    </a:moveTo>
                    <a:cubicBezTo>
                      <a:pt x="10949" y="9768"/>
                      <a:pt x="11140" y="10089"/>
                      <a:pt x="11301" y="10449"/>
                    </a:cubicBezTo>
                    <a:cubicBezTo>
                      <a:pt x="10985" y="10667"/>
                      <a:pt x="10695" y="10928"/>
                      <a:pt x="10446" y="11222"/>
                    </a:cubicBezTo>
                    <a:cubicBezTo>
                      <a:pt x="10160" y="10891"/>
                      <a:pt x="9816" y="10615"/>
                      <a:pt x="9449" y="10377"/>
                    </a:cubicBezTo>
                    <a:cubicBezTo>
                      <a:pt x="9417" y="10357"/>
                      <a:pt x="9386" y="10338"/>
                      <a:pt x="9355" y="10317"/>
                    </a:cubicBezTo>
                    <a:cubicBezTo>
                      <a:pt x="9744" y="9943"/>
                      <a:pt x="10213" y="9658"/>
                      <a:pt x="10715" y="9463"/>
                    </a:cubicBezTo>
                    <a:close/>
                    <a:moveTo>
                      <a:pt x="20417" y="7501"/>
                    </a:moveTo>
                    <a:cubicBezTo>
                      <a:pt x="21352" y="8603"/>
                      <a:pt x="21581" y="10105"/>
                      <a:pt x="21511" y="11517"/>
                    </a:cubicBezTo>
                    <a:cubicBezTo>
                      <a:pt x="21500" y="11496"/>
                      <a:pt x="21491" y="11476"/>
                      <a:pt x="21481" y="11455"/>
                    </a:cubicBezTo>
                    <a:cubicBezTo>
                      <a:pt x="21330" y="11152"/>
                      <a:pt x="21155" y="10860"/>
                      <a:pt x="20947" y="10591"/>
                    </a:cubicBezTo>
                    <a:cubicBezTo>
                      <a:pt x="20661" y="10226"/>
                      <a:pt x="20325" y="9901"/>
                      <a:pt x="19950" y="9627"/>
                    </a:cubicBezTo>
                    <a:cubicBezTo>
                      <a:pt x="19888" y="9380"/>
                      <a:pt x="19835" y="9154"/>
                      <a:pt x="19817" y="8890"/>
                    </a:cubicBezTo>
                    <a:cubicBezTo>
                      <a:pt x="19811" y="8771"/>
                      <a:pt x="19806" y="8624"/>
                      <a:pt x="19817" y="8489"/>
                    </a:cubicBezTo>
                    <a:cubicBezTo>
                      <a:pt x="19858" y="8420"/>
                      <a:pt x="19893" y="8346"/>
                      <a:pt x="19922" y="8270"/>
                    </a:cubicBezTo>
                    <a:cubicBezTo>
                      <a:pt x="20082" y="7841"/>
                      <a:pt x="19960" y="7766"/>
                      <a:pt x="20417" y="7501"/>
                    </a:cubicBezTo>
                    <a:close/>
                    <a:moveTo>
                      <a:pt x="6443" y="10909"/>
                    </a:moveTo>
                    <a:lnTo>
                      <a:pt x="6443" y="10909"/>
                    </a:lnTo>
                    <a:cubicBezTo>
                      <a:pt x="6579" y="10950"/>
                      <a:pt x="6718" y="10979"/>
                      <a:pt x="6860" y="11000"/>
                    </a:cubicBezTo>
                    <a:cubicBezTo>
                      <a:pt x="6879" y="11002"/>
                      <a:pt x="6897" y="11005"/>
                      <a:pt x="6915" y="11007"/>
                    </a:cubicBezTo>
                    <a:cubicBezTo>
                      <a:pt x="6857" y="11093"/>
                      <a:pt x="6800" y="11178"/>
                      <a:pt x="6742" y="11264"/>
                    </a:cubicBezTo>
                    <a:cubicBezTo>
                      <a:pt x="6641" y="11413"/>
                      <a:pt x="6544" y="11567"/>
                      <a:pt x="6446" y="11719"/>
                    </a:cubicBezTo>
                    <a:cubicBezTo>
                      <a:pt x="6346" y="11455"/>
                      <a:pt x="6381" y="11178"/>
                      <a:pt x="6443" y="10909"/>
                    </a:cubicBezTo>
                    <a:close/>
                    <a:moveTo>
                      <a:pt x="13845" y="9469"/>
                    </a:moveTo>
                    <a:cubicBezTo>
                      <a:pt x="13856" y="9474"/>
                      <a:pt x="13868" y="9477"/>
                      <a:pt x="13880" y="9482"/>
                    </a:cubicBezTo>
                    <a:cubicBezTo>
                      <a:pt x="14035" y="9540"/>
                      <a:pt x="14187" y="9606"/>
                      <a:pt x="14337" y="9680"/>
                    </a:cubicBezTo>
                    <a:cubicBezTo>
                      <a:pt x="13851" y="10553"/>
                      <a:pt x="13089" y="11232"/>
                      <a:pt x="12251" y="11759"/>
                    </a:cubicBezTo>
                    <a:cubicBezTo>
                      <a:pt x="12217" y="11542"/>
                      <a:pt x="12169" y="11329"/>
                      <a:pt x="12101" y="11118"/>
                    </a:cubicBezTo>
                    <a:cubicBezTo>
                      <a:pt x="12025" y="10878"/>
                      <a:pt x="11932" y="10641"/>
                      <a:pt x="11814" y="10417"/>
                    </a:cubicBezTo>
                    <a:cubicBezTo>
                      <a:pt x="12456" y="10040"/>
                      <a:pt x="13141" y="9721"/>
                      <a:pt x="13845" y="9469"/>
                    </a:cubicBezTo>
                    <a:close/>
                    <a:moveTo>
                      <a:pt x="11644" y="10630"/>
                    </a:moveTo>
                    <a:cubicBezTo>
                      <a:pt x="11652" y="10646"/>
                      <a:pt x="11659" y="10661"/>
                      <a:pt x="11667" y="10676"/>
                    </a:cubicBezTo>
                    <a:cubicBezTo>
                      <a:pt x="11734" y="10822"/>
                      <a:pt x="11794" y="10972"/>
                      <a:pt x="11845" y="11125"/>
                    </a:cubicBezTo>
                    <a:cubicBezTo>
                      <a:pt x="11842" y="11120"/>
                      <a:pt x="11841" y="11114"/>
                      <a:pt x="11839" y="11109"/>
                    </a:cubicBezTo>
                    <a:lnTo>
                      <a:pt x="11839" y="11109"/>
                    </a:lnTo>
                    <a:cubicBezTo>
                      <a:pt x="11903" y="11301"/>
                      <a:pt x="11953" y="11497"/>
                      <a:pt x="11992" y="11695"/>
                    </a:cubicBezTo>
                    <a:cubicBezTo>
                      <a:pt x="12004" y="11763"/>
                      <a:pt x="12015" y="11830"/>
                      <a:pt x="12025" y="11899"/>
                    </a:cubicBezTo>
                    <a:cubicBezTo>
                      <a:pt x="11993" y="11916"/>
                      <a:pt x="11962" y="11935"/>
                      <a:pt x="11932" y="11952"/>
                    </a:cubicBezTo>
                    <a:cubicBezTo>
                      <a:pt x="11932" y="11935"/>
                      <a:pt x="11931" y="11917"/>
                      <a:pt x="11931" y="11900"/>
                    </a:cubicBezTo>
                    <a:cubicBezTo>
                      <a:pt x="11924" y="11741"/>
                      <a:pt x="11905" y="11584"/>
                      <a:pt x="11877" y="11428"/>
                    </a:cubicBezTo>
                    <a:cubicBezTo>
                      <a:pt x="11827" y="11156"/>
                      <a:pt x="11746" y="10889"/>
                      <a:pt x="11644" y="10630"/>
                    </a:cubicBezTo>
                    <a:close/>
                    <a:moveTo>
                      <a:pt x="11399" y="10684"/>
                    </a:moveTo>
                    <a:cubicBezTo>
                      <a:pt x="11572" y="11131"/>
                      <a:pt x="11690" y="11616"/>
                      <a:pt x="11666" y="12101"/>
                    </a:cubicBezTo>
                    <a:cubicBezTo>
                      <a:pt x="11617" y="12128"/>
                      <a:pt x="11567" y="12154"/>
                      <a:pt x="11518" y="12181"/>
                    </a:cubicBezTo>
                    <a:cubicBezTo>
                      <a:pt x="11379" y="12255"/>
                      <a:pt x="11239" y="12327"/>
                      <a:pt x="11096" y="12395"/>
                    </a:cubicBezTo>
                    <a:cubicBezTo>
                      <a:pt x="11048" y="12246"/>
                      <a:pt x="10995" y="12097"/>
                      <a:pt x="10925" y="11955"/>
                    </a:cubicBezTo>
                    <a:cubicBezTo>
                      <a:pt x="10858" y="11815"/>
                      <a:pt x="10779" y="11679"/>
                      <a:pt x="10692" y="11550"/>
                    </a:cubicBezTo>
                    <a:cubicBezTo>
                      <a:pt x="10661" y="11505"/>
                      <a:pt x="10628" y="11460"/>
                      <a:pt x="10596" y="11414"/>
                    </a:cubicBezTo>
                    <a:cubicBezTo>
                      <a:pt x="10831" y="11138"/>
                      <a:pt x="11099" y="10890"/>
                      <a:pt x="11399" y="10684"/>
                    </a:cubicBezTo>
                    <a:close/>
                    <a:moveTo>
                      <a:pt x="10434" y="11621"/>
                    </a:moveTo>
                    <a:cubicBezTo>
                      <a:pt x="10628" y="11887"/>
                      <a:pt x="10776" y="12185"/>
                      <a:pt x="10870" y="12500"/>
                    </a:cubicBezTo>
                    <a:cubicBezTo>
                      <a:pt x="10497" y="12667"/>
                      <a:pt x="10105" y="12784"/>
                      <a:pt x="9706" y="12872"/>
                    </a:cubicBezTo>
                    <a:cubicBezTo>
                      <a:pt x="9906" y="12448"/>
                      <a:pt x="10148" y="12008"/>
                      <a:pt x="10434" y="11621"/>
                    </a:cubicBezTo>
                    <a:close/>
                    <a:moveTo>
                      <a:pt x="8844" y="10258"/>
                    </a:moveTo>
                    <a:cubicBezTo>
                      <a:pt x="8881" y="10295"/>
                      <a:pt x="8924" y="10328"/>
                      <a:pt x="8967" y="10358"/>
                    </a:cubicBezTo>
                    <a:cubicBezTo>
                      <a:pt x="8337" y="11075"/>
                      <a:pt x="7957" y="12009"/>
                      <a:pt x="7919" y="12964"/>
                    </a:cubicBezTo>
                    <a:cubicBezTo>
                      <a:pt x="7316" y="12897"/>
                      <a:pt x="6730" y="12595"/>
                      <a:pt x="6543" y="11983"/>
                    </a:cubicBezTo>
                    <a:cubicBezTo>
                      <a:pt x="6745" y="11662"/>
                      <a:pt x="6949" y="11341"/>
                      <a:pt x="7170" y="11031"/>
                    </a:cubicBezTo>
                    <a:cubicBezTo>
                      <a:pt x="7191" y="11032"/>
                      <a:pt x="7213" y="11032"/>
                      <a:pt x="7236" y="11032"/>
                    </a:cubicBezTo>
                    <a:cubicBezTo>
                      <a:pt x="7812" y="11032"/>
                      <a:pt x="8765" y="10950"/>
                      <a:pt x="8844" y="10258"/>
                    </a:cubicBezTo>
                    <a:close/>
                    <a:moveTo>
                      <a:pt x="9174" y="10507"/>
                    </a:moveTo>
                    <a:cubicBezTo>
                      <a:pt x="9585" y="10756"/>
                      <a:pt x="9973" y="11052"/>
                      <a:pt x="10285" y="11421"/>
                    </a:cubicBezTo>
                    <a:cubicBezTo>
                      <a:pt x="10150" y="11594"/>
                      <a:pt x="10027" y="11775"/>
                      <a:pt x="9911" y="11961"/>
                    </a:cubicBezTo>
                    <a:cubicBezTo>
                      <a:pt x="9719" y="12271"/>
                      <a:pt x="9552" y="12596"/>
                      <a:pt x="9406" y="12929"/>
                    </a:cubicBezTo>
                    <a:cubicBezTo>
                      <a:pt x="9256" y="12953"/>
                      <a:pt x="9105" y="12971"/>
                      <a:pt x="8953" y="12983"/>
                    </a:cubicBezTo>
                    <a:lnTo>
                      <a:pt x="8953" y="12983"/>
                    </a:lnTo>
                    <a:cubicBezTo>
                      <a:pt x="8799" y="12992"/>
                      <a:pt x="8646" y="12998"/>
                      <a:pt x="8492" y="12998"/>
                    </a:cubicBezTo>
                    <a:cubicBezTo>
                      <a:pt x="8382" y="12998"/>
                      <a:pt x="8272" y="12995"/>
                      <a:pt x="8163" y="12989"/>
                    </a:cubicBezTo>
                    <a:cubicBezTo>
                      <a:pt x="8196" y="12076"/>
                      <a:pt x="8556" y="11182"/>
                      <a:pt x="9174" y="10507"/>
                    </a:cubicBezTo>
                    <a:close/>
                    <a:moveTo>
                      <a:pt x="11632" y="12429"/>
                    </a:moveTo>
                    <a:lnTo>
                      <a:pt x="11632" y="12429"/>
                    </a:lnTo>
                    <a:cubicBezTo>
                      <a:pt x="11577" y="12797"/>
                      <a:pt x="11456" y="13157"/>
                      <a:pt x="11265" y="13477"/>
                    </a:cubicBezTo>
                    <a:cubicBezTo>
                      <a:pt x="11265" y="13466"/>
                      <a:pt x="11265" y="13454"/>
                      <a:pt x="11264" y="13442"/>
                    </a:cubicBezTo>
                    <a:cubicBezTo>
                      <a:pt x="11260" y="13179"/>
                      <a:pt x="11229" y="12917"/>
                      <a:pt x="11169" y="12661"/>
                    </a:cubicBezTo>
                    <a:cubicBezTo>
                      <a:pt x="11311" y="12595"/>
                      <a:pt x="11449" y="12525"/>
                      <a:pt x="11587" y="12453"/>
                    </a:cubicBezTo>
                    <a:cubicBezTo>
                      <a:pt x="11602" y="12445"/>
                      <a:pt x="11617" y="12437"/>
                      <a:pt x="11632" y="12429"/>
                    </a:cubicBezTo>
                    <a:close/>
                    <a:moveTo>
                      <a:pt x="21215" y="7328"/>
                    </a:moveTo>
                    <a:cubicBezTo>
                      <a:pt x="21771" y="7328"/>
                      <a:pt x="22331" y="7527"/>
                      <a:pt x="22782" y="7845"/>
                    </a:cubicBezTo>
                    <a:cubicBezTo>
                      <a:pt x="23199" y="8142"/>
                      <a:pt x="23509" y="8567"/>
                      <a:pt x="23732" y="9022"/>
                    </a:cubicBezTo>
                    <a:cubicBezTo>
                      <a:pt x="24408" y="10428"/>
                      <a:pt x="24138" y="12217"/>
                      <a:pt x="22942" y="13258"/>
                    </a:cubicBezTo>
                    <a:cubicBezTo>
                      <a:pt x="22630" y="13311"/>
                      <a:pt x="22305" y="13404"/>
                      <a:pt x="22058" y="13611"/>
                    </a:cubicBezTo>
                    <a:cubicBezTo>
                      <a:pt x="22054" y="13538"/>
                      <a:pt x="22048" y="13464"/>
                      <a:pt x="22040" y="13391"/>
                    </a:cubicBezTo>
                    <a:cubicBezTo>
                      <a:pt x="22005" y="13048"/>
                      <a:pt x="21943" y="12704"/>
                      <a:pt x="21842" y="12373"/>
                    </a:cubicBezTo>
                    <a:cubicBezTo>
                      <a:pt x="21803" y="12248"/>
                      <a:pt x="21762" y="12124"/>
                      <a:pt x="21716" y="12001"/>
                    </a:cubicBezTo>
                    <a:cubicBezTo>
                      <a:pt x="21778" y="11550"/>
                      <a:pt x="21799" y="11095"/>
                      <a:pt x="21774" y="10643"/>
                    </a:cubicBezTo>
                    <a:cubicBezTo>
                      <a:pt x="21720" y="9487"/>
                      <a:pt x="21392" y="8303"/>
                      <a:pt x="20639" y="7404"/>
                    </a:cubicBezTo>
                    <a:cubicBezTo>
                      <a:pt x="20827" y="7352"/>
                      <a:pt x="21021" y="7328"/>
                      <a:pt x="21215" y="7328"/>
                    </a:cubicBezTo>
                    <a:close/>
                    <a:moveTo>
                      <a:pt x="4988" y="9317"/>
                    </a:moveTo>
                    <a:lnTo>
                      <a:pt x="4988" y="9317"/>
                    </a:lnTo>
                    <a:cubicBezTo>
                      <a:pt x="4758" y="9847"/>
                      <a:pt x="4630" y="10415"/>
                      <a:pt x="4518" y="10980"/>
                    </a:cubicBezTo>
                    <a:cubicBezTo>
                      <a:pt x="3881" y="11762"/>
                      <a:pt x="3408" y="12695"/>
                      <a:pt x="3287" y="13704"/>
                    </a:cubicBezTo>
                    <a:cubicBezTo>
                      <a:pt x="2678" y="12381"/>
                      <a:pt x="2884" y="10867"/>
                      <a:pt x="3749" y="9706"/>
                    </a:cubicBezTo>
                    <a:cubicBezTo>
                      <a:pt x="4145" y="9544"/>
                      <a:pt x="4565" y="9411"/>
                      <a:pt x="4988" y="9317"/>
                    </a:cubicBezTo>
                    <a:close/>
                    <a:moveTo>
                      <a:pt x="15527" y="9142"/>
                    </a:moveTo>
                    <a:lnTo>
                      <a:pt x="15527" y="9142"/>
                    </a:lnTo>
                    <a:cubicBezTo>
                      <a:pt x="15888" y="9818"/>
                      <a:pt x="16510" y="10096"/>
                      <a:pt x="17170" y="10096"/>
                    </a:cubicBezTo>
                    <a:cubicBezTo>
                      <a:pt x="17826" y="10096"/>
                      <a:pt x="18518" y="9820"/>
                      <a:pt x="19024" y="9384"/>
                    </a:cubicBezTo>
                    <a:cubicBezTo>
                      <a:pt x="19102" y="9420"/>
                      <a:pt x="19179" y="9458"/>
                      <a:pt x="19254" y="9499"/>
                    </a:cubicBezTo>
                    <a:cubicBezTo>
                      <a:pt x="19423" y="9591"/>
                      <a:pt x="19584" y="9692"/>
                      <a:pt x="19741" y="9801"/>
                    </a:cubicBezTo>
                    <a:cubicBezTo>
                      <a:pt x="20110" y="11122"/>
                      <a:pt x="20733" y="12456"/>
                      <a:pt x="20449" y="13858"/>
                    </a:cubicBezTo>
                    <a:cubicBezTo>
                      <a:pt x="20095" y="11854"/>
                      <a:pt x="18636" y="10269"/>
                      <a:pt x="16565" y="10061"/>
                    </a:cubicBezTo>
                    <a:cubicBezTo>
                      <a:pt x="16401" y="10043"/>
                      <a:pt x="16235" y="10033"/>
                      <a:pt x="16070" y="10033"/>
                    </a:cubicBezTo>
                    <a:cubicBezTo>
                      <a:pt x="15962" y="10033"/>
                      <a:pt x="15854" y="10037"/>
                      <a:pt x="15747" y="10047"/>
                    </a:cubicBezTo>
                    <a:cubicBezTo>
                      <a:pt x="15697" y="9741"/>
                      <a:pt x="15624" y="9438"/>
                      <a:pt x="15527" y="9142"/>
                    </a:cubicBezTo>
                    <a:close/>
                    <a:moveTo>
                      <a:pt x="20063" y="10050"/>
                    </a:moveTo>
                    <a:lnTo>
                      <a:pt x="20063" y="10050"/>
                    </a:lnTo>
                    <a:cubicBezTo>
                      <a:pt x="20683" y="10553"/>
                      <a:pt x="21161" y="11222"/>
                      <a:pt x="21468" y="11961"/>
                    </a:cubicBezTo>
                    <a:cubicBezTo>
                      <a:pt x="21363" y="12783"/>
                      <a:pt x="21116" y="13615"/>
                      <a:pt x="20621" y="14292"/>
                    </a:cubicBezTo>
                    <a:cubicBezTo>
                      <a:pt x="20994" y="12906"/>
                      <a:pt x="20587" y="11668"/>
                      <a:pt x="20160" y="10357"/>
                    </a:cubicBezTo>
                    <a:cubicBezTo>
                      <a:pt x="20127" y="10255"/>
                      <a:pt x="20095" y="10153"/>
                      <a:pt x="20063" y="10050"/>
                    </a:cubicBezTo>
                    <a:close/>
                    <a:moveTo>
                      <a:pt x="5526" y="10283"/>
                    </a:moveTo>
                    <a:cubicBezTo>
                      <a:pt x="5605" y="10388"/>
                      <a:pt x="5697" y="10483"/>
                      <a:pt x="5800" y="10566"/>
                    </a:cubicBezTo>
                    <a:cubicBezTo>
                      <a:pt x="5920" y="10662"/>
                      <a:pt x="6050" y="10750"/>
                      <a:pt x="6190" y="10817"/>
                    </a:cubicBezTo>
                    <a:cubicBezTo>
                      <a:pt x="6077" y="11257"/>
                      <a:pt x="6079" y="11579"/>
                      <a:pt x="6263" y="12002"/>
                    </a:cubicBezTo>
                    <a:cubicBezTo>
                      <a:pt x="5763" y="12761"/>
                      <a:pt x="5306" y="13546"/>
                      <a:pt x="4789" y="14297"/>
                    </a:cubicBezTo>
                    <a:cubicBezTo>
                      <a:pt x="4710" y="13982"/>
                      <a:pt x="4702" y="13654"/>
                      <a:pt x="4674" y="13332"/>
                    </a:cubicBezTo>
                    <a:cubicBezTo>
                      <a:pt x="4642" y="12832"/>
                      <a:pt x="4615" y="12329"/>
                      <a:pt x="4657" y="11829"/>
                    </a:cubicBezTo>
                    <a:cubicBezTo>
                      <a:pt x="4675" y="11584"/>
                      <a:pt x="4707" y="11339"/>
                      <a:pt x="4747" y="11096"/>
                    </a:cubicBezTo>
                    <a:cubicBezTo>
                      <a:pt x="4978" y="10813"/>
                      <a:pt x="5243" y="10533"/>
                      <a:pt x="5526" y="10283"/>
                    </a:cubicBezTo>
                    <a:close/>
                    <a:moveTo>
                      <a:pt x="9291" y="13203"/>
                    </a:moveTo>
                    <a:cubicBezTo>
                      <a:pt x="9049" y="13805"/>
                      <a:pt x="8858" y="14424"/>
                      <a:pt x="8720" y="15056"/>
                    </a:cubicBezTo>
                    <a:cubicBezTo>
                      <a:pt x="8353" y="14522"/>
                      <a:pt x="8172" y="13875"/>
                      <a:pt x="8161" y="13229"/>
                    </a:cubicBezTo>
                    <a:lnTo>
                      <a:pt x="8161" y="13229"/>
                    </a:lnTo>
                    <a:cubicBezTo>
                      <a:pt x="8286" y="13239"/>
                      <a:pt x="8411" y="13244"/>
                      <a:pt x="8536" y="13244"/>
                    </a:cubicBezTo>
                    <a:cubicBezTo>
                      <a:pt x="8548" y="13244"/>
                      <a:pt x="8559" y="13244"/>
                      <a:pt x="8570" y="13244"/>
                    </a:cubicBezTo>
                    <a:cubicBezTo>
                      <a:pt x="8812" y="13244"/>
                      <a:pt x="9053" y="13232"/>
                      <a:pt x="9291" y="13203"/>
                    </a:cubicBezTo>
                    <a:close/>
                    <a:moveTo>
                      <a:pt x="15550" y="11318"/>
                    </a:moveTo>
                    <a:lnTo>
                      <a:pt x="15550" y="11318"/>
                    </a:lnTo>
                    <a:cubicBezTo>
                      <a:pt x="15512" y="12009"/>
                      <a:pt x="15429" y="12706"/>
                      <a:pt x="15224" y="13369"/>
                    </a:cubicBezTo>
                    <a:cubicBezTo>
                      <a:pt x="15006" y="14050"/>
                      <a:pt x="14564" y="14644"/>
                      <a:pt x="14037" y="15120"/>
                    </a:cubicBezTo>
                    <a:cubicBezTo>
                      <a:pt x="12967" y="13607"/>
                      <a:pt x="13782" y="11731"/>
                      <a:pt x="15550" y="11318"/>
                    </a:cubicBezTo>
                    <a:close/>
                    <a:moveTo>
                      <a:pt x="3311" y="9895"/>
                    </a:moveTo>
                    <a:cubicBezTo>
                      <a:pt x="2705" y="10911"/>
                      <a:pt x="2503" y="12178"/>
                      <a:pt x="2874" y="13312"/>
                    </a:cubicBezTo>
                    <a:cubicBezTo>
                      <a:pt x="2969" y="13627"/>
                      <a:pt x="3104" y="13929"/>
                      <a:pt x="3270" y="14213"/>
                    </a:cubicBezTo>
                    <a:cubicBezTo>
                      <a:pt x="3300" y="14536"/>
                      <a:pt x="3371" y="14862"/>
                      <a:pt x="3515" y="15157"/>
                    </a:cubicBezTo>
                    <a:cubicBezTo>
                      <a:pt x="559" y="13947"/>
                      <a:pt x="227" y="11235"/>
                      <a:pt x="3311" y="9895"/>
                    </a:cubicBezTo>
                    <a:close/>
                    <a:moveTo>
                      <a:pt x="16115" y="10287"/>
                    </a:moveTo>
                    <a:cubicBezTo>
                      <a:pt x="17293" y="10287"/>
                      <a:pt x="18464" y="10817"/>
                      <a:pt x="19202" y="11752"/>
                    </a:cubicBezTo>
                    <a:cubicBezTo>
                      <a:pt x="19723" y="12390"/>
                      <a:pt x="20063" y="13166"/>
                      <a:pt x="20222" y="13971"/>
                    </a:cubicBezTo>
                    <a:cubicBezTo>
                      <a:pt x="20253" y="14126"/>
                      <a:pt x="20278" y="14298"/>
                      <a:pt x="20294" y="14472"/>
                    </a:cubicBezTo>
                    <a:cubicBezTo>
                      <a:pt x="20264" y="14571"/>
                      <a:pt x="20229" y="14667"/>
                      <a:pt x="20192" y="14767"/>
                    </a:cubicBezTo>
                    <a:cubicBezTo>
                      <a:pt x="19973" y="14960"/>
                      <a:pt x="19757" y="15119"/>
                      <a:pt x="19497" y="15265"/>
                    </a:cubicBezTo>
                    <a:cubicBezTo>
                      <a:pt x="19522" y="14411"/>
                      <a:pt x="19361" y="13547"/>
                      <a:pt x="19004" y="12768"/>
                    </a:cubicBezTo>
                    <a:cubicBezTo>
                      <a:pt x="18740" y="12200"/>
                      <a:pt x="18287" y="11723"/>
                      <a:pt x="17745" y="11412"/>
                    </a:cubicBezTo>
                    <a:cubicBezTo>
                      <a:pt x="17333" y="11181"/>
                      <a:pt x="16869" y="11042"/>
                      <a:pt x="16397" y="11007"/>
                    </a:cubicBezTo>
                    <a:cubicBezTo>
                      <a:pt x="16218" y="10776"/>
                      <a:pt x="16020" y="10555"/>
                      <a:pt x="15808" y="10355"/>
                    </a:cubicBezTo>
                    <a:cubicBezTo>
                      <a:pt x="15801" y="10348"/>
                      <a:pt x="15793" y="10341"/>
                      <a:pt x="15786" y="10334"/>
                    </a:cubicBezTo>
                    <a:lnTo>
                      <a:pt x="15782" y="10301"/>
                    </a:lnTo>
                    <a:cubicBezTo>
                      <a:pt x="15893" y="10292"/>
                      <a:pt x="16004" y="10287"/>
                      <a:pt x="16115" y="10287"/>
                    </a:cubicBezTo>
                    <a:close/>
                    <a:moveTo>
                      <a:pt x="3640" y="14775"/>
                    </a:moveTo>
                    <a:lnTo>
                      <a:pt x="3640" y="14775"/>
                    </a:lnTo>
                    <a:cubicBezTo>
                      <a:pt x="3703" y="14859"/>
                      <a:pt x="3769" y="14940"/>
                      <a:pt x="3837" y="15019"/>
                    </a:cubicBezTo>
                    <a:cubicBezTo>
                      <a:pt x="3948" y="15144"/>
                      <a:pt x="4062" y="15266"/>
                      <a:pt x="4180" y="15385"/>
                    </a:cubicBezTo>
                    <a:cubicBezTo>
                      <a:pt x="4080" y="15355"/>
                      <a:pt x="3980" y="15324"/>
                      <a:pt x="3881" y="15292"/>
                    </a:cubicBezTo>
                    <a:cubicBezTo>
                      <a:pt x="3776" y="15133"/>
                      <a:pt x="3701" y="14956"/>
                      <a:pt x="3640" y="14775"/>
                    </a:cubicBezTo>
                    <a:close/>
                    <a:moveTo>
                      <a:pt x="10939" y="12763"/>
                    </a:moveTo>
                    <a:cubicBezTo>
                      <a:pt x="11022" y="13121"/>
                      <a:pt x="11036" y="13491"/>
                      <a:pt x="11005" y="13857"/>
                    </a:cubicBezTo>
                    <a:cubicBezTo>
                      <a:pt x="10488" y="14537"/>
                      <a:pt x="9773" y="15043"/>
                      <a:pt x="9012" y="15423"/>
                    </a:cubicBezTo>
                    <a:cubicBezTo>
                      <a:pt x="8990" y="15400"/>
                      <a:pt x="8968" y="15375"/>
                      <a:pt x="8946" y="15351"/>
                    </a:cubicBezTo>
                    <a:cubicBezTo>
                      <a:pt x="9139" y="15252"/>
                      <a:pt x="9337" y="15143"/>
                      <a:pt x="9484" y="14981"/>
                    </a:cubicBezTo>
                    <a:cubicBezTo>
                      <a:pt x="9554" y="14905"/>
                      <a:pt x="9572" y="14802"/>
                      <a:pt x="9573" y="14701"/>
                    </a:cubicBezTo>
                    <a:cubicBezTo>
                      <a:pt x="9582" y="14647"/>
                      <a:pt x="9573" y="14589"/>
                      <a:pt x="9528" y="14553"/>
                    </a:cubicBezTo>
                    <a:cubicBezTo>
                      <a:pt x="9507" y="14536"/>
                      <a:pt x="9480" y="14526"/>
                      <a:pt x="9452" y="14526"/>
                    </a:cubicBezTo>
                    <a:cubicBezTo>
                      <a:pt x="9436" y="14526"/>
                      <a:pt x="9420" y="14530"/>
                      <a:pt x="9405" y="14537"/>
                    </a:cubicBezTo>
                    <a:cubicBezTo>
                      <a:pt x="9278" y="14592"/>
                      <a:pt x="9141" y="14632"/>
                      <a:pt x="9049" y="14741"/>
                    </a:cubicBezTo>
                    <a:cubicBezTo>
                      <a:pt x="9111" y="14498"/>
                      <a:pt x="9179" y="14255"/>
                      <a:pt x="9256" y="14016"/>
                    </a:cubicBezTo>
                    <a:cubicBezTo>
                      <a:pt x="9348" y="13737"/>
                      <a:pt x="9457" y="13446"/>
                      <a:pt x="9579" y="13162"/>
                    </a:cubicBezTo>
                    <a:cubicBezTo>
                      <a:pt x="10044" y="13077"/>
                      <a:pt x="10505" y="12953"/>
                      <a:pt x="10939" y="12763"/>
                    </a:cubicBezTo>
                    <a:close/>
                    <a:moveTo>
                      <a:pt x="4441" y="11505"/>
                    </a:moveTo>
                    <a:lnTo>
                      <a:pt x="4441" y="11505"/>
                    </a:lnTo>
                    <a:cubicBezTo>
                      <a:pt x="4352" y="12191"/>
                      <a:pt x="4378" y="12883"/>
                      <a:pt x="4432" y="13571"/>
                    </a:cubicBezTo>
                    <a:cubicBezTo>
                      <a:pt x="4463" y="13785"/>
                      <a:pt x="4475" y="14610"/>
                      <a:pt x="4747" y="14610"/>
                    </a:cubicBezTo>
                    <a:cubicBezTo>
                      <a:pt x="4748" y="14610"/>
                      <a:pt x="4748" y="14610"/>
                      <a:pt x="4749" y="14610"/>
                    </a:cubicBezTo>
                    <a:cubicBezTo>
                      <a:pt x="4756" y="14611"/>
                      <a:pt x="4762" y="14612"/>
                      <a:pt x="4769" y="14612"/>
                    </a:cubicBezTo>
                    <a:cubicBezTo>
                      <a:pt x="4886" y="14612"/>
                      <a:pt x="4950" y="14481"/>
                      <a:pt x="5014" y="14399"/>
                    </a:cubicBezTo>
                    <a:cubicBezTo>
                      <a:pt x="5482" y="13693"/>
                      <a:pt x="5912" y="12968"/>
                      <a:pt x="6370" y="12254"/>
                    </a:cubicBezTo>
                    <a:cubicBezTo>
                      <a:pt x="6614" y="12869"/>
                      <a:pt x="7312" y="13110"/>
                      <a:pt x="7916" y="13202"/>
                    </a:cubicBezTo>
                    <a:cubicBezTo>
                      <a:pt x="7928" y="13928"/>
                      <a:pt x="8136" y="14655"/>
                      <a:pt x="8560" y="15251"/>
                    </a:cubicBezTo>
                    <a:cubicBezTo>
                      <a:pt x="7987" y="15484"/>
                      <a:pt x="7373" y="15612"/>
                      <a:pt x="6758" y="15655"/>
                    </a:cubicBezTo>
                    <a:cubicBezTo>
                      <a:pt x="6331" y="15391"/>
                      <a:pt x="5848" y="15215"/>
                      <a:pt x="5346" y="15173"/>
                    </a:cubicBezTo>
                    <a:cubicBezTo>
                      <a:pt x="5285" y="15167"/>
                      <a:pt x="5224" y="15164"/>
                      <a:pt x="5162" y="15164"/>
                    </a:cubicBezTo>
                    <a:cubicBezTo>
                      <a:pt x="4911" y="15164"/>
                      <a:pt x="4659" y="15212"/>
                      <a:pt x="4420" y="15292"/>
                    </a:cubicBezTo>
                    <a:cubicBezTo>
                      <a:pt x="4074" y="14947"/>
                      <a:pt x="3765" y="14573"/>
                      <a:pt x="3518" y="14145"/>
                    </a:cubicBezTo>
                    <a:cubicBezTo>
                      <a:pt x="3491" y="13192"/>
                      <a:pt x="3907" y="12276"/>
                      <a:pt x="4441" y="11505"/>
                    </a:cubicBezTo>
                    <a:close/>
                    <a:moveTo>
                      <a:pt x="5213" y="15467"/>
                    </a:moveTo>
                    <a:cubicBezTo>
                      <a:pt x="5557" y="15467"/>
                      <a:pt x="5902" y="15545"/>
                      <a:pt x="6220" y="15674"/>
                    </a:cubicBezTo>
                    <a:cubicBezTo>
                      <a:pt x="6058" y="15674"/>
                      <a:pt x="5895" y="15668"/>
                      <a:pt x="5733" y="15656"/>
                    </a:cubicBezTo>
                    <a:cubicBezTo>
                      <a:pt x="5396" y="15629"/>
                      <a:pt x="5062" y="15586"/>
                      <a:pt x="4731" y="15521"/>
                    </a:cubicBezTo>
                    <a:cubicBezTo>
                      <a:pt x="4890" y="15484"/>
                      <a:pt x="5051" y="15467"/>
                      <a:pt x="5213" y="15467"/>
                    </a:cubicBezTo>
                    <a:close/>
                    <a:moveTo>
                      <a:pt x="15384" y="10360"/>
                    </a:moveTo>
                    <a:cubicBezTo>
                      <a:pt x="15433" y="10401"/>
                      <a:pt x="15480" y="10442"/>
                      <a:pt x="15528" y="10483"/>
                    </a:cubicBezTo>
                    <a:cubicBezTo>
                      <a:pt x="15531" y="10521"/>
                      <a:pt x="15534" y="10557"/>
                      <a:pt x="15536" y="10594"/>
                    </a:cubicBezTo>
                    <a:cubicBezTo>
                      <a:pt x="15545" y="10738"/>
                      <a:pt x="15551" y="10896"/>
                      <a:pt x="15552" y="11055"/>
                    </a:cubicBezTo>
                    <a:cubicBezTo>
                      <a:pt x="13566" y="11439"/>
                      <a:pt x="12646" y="13626"/>
                      <a:pt x="13851" y="15280"/>
                    </a:cubicBezTo>
                    <a:cubicBezTo>
                      <a:pt x="13499" y="15568"/>
                      <a:pt x="13108" y="15795"/>
                      <a:pt x="12687" y="15971"/>
                    </a:cubicBezTo>
                    <a:cubicBezTo>
                      <a:pt x="12282" y="15021"/>
                      <a:pt x="12342" y="13957"/>
                      <a:pt x="12663" y="12987"/>
                    </a:cubicBezTo>
                    <a:cubicBezTo>
                      <a:pt x="13054" y="11722"/>
                      <a:pt x="14040" y="10610"/>
                      <a:pt x="15384" y="10360"/>
                    </a:cubicBezTo>
                    <a:close/>
                    <a:moveTo>
                      <a:pt x="4275" y="15700"/>
                    </a:moveTo>
                    <a:cubicBezTo>
                      <a:pt x="4376" y="15727"/>
                      <a:pt x="4478" y="15752"/>
                      <a:pt x="4580" y="15776"/>
                    </a:cubicBezTo>
                    <a:cubicBezTo>
                      <a:pt x="4671" y="15863"/>
                      <a:pt x="4762" y="15946"/>
                      <a:pt x="4855" y="16030"/>
                    </a:cubicBezTo>
                    <a:cubicBezTo>
                      <a:pt x="4649" y="15945"/>
                      <a:pt x="4453" y="15835"/>
                      <a:pt x="4275" y="15700"/>
                    </a:cubicBezTo>
                    <a:close/>
                    <a:moveTo>
                      <a:pt x="8593" y="15506"/>
                    </a:moveTo>
                    <a:lnTo>
                      <a:pt x="8593" y="15506"/>
                    </a:lnTo>
                    <a:cubicBezTo>
                      <a:pt x="8575" y="15549"/>
                      <a:pt x="8556" y="15592"/>
                      <a:pt x="8539" y="15636"/>
                    </a:cubicBezTo>
                    <a:cubicBezTo>
                      <a:pt x="8134" y="15800"/>
                      <a:pt x="7719" y="15930"/>
                      <a:pt x="7290" y="16035"/>
                    </a:cubicBezTo>
                    <a:cubicBezTo>
                      <a:pt x="7230" y="15986"/>
                      <a:pt x="7171" y="15938"/>
                      <a:pt x="7110" y="15893"/>
                    </a:cubicBezTo>
                    <a:cubicBezTo>
                      <a:pt x="7617" y="15820"/>
                      <a:pt x="8118" y="15698"/>
                      <a:pt x="8593" y="15506"/>
                    </a:cubicBezTo>
                    <a:close/>
                    <a:moveTo>
                      <a:pt x="19962" y="15273"/>
                    </a:moveTo>
                    <a:cubicBezTo>
                      <a:pt x="19911" y="15367"/>
                      <a:pt x="19858" y="15459"/>
                      <a:pt x="19801" y="15548"/>
                    </a:cubicBezTo>
                    <a:cubicBezTo>
                      <a:pt x="19721" y="15670"/>
                      <a:pt x="19625" y="15801"/>
                      <a:pt x="19521" y="15929"/>
                    </a:cubicBezTo>
                    <a:cubicBezTo>
                      <a:pt x="19496" y="15959"/>
                      <a:pt x="19460" y="16001"/>
                      <a:pt x="19428" y="16037"/>
                    </a:cubicBezTo>
                    <a:cubicBezTo>
                      <a:pt x="19441" y="15949"/>
                      <a:pt x="19453" y="15860"/>
                      <a:pt x="19463" y="15772"/>
                    </a:cubicBezTo>
                    <a:cubicBezTo>
                      <a:pt x="19470" y="15704"/>
                      <a:pt x="19477" y="15635"/>
                      <a:pt x="19482" y="15566"/>
                    </a:cubicBezTo>
                    <a:cubicBezTo>
                      <a:pt x="19647" y="15477"/>
                      <a:pt x="19808" y="15381"/>
                      <a:pt x="19962" y="15273"/>
                    </a:cubicBezTo>
                    <a:close/>
                    <a:moveTo>
                      <a:pt x="16595" y="11274"/>
                    </a:moveTo>
                    <a:lnTo>
                      <a:pt x="16595" y="11274"/>
                    </a:lnTo>
                    <a:cubicBezTo>
                      <a:pt x="18609" y="11569"/>
                      <a:pt x="19354" y="13569"/>
                      <a:pt x="19265" y="15391"/>
                    </a:cubicBezTo>
                    <a:cubicBezTo>
                      <a:pt x="18680" y="15690"/>
                      <a:pt x="18103" y="15972"/>
                      <a:pt x="17449" y="16105"/>
                    </a:cubicBezTo>
                    <a:cubicBezTo>
                      <a:pt x="17826" y="15624"/>
                      <a:pt x="17901" y="15043"/>
                      <a:pt x="17826" y="14451"/>
                    </a:cubicBezTo>
                    <a:cubicBezTo>
                      <a:pt x="17723" y="13588"/>
                      <a:pt x="17417" y="12754"/>
                      <a:pt x="17017" y="11984"/>
                    </a:cubicBezTo>
                    <a:cubicBezTo>
                      <a:pt x="16890" y="11742"/>
                      <a:pt x="16751" y="11502"/>
                      <a:pt x="16595" y="11274"/>
                    </a:cubicBezTo>
                    <a:close/>
                    <a:moveTo>
                      <a:pt x="10946" y="14319"/>
                    </a:moveTo>
                    <a:lnTo>
                      <a:pt x="10946" y="14319"/>
                    </a:lnTo>
                    <a:cubicBezTo>
                      <a:pt x="10828" y="14970"/>
                      <a:pt x="10586" y="15598"/>
                      <a:pt x="10259" y="16174"/>
                    </a:cubicBezTo>
                    <a:cubicBezTo>
                      <a:pt x="9877" y="16062"/>
                      <a:pt x="9529" y="15871"/>
                      <a:pt x="9218" y="15614"/>
                    </a:cubicBezTo>
                    <a:cubicBezTo>
                      <a:pt x="9860" y="15281"/>
                      <a:pt x="10457" y="14854"/>
                      <a:pt x="10946" y="14319"/>
                    </a:cubicBezTo>
                    <a:close/>
                    <a:moveTo>
                      <a:pt x="5012" y="15860"/>
                    </a:moveTo>
                    <a:lnTo>
                      <a:pt x="5012" y="15860"/>
                    </a:lnTo>
                    <a:cubicBezTo>
                      <a:pt x="5390" y="15923"/>
                      <a:pt x="5774" y="15955"/>
                      <a:pt x="6157" y="15955"/>
                    </a:cubicBezTo>
                    <a:cubicBezTo>
                      <a:pt x="6348" y="15955"/>
                      <a:pt x="6539" y="15947"/>
                      <a:pt x="6729" y="15931"/>
                    </a:cubicBezTo>
                    <a:cubicBezTo>
                      <a:pt x="6802" y="15975"/>
                      <a:pt x="6874" y="16022"/>
                      <a:pt x="6944" y="16072"/>
                    </a:cubicBezTo>
                    <a:cubicBezTo>
                      <a:pt x="6956" y="16081"/>
                      <a:pt x="6970" y="16091"/>
                      <a:pt x="6983" y="16101"/>
                    </a:cubicBezTo>
                    <a:cubicBezTo>
                      <a:pt x="6778" y="16139"/>
                      <a:pt x="6571" y="16169"/>
                      <a:pt x="6363" y="16185"/>
                    </a:cubicBezTo>
                    <a:cubicBezTo>
                      <a:pt x="6237" y="16193"/>
                      <a:pt x="6110" y="16197"/>
                      <a:pt x="5984" y="16197"/>
                    </a:cubicBezTo>
                    <a:cubicBezTo>
                      <a:pt x="5772" y="16197"/>
                      <a:pt x="5560" y="16185"/>
                      <a:pt x="5351" y="16155"/>
                    </a:cubicBezTo>
                    <a:cubicBezTo>
                      <a:pt x="5237" y="16058"/>
                      <a:pt x="5123" y="15960"/>
                      <a:pt x="5012" y="15860"/>
                    </a:cubicBezTo>
                    <a:close/>
                    <a:moveTo>
                      <a:pt x="16244" y="11246"/>
                    </a:moveTo>
                    <a:cubicBezTo>
                      <a:pt x="16884" y="12082"/>
                      <a:pt x="17331" y="13072"/>
                      <a:pt x="17548" y="14109"/>
                    </a:cubicBezTo>
                    <a:cubicBezTo>
                      <a:pt x="17693" y="14877"/>
                      <a:pt x="17669" y="15624"/>
                      <a:pt x="17038" y="16179"/>
                    </a:cubicBezTo>
                    <a:cubicBezTo>
                      <a:pt x="16949" y="16191"/>
                      <a:pt x="16858" y="16201"/>
                      <a:pt x="16769" y="16209"/>
                    </a:cubicBezTo>
                    <a:cubicBezTo>
                      <a:pt x="16672" y="16216"/>
                      <a:pt x="16574" y="16219"/>
                      <a:pt x="16476" y="16219"/>
                    </a:cubicBezTo>
                    <a:cubicBezTo>
                      <a:pt x="15627" y="16219"/>
                      <a:pt x="14758" y="15947"/>
                      <a:pt x="14181" y="15301"/>
                    </a:cubicBezTo>
                    <a:cubicBezTo>
                      <a:pt x="14770" y="14759"/>
                      <a:pt x="15275" y="14099"/>
                      <a:pt x="15513" y="13328"/>
                    </a:cubicBezTo>
                    <a:cubicBezTo>
                      <a:pt x="15706" y="12661"/>
                      <a:pt x="15793" y="11961"/>
                      <a:pt x="15831" y="11271"/>
                    </a:cubicBezTo>
                    <a:cubicBezTo>
                      <a:pt x="15882" y="11264"/>
                      <a:pt x="15934" y="11258"/>
                      <a:pt x="15987" y="11254"/>
                    </a:cubicBezTo>
                    <a:cubicBezTo>
                      <a:pt x="16070" y="11248"/>
                      <a:pt x="16157" y="11246"/>
                      <a:pt x="16244" y="11246"/>
                    </a:cubicBezTo>
                    <a:close/>
                    <a:moveTo>
                      <a:pt x="20307" y="15181"/>
                    </a:moveTo>
                    <a:cubicBezTo>
                      <a:pt x="20307" y="15198"/>
                      <a:pt x="20306" y="15213"/>
                      <a:pt x="20305" y="15228"/>
                    </a:cubicBezTo>
                    <a:cubicBezTo>
                      <a:pt x="20286" y="15541"/>
                      <a:pt x="20226" y="15888"/>
                      <a:pt x="20134" y="16199"/>
                    </a:cubicBezTo>
                    <a:cubicBezTo>
                      <a:pt x="20097" y="16198"/>
                      <a:pt x="20060" y="16197"/>
                      <a:pt x="20023" y="16197"/>
                    </a:cubicBezTo>
                    <a:cubicBezTo>
                      <a:pt x="19884" y="16197"/>
                      <a:pt x="19746" y="16209"/>
                      <a:pt x="19608" y="16231"/>
                    </a:cubicBezTo>
                    <a:cubicBezTo>
                      <a:pt x="19816" y="15999"/>
                      <a:pt x="20008" y="15751"/>
                      <a:pt x="20157" y="15479"/>
                    </a:cubicBezTo>
                    <a:lnTo>
                      <a:pt x="20159" y="15479"/>
                    </a:lnTo>
                    <a:cubicBezTo>
                      <a:pt x="20212" y="15381"/>
                      <a:pt x="20262" y="15282"/>
                      <a:pt x="20307" y="15181"/>
                    </a:cubicBezTo>
                    <a:close/>
                    <a:moveTo>
                      <a:pt x="12056" y="12197"/>
                    </a:moveTo>
                    <a:cubicBezTo>
                      <a:pt x="12164" y="13670"/>
                      <a:pt x="11417" y="15012"/>
                      <a:pt x="10724" y="16268"/>
                    </a:cubicBezTo>
                    <a:cubicBezTo>
                      <a:pt x="10656" y="16260"/>
                      <a:pt x="10589" y="16249"/>
                      <a:pt x="10521" y="16237"/>
                    </a:cubicBezTo>
                    <a:cubicBezTo>
                      <a:pt x="10893" y="15533"/>
                      <a:pt x="11161" y="14768"/>
                      <a:pt x="11241" y="13974"/>
                    </a:cubicBezTo>
                    <a:cubicBezTo>
                      <a:pt x="11636" y="13492"/>
                      <a:pt x="11871" y="12895"/>
                      <a:pt x="11919" y="12275"/>
                    </a:cubicBezTo>
                    <a:cubicBezTo>
                      <a:pt x="11964" y="12249"/>
                      <a:pt x="12011" y="12222"/>
                      <a:pt x="12056" y="12197"/>
                    </a:cubicBezTo>
                    <a:close/>
                    <a:moveTo>
                      <a:pt x="13324" y="11297"/>
                    </a:moveTo>
                    <a:cubicBezTo>
                      <a:pt x="12245" y="12572"/>
                      <a:pt x="11837" y="14487"/>
                      <a:pt x="12469" y="16054"/>
                    </a:cubicBezTo>
                    <a:cubicBezTo>
                      <a:pt x="12287" y="16117"/>
                      <a:pt x="12100" y="16170"/>
                      <a:pt x="11912" y="16212"/>
                    </a:cubicBezTo>
                    <a:cubicBezTo>
                      <a:pt x="11743" y="16248"/>
                      <a:pt x="11572" y="16275"/>
                      <a:pt x="11399" y="16289"/>
                    </a:cubicBezTo>
                    <a:cubicBezTo>
                      <a:pt x="11320" y="16294"/>
                      <a:pt x="11242" y="16296"/>
                      <a:pt x="11164" y="16296"/>
                    </a:cubicBezTo>
                    <a:cubicBezTo>
                      <a:pt x="11116" y="16296"/>
                      <a:pt x="11067" y="16295"/>
                      <a:pt x="11018" y="16293"/>
                    </a:cubicBezTo>
                    <a:cubicBezTo>
                      <a:pt x="11715" y="14992"/>
                      <a:pt x="12431" y="13576"/>
                      <a:pt x="12287" y="12058"/>
                    </a:cubicBezTo>
                    <a:cubicBezTo>
                      <a:pt x="12650" y="11830"/>
                      <a:pt x="13000" y="11579"/>
                      <a:pt x="13324" y="11297"/>
                    </a:cubicBezTo>
                    <a:close/>
                    <a:moveTo>
                      <a:pt x="21639" y="12465"/>
                    </a:moveTo>
                    <a:lnTo>
                      <a:pt x="21639" y="12465"/>
                    </a:lnTo>
                    <a:cubicBezTo>
                      <a:pt x="21902" y="13458"/>
                      <a:pt x="21902" y="14557"/>
                      <a:pt x="21482" y="15506"/>
                    </a:cubicBezTo>
                    <a:cubicBezTo>
                      <a:pt x="21388" y="15693"/>
                      <a:pt x="21287" y="15884"/>
                      <a:pt x="21134" y="16030"/>
                    </a:cubicBezTo>
                    <a:cubicBezTo>
                      <a:pt x="21009" y="16140"/>
                      <a:pt x="20885" y="16223"/>
                      <a:pt x="20746" y="16320"/>
                    </a:cubicBezTo>
                    <a:cubicBezTo>
                      <a:pt x="20739" y="16318"/>
                      <a:pt x="20733" y="16315"/>
                      <a:pt x="20726" y="16313"/>
                    </a:cubicBezTo>
                    <a:cubicBezTo>
                      <a:pt x="20612" y="16270"/>
                      <a:pt x="20492" y="16240"/>
                      <a:pt x="20371" y="16221"/>
                    </a:cubicBezTo>
                    <a:cubicBezTo>
                      <a:pt x="20491" y="15755"/>
                      <a:pt x="20553" y="15272"/>
                      <a:pt x="20544" y="14789"/>
                    </a:cubicBezTo>
                    <a:cubicBezTo>
                      <a:pt x="21141" y="14153"/>
                      <a:pt x="21475" y="13312"/>
                      <a:pt x="21639" y="12465"/>
                    </a:cubicBezTo>
                    <a:close/>
                    <a:moveTo>
                      <a:pt x="20297" y="16472"/>
                    </a:moveTo>
                    <a:cubicBezTo>
                      <a:pt x="20338" y="16478"/>
                      <a:pt x="20381" y="16485"/>
                      <a:pt x="20423" y="16493"/>
                    </a:cubicBezTo>
                    <a:cubicBezTo>
                      <a:pt x="20443" y="16498"/>
                      <a:pt x="20462" y="16501"/>
                      <a:pt x="20481" y="16507"/>
                    </a:cubicBezTo>
                    <a:cubicBezTo>
                      <a:pt x="20436" y="16537"/>
                      <a:pt x="20391" y="16569"/>
                      <a:pt x="20344" y="16599"/>
                    </a:cubicBezTo>
                    <a:cubicBezTo>
                      <a:pt x="20304" y="16627"/>
                      <a:pt x="20262" y="16653"/>
                      <a:pt x="20220" y="16680"/>
                    </a:cubicBezTo>
                    <a:cubicBezTo>
                      <a:pt x="20248" y="16612"/>
                      <a:pt x="20273" y="16542"/>
                      <a:pt x="20297" y="16472"/>
                    </a:cubicBezTo>
                    <a:close/>
                    <a:moveTo>
                      <a:pt x="12582" y="16292"/>
                    </a:moveTo>
                    <a:cubicBezTo>
                      <a:pt x="12664" y="16447"/>
                      <a:pt x="12759" y="16594"/>
                      <a:pt x="12865" y="16732"/>
                    </a:cubicBezTo>
                    <a:cubicBezTo>
                      <a:pt x="12152" y="16837"/>
                      <a:pt x="11429" y="16868"/>
                      <a:pt x="10706" y="16880"/>
                    </a:cubicBezTo>
                    <a:cubicBezTo>
                      <a:pt x="10759" y="16779"/>
                      <a:pt x="10813" y="16679"/>
                      <a:pt x="10866" y="16579"/>
                    </a:cubicBezTo>
                    <a:cubicBezTo>
                      <a:pt x="10866" y="16578"/>
                      <a:pt x="10866" y="16578"/>
                      <a:pt x="10867" y="16577"/>
                    </a:cubicBezTo>
                    <a:cubicBezTo>
                      <a:pt x="10956" y="16585"/>
                      <a:pt x="11044" y="16589"/>
                      <a:pt x="11133" y="16589"/>
                    </a:cubicBezTo>
                    <a:cubicBezTo>
                      <a:pt x="11628" y="16589"/>
                      <a:pt x="12119" y="16466"/>
                      <a:pt x="12582" y="16292"/>
                    </a:cubicBezTo>
                    <a:close/>
                    <a:moveTo>
                      <a:pt x="10372" y="16502"/>
                    </a:moveTo>
                    <a:cubicBezTo>
                      <a:pt x="10438" y="16517"/>
                      <a:pt x="10506" y="16531"/>
                      <a:pt x="10574" y="16542"/>
                    </a:cubicBezTo>
                    <a:cubicBezTo>
                      <a:pt x="10511" y="16657"/>
                      <a:pt x="10448" y="16771"/>
                      <a:pt x="10386" y="16885"/>
                    </a:cubicBezTo>
                    <a:cubicBezTo>
                      <a:pt x="10295" y="16887"/>
                      <a:pt x="10206" y="16889"/>
                      <a:pt x="10115" y="16890"/>
                    </a:cubicBezTo>
                    <a:cubicBezTo>
                      <a:pt x="10128" y="16873"/>
                      <a:pt x="10141" y="16854"/>
                      <a:pt x="10153" y="16837"/>
                    </a:cubicBezTo>
                    <a:cubicBezTo>
                      <a:pt x="10230" y="16728"/>
                      <a:pt x="10303" y="16616"/>
                      <a:pt x="10372" y="16502"/>
                    </a:cubicBezTo>
                    <a:close/>
                    <a:moveTo>
                      <a:pt x="8973" y="15734"/>
                    </a:moveTo>
                    <a:cubicBezTo>
                      <a:pt x="9297" y="16039"/>
                      <a:pt x="9682" y="16288"/>
                      <a:pt x="10106" y="16429"/>
                    </a:cubicBezTo>
                    <a:cubicBezTo>
                      <a:pt x="10000" y="16591"/>
                      <a:pt x="9888" y="16746"/>
                      <a:pt x="9767" y="16897"/>
                    </a:cubicBezTo>
                    <a:cubicBezTo>
                      <a:pt x="9405" y="16903"/>
                      <a:pt x="9044" y="16908"/>
                      <a:pt x="8683" y="16913"/>
                    </a:cubicBezTo>
                    <a:cubicBezTo>
                      <a:pt x="8699" y="16716"/>
                      <a:pt x="8720" y="16517"/>
                      <a:pt x="8745" y="16321"/>
                    </a:cubicBezTo>
                    <a:cubicBezTo>
                      <a:pt x="8768" y="16147"/>
                      <a:pt x="8795" y="15974"/>
                      <a:pt x="8825" y="15801"/>
                    </a:cubicBezTo>
                    <a:cubicBezTo>
                      <a:pt x="8874" y="15779"/>
                      <a:pt x="8923" y="15757"/>
                      <a:pt x="8973" y="15734"/>
                    </a:cubicBezTo>
                    <a:close/>
                    <a:moveTo>
                      <a:pt x="8424" y="15963"/>
                    </a:moveTo>
                    <a:lnTo>
                      <a:pt x="8424" y="15963"/>
                    </a:lnTo>
                    <a:cubicBezTo>
                      <a:pt x="8331" y="16275"/>
                      <a:pt x="8267" y="16596"/>
                      <a:pt x="8241" y="16921"/>
                    </a:cubicBezTo>
                    <a:cubicBezTo>
                      <a:pt x="8233" y="16921"/>
                      <a:pt x="8226" y="16923"/>
                      <a:pt x="8219" y="16923"/>
                    </a:cubicBezTo>
                    <a:cubicBezTo>
                      <a:pt x="8186" y="16923"/>
                      <a:pt x="8153" y="16924"/>
                      <a:pt x="8120" y="16925"/>
                    </a:cubicBezTo>
                    <a:cubicBezTo>
                      <a:pt x="8003" y="16764"/>
                      <a:pt x="7875" y="16612"/>
                      <a:pt x="7739" y="16465"/>
                    </a:cubicBezTo>
                    <a:cubicBezTo>
                      <a:pt x="7667" y="16387"/>
                      <a:pt x="7593" y="16312"/>
                      <a:pt x="7515" y="16238"/>
                    </a:cubicBezTo>
                    <a:cubicBezTo>
                      <a:pt x="7575" y="16224"/>
                      <a:pt x="7634" y="16209"/>
                      <a:pt x="7694" y="16192"/>
                    </a:cubicBezTo>
                    <a:cubicBezTo>
                      <a:pt x="7940" y="16127"/>
                      <a:pt x="8183" y="16051"/>
                      <a:pt x="8424" y="15963"/>
                    </a:cubicBezTo>
                    <a:close/>
                    <a:moveTo>
                      <a:pt x="7233" y="16300"/>
                    </a:moveTo>
                    <a:cubicBezTo>
                      <a:pt x="7456" y="16493"/>
                      <a:pt x="7654" y="16700"/>
                      <a:pt x="7837" y="16935"/>
                    </a:cubicBezTo>
                    <a:cubicBezTo>
                      <a:pt x="7343" y="16956"/>
                      <a:pt x="6847" y="16959"/>
                      <a:pt x="6355" y="17019"/>
                    </a:cubicBezTo>
                    <a:cubicBezTo>
                      <a:pt x="6237" y="16918"/>
                      <a:pt x="6118" y="16816"/>
                      <a:pt x="6001" y="16715"/>
                    </a:cubicBezTo>
                    <a:cubicBezTo>
                      <a:pt x="5883" y="16614"/>
                      <a:pt x="5765" y="16512"/>
                      <a:pt x="5647" y="16410"/>
                    </a:cubicBezTo>
                    <a:lnTo>
                      <a:pt x="5647" y="16410"/>
                    </a:lnTo>
                    <a:cubicBezTo>
                      <a:pt x="5774" y="16417"/>
                      <a:pt x="5902" y="16421"/>
                      <a:pt x="6030" y="16421"/>
                    </a:cubicBezTo>
                    <a:cubicBezTo>
                      <a:pt x="6433" y="16421"/>
                      <a:pt x="6837" y="16382"/>
                      <a:pt x="7233" y="16300"/>
                    </a:cubicBezTo>
                    <a:close/>
                    <a:moveTo>
                      <a:pt x="23138" y="13506"/>
                    </a:moveTo>
                    <a:cubicBezTo>
                      <a:pt x="24006" y="13506"/>
                      <a:pt x="24037" y="14549"/>
                      <a:pt x="23718" y="15181"/>
                    </a:cubicBezTo>
                    <a:cubicBezTo>
                      <a:pt x="23413" y="15801"/>
                      <a:pt x="22886" y="16273"/>
                      <a:pt x="22334" y="16670"/>
                    </a:cubicBezTo>
                    <a:cubicBezTo>
                      <a:pt x="22131" y="16811"/>
                      <a:pt x="21930" y="16960"/>
                      <a:pt x="21713" y="17079"/>
                    </a:cubicBezTo>
                    <a:cubicBezTo>
                      <a:pt x="21651" y="17106"/>
                      <a:pt x="21585" y="17126"/>
                      <a:pt x="21533" y="17170"/>
                    </a:cubicBezTo>
                    <a:cubicBezTo>
                      <a:pt x="21505" y="17048"/>
                      <a:pt x="21453" y="16931"/>
                      <a:pt x="21389" y="16824"/>
                    </a:cubicBezTo>
                    <a:cubicBezTo>
                      <a:pt x="21323" y="16712"/>
                      <a:pt x="21230" y="16613"/>
                      <a:pt x="21127" y="16535"/>
                    </a:cubicBezTo>
                    <a:cubicBezTo>
                      <a:pt x="21086" y="16504"/>
                      <a:pt x="21043" y="16475"/>
                      <a:pt x="21000" y="16448"/>
                    </a:cubicBezTo>
                    <a:cubicBezTo>
                      <a:pt x="21801" y="15954"/>
                      <a:pt x="22033" y="14948"/>
                      <a:pt x="22063" y="14067"/>
                    </a:cubicBezTo>
                    <a:cubicBezTo>
                      <a:pt x="22073" y="14068"/>
                      <a:pt x="22082" y="14068"/>
                      <a:pt x="22091" y="14068"/>
                    </a:cubicBezTo>
                    <a:cubicBezTo>
                      <a:pt x="22389" y="14068"/>
                      <a:pt x="22806" y="13688"/>
                      <a:pt x="23027" y="13511"/>
                    </a:cubicBezTo>
                    <a:cubicBezTo>
                      <a:pt x="23065" y="13507"/>
                      <a:pt x="23102" y="13506"/>
                      <a:pt x="23138" y="13506"/>
                    </a:cubicBezTo>
                    <a:close/>
                    <a:moveTo>
                      <a:pt x="20040" y="16454"/>
                    </a:moveTo>
                    <a:cubicBezTo>
                      <a:pt x="20044" y="16454"/>
                      <a:pt x="20047" y="16454"/>
                      <a:pt x="20051" y="16454"/>
                    </a:cubicBezTo>
                    <a:cubicBezTo>
                      <a:pt x="20017" y="16544"/>
                      <a:pt x="19981" y="16632"/>
                      <a:pt x="19941" y="16721"/>
                    </a:cubicBezTo>
                    <a:cubicBezTo>
                      <a:pt x="19911" y="16783"/>
                      <a:pt x="19879" y="16846"/>
                      <a:pt x="19845" y="16906"/>
                    </a:cubicBezTo>
                    <a:cubicBezTo>
                      <a:pt x="19798" y="16933"/>
                      <a:pt x="19751" y="16959"/>
                      <a:pt x="19703" y="16984"/>
                    </a:cubicBezTo>
                    <a:cubicBezTo>
                      <a:pt x="19522" y="17080"/>
                      <a:pt x="19325" y="17179"/>
                      <a:pt x="19125" y="17270"/>
                    </a:cubicBezTo>
                    <a:cubicBezTo>
                      <a:pt x="19178" y="17120"/>
                      <a:pt x="19224" y="16968"/>
                      <a:pt x="19264" y="16815"/>
                    </a:cubicBezTo>
                    <a:lnTo>
                      <a:pt x="19265" y="16815"/>
                    </a:lnTo>
                    <a:cubicBezTo>
                      <a:pt x="19287" y="16728"/>
                      <a:pt x="19309" y="16641"/>
                      <a:pt x="19329" y="16553"/>
                    </a:cubicBezTo>
                    <a:cubicBezTo>
                      <a:pt x="19554" y="16493"/>
                      <a:pt x="19797" y="16454"/>
                      <a:pt x="20040" y="16454"/>
                    </a:cubicBezTo>
                    <a:close/>
                    <a:moveTo>
                      <a:pt x="18474" y="16909"/>
                    </a:moveTo>
                    <a:lnTo>
                      <a:pt x="18474" y="16909"/>
                    </a:lnTo>
                    <a:cubicBezTo>
                      <a:pt x="18464" y="16916"/>
                      <a:pt x="18453" y="16924"/>
                      <a:pt x="18443" y="16931"/>
                    </a:cubicBezTo>
                    <a:cubicBezTo>
                      <a:pt x="18273" y="17051"/>
                      <a:pt x="18100" y="17166"/>
                      <a:pt x="17924" y="17277"/>
                    </a:cubicBezTo>
                    <a:cubicBezTo>
                      <a:pt x="17973" y="17237"/>
                      <a:pt x="18024" y="17198"/>
                      <a:pt x="18075" y="17161"/>
                    </a:cubicBezTo>
                    <a:cubicBezTo>
                      <a:pt x="18204" y="17069"/>
                      <a:pt x="18337" y="16985"/>
                      <a:pt x="18474" y="16909"/>
                    </a:cubicBezTo>
                    <a:close/>
                    <a:moveTo>
                      <a:pt x="13996" y="15461"/>
                    </a:moveTo>
                    <a:cubicBezTo>
                      <a:pt x="14618" y="16163"/>
                      <a:pt x="15568" y="16491"/>
                      <a:pt x="16492" y="16491"/>
                    </a:cubicBezTo>
                    <a:cubicBezTo>
                      <a:pt x="16522" y="16491"/>
                      <a:pt x="16552" y="16490"/>
                      <a:pt x="16582" y="16490"/>
                    </a:cubicBezTo>
                    <a:lnTo>
                      <a:pt x="16582" y="16490"/>
                    </a:lnTo>
                    <a:cubicBezTo>
                      <a:pt x="15744" y="16959"/>
                      <a:pt x="14771" y="17115"/>
                      <a:pt x="13829" y="17278"/>
                    </a:cubicBezTo>
                    <a:cubicBezTo>
                      <a:pt x="13800" y="17258"/>
                      <a:pt x="13769" y="17237"/>
                      <a:pt x="13740" y="17217"/>
                    </a:cubicBezTo>
                    <a:cubicBezTo>
                      <a:pt x="13666" y="17163"/>
                      <a:pt x="13594" y="17107"/>
                      <a:pt x="13524" y="17048"/>
                    </a:cubicBezTo>
                    <a:cubicBezTo>
                      <a:pt x="13621" y="16957"/>
                      <a:pt x="13721" y="16872"/>
                      <a:pt x="13825" y="16788"/>
                    </a:cubicBezTo>
                    <a:cubicBezTo>
                      <a:pt x="13964" y="16753"/>
                      <a:pt x="14107" y="16715"/>
                      <a:pt x="14236" y="16647"/>
                    </a:cubicBezTo>
                    <a:cubicBezTo>
                      <a:pt x="14344" y="16599"/>
                      <a:pt x="14426" y="16515"/>
                      <a:pt x="14515" y="16439"/>
                    </a:cubicBezTo>
                    <a:cubicBezTo>
                      <a:pt x="14583" y="16380"/>
                      <a:pt x="14581" y="16261"/>
                      <a:pt x="14501" y="16213"/>
                    </a:cubicBezTo>
                    <a:cubicBezTo>
                      <a:pt x="14450" y="16182"/>
                      <a:pt x="14397" y="16146"/>
                      <a:pt x="14335" y="16146"/>
                    </a:cubicBezTo>
                    <a:cubicBezTo>
                      <a:pt x="14330" y="16146"/>
                      <a:pt x="14325" y="16147"/>
                      <a:pt x="14320" y="16147"/>
                    </a:cubicBezTo>
                    <a:cubicBezTo>
                      <a:pt x="14068" y="16199"/>
                      <a:pt x="13870" y="16423"/>
                      <a:pt x="13665" y="16570"/>
                    </a:cubicBezTo>
                    <a:cubicBezTo>
                      <a:pt x="13495" y="16614"/>
                      <a:pt x="13324" y="16654"/>
                      <a:pt x="13151" y="16685"/>
                    </a:cubicBezTo>
                    <a:cubicBezTo>
                      <a:pt x="13021" y="16536"/>
                      <a:pt x="12900" y="16375"/>
                      <a:pt x="12801" y="16202"/>
                    </a:cubicBezTo>
                    <a:cubicBezTo>
                      <a:pt x="13230" y="16008"/>
                      <a:pt x="13634" y="15759"/>
                      <a:pt x="13996" y="15461"/>
                    </a:cubicBezTo>
                    <a:close/>
                    <a:moveTo>
                      <a:pt x="13332" y="17236"/>
                    </a:moveTo>
                    <a:cubicBezTo>
                      <a:pt x="13371" y="17272"/>
                      <a:pt x="13411" y="17306"/>
                      <a:pt x="13451" y="17339"/>
                    </a:cubicBezTo>
                    <a:cubicBezTo>
                      <a:pt x="13369" y="17353"/>
                      <a:pt x="13286" y="17366"/>
                      <a:pt x="13204" y="17380"/>
                    </a:cubicBezTo>
                    <a:lnTo>
                      <a:pt x="13214" y="17366"/>
                    </a:lnTo>
                    <a:cubicBezTo>
                      <a:pt x="13252" y="17322"/>
                      <a:pt x="13291" y="17278"/>
                      <a:pt x="13332" y="17236"/>
                    </a:cubicBezTo>
                    <a:close/>
                    <a:moveTo>
                      <a:pt x="19001" y="16818"/>
                    </a:moveTo>
                    <a:cubicBezTo>
                      <a:pt x="18985" y="16875"/>
                      <a:pt x="18968" y="16932"/>
                      <a:pt x="18949" y="16988"/>
                    </a:cubicBezTo>
                    <a:cubicBezTo>
                      <a:pt x="18900" y="17133"/>
                      <a:pt x="18847" y="17275"/>
                      <a:pt x="18789" y="17416"/>
                    </a:cubicBezTo>
                    <a:cubicBezTo>
                      <a:pt x="18720" y="17445"/>
                      <a:pt x="18651" y="17472"/>
                      <a:pt x="18581" y="17498"/>
                    </a:cubicBezTo>
                    <a:cubicBezTo>
                      <a:pt x="18249" y="17620"/>
                      <a:pt x="17909" y="17717"/>
                      <a:pt x="17564" y="17793"/>
                    </a:cubicBezTo>
                    <a:cubicBezTo>
                      <a:pt x="17702" y="17713"/>
                      <a:pt x="17838" y="17632"/>
                      <a:pt x="17974" y="17548"/>
                    </a:cubicBezTo>
                    <a:cubicBezTo>
                      <a:pt x="18265" y="17367"/>
                      <a:pt x="18553" y="17179"/>
                      <a:pt x="18821" y="16966"/>
                    </a:cubicBezTo>
                    <a:cubicBezTo>
                      <a:pt x="18883" y="16918"/>
                      <a:pt x="18942" y="16869"/>
                      <a:pt x="19001" y="16818"/>
                    </a:cubicBezTo>
                    <a:close/>
                    <a:moveTo>
                      <a:pt x="19236" y="15693"/>
                    </a:moveTo>
                    <a:lnTo>
                      <a:pt x="19236" y="15693"/>
                    </a:lnTo>
                    <a:cubicBezTo>
                      <a:pt x="19217" y="15850"/>
                      <a:pt x="19193" y="16006"/>
                      <a:pt x="19164" y="16160"/>
                    </a:cubicBezTo>
                    <a:cubicBezTo>
                      <a:pt x="19151" y="16221"/>
                      <a:pt x="19138" y="16284"/>
                      <a:pt x="19124" y="16346"/>
                    </a:cubicBezTo>
                    <a:cubicBezTo>
                      <a:pt x="18408" y="16584"/>
                      <a:pt x="17564" y="17072"/>
                      <a:pt x="17161" y="17724"/>
                    </a:cubicBezTo>
                    <a:cubicBezTo>
                      <a:pt x="17032" y="17780"/>
                      <a:pt x="16898" y="17887"/>
                      <a:pt x="16748" y="17917"/>
                    </a:cubicBezTo>
                    <a:lnTo>
                      <a:pt x="16748" y="17919"/>
                    </a:lnTo>
                    <a:cubicBezTo>
                      <a:pt x="16585" y="17932"/>
                      <a:pt x="16422" y="17939"/>
                      <a:pt x="16259" y="17939"/>
                    </a:cubicBezTo>
                    <a:cubicBezTo>
                      <a:pt x="15543" y="17939"/>
                      <a:pt x="14830" y="17804"/>
                      <a:pt x="14184" y="17482"/>
                    </a:cubicBezTo>
                    <a:cubicBezTo>
                      <a:pt x="15202" y="17289"/>
                      <a:pt x="16269" y="17071"/>
                      <a:pt x="17117" y="16440"/>
                    </a:cubicBezTo>
                    <a:cubicBezTo>
                      <a:pt x="17868" y="16339"/>
                      <a:pt x="18569" y="16042"/>
                      <a:pt x="19236" y="15693"/>
                    </a:cubicBezTo>
                    <a:close/>
                    <a:moveTo>
                      <a:pt x="9506" y="17192"/>
                    </a:moveTo>
                    <a:cubicBezTo>
                      <a:pt x="9405" y="17300"/>
                      <a:pt x="9300" y="17404"/>
                      <a:pt x="9192" y="17507"/>
                    </a:cubicBezTo>
                    <a:cubicBezTo>
                      <a:pt x="9032" y="17655"/>
                      <a:pt x="8837" y="17825"/>
                      <a:pt x="8652" y="17967"/>
                    </a:cubicBezTo>
                    <a:cubicBezTo>
                      <a:pt x="8649" y="17865"/>
                      <a:pt x="8647" y="17763"/>
                      <a:pt x="8648" y="17661"/>
                    </a:cubicBezTo>
                    <a:cubicBezTo>
                      <a:pt x="8649" y="17508"/>
                      <a:pt x="8655" y="17356"/>
                      <a:pt x="8663" y="17202"/>
                    </a:cubicBezTo>
                    <a:cubicBezTo>
                      <a:pt x="8944" y="17199"/>
                      <a:pt x="9225" y="17195"/>
                      <a:pt x="9506" y="17192"/>
                    </a:cubicBezTo>
                    <a:close/>
                    <a:moveTo>
                      <a:pt x="19565" y="17324"/>
                    </a:moveTo>
                    <a:lnTo>
                      <a:pt x="19565" y="17324"/>
                    </a:lnTo>
                    <a:cubicBezTo>
                      <a:pt x="19358" y="17591"/>
                      <a:pt x="19110" y="17827"/>
                      <a:pt x="18827" y="18013"/>
                    </a:cubicBezTo>
                    <a:cubicBezTo>
                      <a:pt x="18857" y="17948"/>
                      <a:pt x="18886" y="17883"/>
                      <a:pt x="18914" y="17816"/>
                    </a:cubicBezTo>
                    <a:cubicBezTo>
                      <a:pt x="18948" y="17738"/>
                      <a:pt x="18980" y="17659"/>
                      <a:pt x="19012" y="17580"/>
                    </a:cubicBezTo>
                    <a:cubicBezTo>
                      <a:pt x="19199" y="17501"/>
                      <a:pt x="19383" y="17415"/>
                      <a:pt x="19565" y="17324"/>
                    </a:cubicBezTo>
                    <a:close/>
                    <a:moveTo>
                      <a:pt x="8035" y="17210"/>
                    </a:moveTo>
                    <a:cubicBezTo>
                      <a:pt x="8208" y="17484"/>
                      <a:pt x="8369" y="17816"/>
                      <a:pt x="8410" y="18144"/>
                    </a:cubicBezTo>
                    <a:cubicBezTo>
                      <a:pt x="8252" y="18252"/>
                      <a:pt x="8089" y="18352"/>
                      <a:pt x="7922" y="18444"/>
                    </a:cubicBezTo>
                    <a:cubicBezTo>
                      <a:pt x="7604" y="18123"/>
                      <a:pt x="7271" y="17816"/>
                      <a:pt x="6933" y="17515"/>
                    </a:cubicBezTo>
                    <a:cubicBezTo>
                      <a:pt x="6833" y="17429"/>
                      <a:pt x="6734" y="17344"/>
                      <a:pt x="6634" y="17258"/>
                    </a:cubicBezTo>
                    <a:cubicBezTo>
                      <a:pt x="7100" y="17224"/>
                      <a:pt x="7567" y="17226"/>
                      <a:pt x="8035" y="17210"/>
                    </a:cubicBezTo>
                    <a:close/>
                    <a:moveTo>
                      <a:pt x="21558" y="17443"/>
                    </a:moveTo>
                    <a:cubicBezTo>
                      <a:pt x="21677" y="17477"/>
                      <a:pt x="21865" y="17423"/>
                      <a:pt x="21917" y="17573"/>
                    </a:cubicBezTo>
                    <a:cubicBezTo>
                      <a:pt x="22015" y="17979"/>
                      <a:pt x="21339" y="18420"/>
                      <a:pt x="21019" y="18562"/>
                    </a:cubicBezTo>
                    <a:cubicBezTo>
                      <a:pt x="21062" y="18518"/>
                      <a:pt x="21103" y="18472"/>
                      <a:pt x="21144" y="18425"/>
                    </a:cubicBezTo>
                    <a:cubicBezTo>
                      <a:pt x="21236" y="18317"/>
                      <a:pt x="21323" y="18197"/>
                      <a:pt x="21387" y="18068"/>
                    </a:cubicBezTo>
                    <a:cubicBezTo>
                      <a:pt x="21484" y="17874"/>
                      <a:pt x="21550" y="17660"/>
                      <a:pt x="21558" y="17443"/>
                    </a:cubicBezTo>
                    <a:close/>
                    <a:moveTo>
                      <a:pt x="18659" y="17718"/>
                    </a:moveTo>
                    <a:lnTo>
                      <a:pt x="18659" y="17718"/>
                    </a:lnTo>
                    <a:cubicBezTo>
                      <a:pt x="18644" y="17750"/>
                      <a:pt x="18629" y="17784"/>
                      <a:pt x="18612" y="17818"/>
                    </a:cubicBezTo>
                    <a:cubicBezTo>
                      <a:pt x="18538" y="17975"/>
                      <a:pt x="18458" y="18130"/>
                      <a:pt x="18377" y="18283"/>
                    </a:cubicBezTo>
                    <a:cubicBezTo>
                      <a:pt x="18322" y="18313"/>
                      <a:pt x="18269" y="18342"/>
                      <a:pt x="18214" y="18371"/>
                    </a:cubicBezTo>
                    <a:cubicBezTo>
                      <a:pt x="18048" y="18458"/>
                      <a:pt x="17880" y="18538"/>
                      <a:pt x="17708" y="18612"/>
                    </a:cubicBezTo>
                    <a:lnTo>
                      <a:pt x="17707" y="18612"/>
                    </a:lnTo>
                    <a:cubicBezTo>
                      <a:pt x="17581" y="18499"/>
                      <a:pt x="17460" y="18374"/>
                      <a:pt x="17373" y="18227"/>
                    </a:cubicBezTo>
                    <a:cubicBezTo>
                      <a:pt x="17354" y="18200"/>
                      <a:pt x="17342" y="18129"/>
                      <a:pt x="17342" y="18089"/>
                    </a:cubicBezTo>
                    <a:cubicBezTo>
                      <a:pt x="17443" y="18070"/>
                      <a:pt x="17543" y="18047"/>
                      <a:pt x="17644" y="18023"/>
                    </a:cubicBezTo>
                    <a:cubicBezTo>
                      <a:pt x="17988" y="17941"/>
                      <a:pt x="18327" y="17839"/>
                      <a:pt x="18659" y="17718"/>
                    </a:cubicBezTo>
                    <a:close/>
                    <a:moveTo>
                      <a:pt x="18124" y="18735"/>
                    </a:moveTo>
                    <a:lnTo>
                      <a:pt x="18124" y="18735"/>
                    </a:lnTo>
                    <a:cubicBezTo>
                      <a:pt x="18104" y="18766"/>
                      <a:pt x="18084" y="18799"/>
                      <a:pt x="18064" y="18831"/>
                    </a:cubicBezTo>
                    <a:cubicBezTo>
                      <a:pt x="18040" y="18819"/>
                      <a:pt x="18014" y="18809"/>
                      <a:pt x="17990" y="18796"/>
                    </a:cubicBezTo>
                    <a:cubicBezTo>
                      <a:pt x="18034" y="18776"/>
                      <a:pt x="18079" y="18756"/>
                      <a:pt x="18124" y="18735"/>
                    </a:cubicBezTo>
                    <a:close/>
                    <a:moveTo>
                      <a:pt x="10232" y="17166"/>
                    </a:moveTo>
                    <a:cubicBezTo>
                      <a:pt x="9953" y="17732"/>
                      <a:pt x="9669" y="18299"/>
                      <a:pt x="9488" y="18905"/>
                    </a:cubicBezTo>
                    <a:cubicBezTo>
                      <a:pt x="9201" y="18729"/>
                      <a:pt x="8931" y="18506"/>
                      <a:pt x="8753" y="18216"/>
                    </a:cubicBezTo>
                    <a:cubicBezTo>
                      <a:pt x="9167" y="17915"/>
                      <a:pt x="9546" y="17567"/>
                      <a:pt x="9881" y="17180"/>
                    </a:cubicBezTo>
                    <a:cubicBezTo>
                      <a:pt x="9998" y="17176"/>
                      <a:pt x="10115" y="17171"/>
                      <a:pt x="10232" y="17166"/>
                    </a:cubicBezTo>
                    <a:close/>
                    <a:moveTo>
                      <a:pt x="4039" y="15821"/>
                    </a:moveTo>
                    <a:cubicBezTo>
                      <a:pt x="4384" y="16097"/>
                      <a:pt x="4801" y="16284"/>
                      <a:pt x="5236" y="16362"/>
                    </a:cubicBezTo>
                    <a:cubicBezTo>
                      <a:pt x="5277" y="16398"/>
                      <a:pt x="5318" y="16433"/>
                      <a:pt x="5360" y="16469"/>
                    </a:cubicBezTo>
                    <a:cubicBezTo>
                      <a:pt x="5590" y="16666"/>
                      <a:pt x="5816" y="16868"/>
                      <a:pt x="6043" y="17069"/>
                    </a:cubicBezTo>
                    <a:cubicBezTo>
                      <a:pt x="5525" y="17115"/>
                      <a:pt x="5043" y="17519"/>
                      <a:pt x="5009" y="18056"/>
                    </a:cubicBezTo>
                    <a:cubicBezTo>
                      <a:pt x="4980" y="18360"/>
                      <a:pt x="5045" y="18685"/>
                      <a:pt x="5240" y="18926"/>
                    </a:cubicBezTo>
                    <a:cubicBezTo>
                      <a:pt x="4600" y="18809"/>
                      <a:pt x="3968" y="18496"/>
                      <a:pt x="3611" y="17934"/>
                    </a:cubicBezTo>
                    <a:cubicBezTo>
                      <a:pt x="3161" y="17217"/>
                      <a:pt x="3322" y="16295"/>
                      <a:pt x="4039" y="15821"/>
                    </a:cubicBezTo>
                    <a:close/>
                    <a:moveTo>
                      <a:pt x="6295" y="17294"/>
                    </a:moveTo>
                    <a:cubicBezTo>
                      <a:pt x="6765" y="17707"/>
                      <a:pt x="7227" y="18129"/>
                      <a:pt x="7666" y="18576"/>
                    </a:cubicBezTo>
                    <a:cubicBezTo>
                      <a:pt x="7207" y="18802"/>
                      <a:pt x="6699" y="18938"/>
                      <a:pt x="6184" y="18976"/>
                    </a:cubicBezTo>
                    <a:lnTo>
                      <a:pt x="6186" y="18976"/>
                    </a:lnTo>
                    <a:cubicBezTo>
                      <a:pt x="6092" y="18982"/>
                      <a:pt x="5998" y="18986"/>
                      <a:pt x="5905" y="18986"/>
                    </a:cubicBezTo>
                    <a:cubicBezTo>
                      <a:pt x="5825" y="18986"/>
                      <a:pt x="5745" y="18983"/>
                      <a:pt x="5664" y="18978"/>
                    </a:cubicBezTo>
                    <a:cubicBezTo>
                      <a:pt x="5241" y="18710"/>
                      <a:pt x="5098" y="18067"/>
                      <a:pt x="5416" y="17668"/>
                    </a:cubicBezTo>
                    <a:cubicBezTo>
                      <a:pt x="5627" y="17383"/>
                      <a:pt x="5967" y="17337"/>
                      <a:pt x="6295" y="17294"/>
                    </a:cubicBezTo>
                    <a:close/>
                    <a:moveTo>
                      <a:pt x="8430" y="18435"/>
                    </a:moveTo>
                    <a:lnTo>
                      <a:pt x="8430" y="18435"/>
                    </a:lnTo>
                    <a:cubicBezTo>
                      <a:pt x="8434" y="18623"/>
                      <a:pt x="8515" y="18817"/>
                      <a:pt x="8427" y="18997"/>
                    </a:cubicBezTo>
                    <a:cubicBezTo>
                      <a:pt x="8417" y="18983"/>
                      <a:pt x="8405" y="18970"/>
                      <a:pt x="8394" y="18956"/>
                    </a:cubicBezTo>
                    <a:cubicBezTo>
                      <a:pt x="8297" y="18846"/>
                      <a:pt x="8199" y="18736"/>
                      <a:pt x="8099" y="18629"/>
                    </a:cubicBezTo>
                    <a:cubicBezTo>
                      <a:pt x="8151" y="18600"/>
                      <a:pt x="8203" y="18571"/>
                      <a:pt x="8255" y="18541"/>
                    </a:cubicBezTo>
                    <a:cubicBezTo>
                      <a:pt x="8313" y="18506"/>
                      <a:pt x="8371" y="18471"/>
                      <a:pt x="8430" y="18435"/>
                    </a:cubicBezTo>
                    <a:close/>
                    <a:moveTo>
                      <a:pt x="20768" y="16608"/>
                    </a:moveTo>
                    <a:cubicBezTo>
                      <a:pt x="21293" y="16851"/>
                      <a:pt x="21446" y="17410"/>
                      <a:pt x="21193" y="17915"/>
                    </a:cubicBezTo>
                    <a:cubicBezTo>
                      <a:pt x="21029" y="18242"/>
                      <a:pt x="20759" y="18507"/>
                      <a:pt x="20465" y="18723"/>
                    </a:cubicBezTo>
                    <a:cubicBezTo>
                      <a:pt x="20349" y="18823"/>
                      <a:pt x="20204" y="18854"/>
                      <a:pt x="20058" y="18884"/>
                    </a:cubicBezTo>
                    <a:cubicBezTo>
                      <a:pt x="19804" y="18939"/>
                      <a:pt x="19548" y="18978"/>
                      <a:pt x="19289" y="18997"/>
                    </a:cubicBezTo>
                    <a:cubicBezTo>
                      <a:pt x="19201" y="19001"/>
                      <a:pt x="19113" y="19004"/>
                      <a:pt x="19025" y="19004"/>
                    </a:cubicBezTo>
                    <a:cubicBezTo>
                      <a:pt x="18792" y="19004"/>
                      <a:pt x="18558" y="18985"/>
                      <a:pt x="18333" y="18925"/>
                    </a:cubicBezTo>
                    <a:cubicBezTo>
                      <a:pt x="18370" y="18867"/>
                      <a:pt x="18405" y="18809"/>
                      <a:pt x="18441" y="18751"/>
                    </a:cubicBezTo>
                    <a:cubicBezTo>
                      <a:pt x="18492" y="18664"/>
                      <a:pt x="18541" y="18577"/>
                      <a:pt x="18590" y="18489"/>
                    </a:cubicBezTo>
                    <a:cubicBezTo>
                      <a:pt x="19190" y="18161"/>
                      <a:pt x="19705" y="17681"/>
                      <a:pt x="20034" y="17078"/>
                    </a:cubicBezTo>
                    <a:cubicBezTo>
                      <a:pt x="20286" y="16934"/>
                      <a:pt x="20529" y="16774"/>
                      <a:pt x="20768" y="16608"/>
                    </a:cubicBezTo>
                    <a:close/>
                    <a:moveTo>
                      <a:pt x="13753" y="17559"/>
                    </a:moveTo>
                    <a:cubicBezTo>
                      <a:pt x="14445" y="17991"/>
                      <a:pt x="15262" y="18203"/>
                      <a:pt x="16075" y="18203"/>
                    </a:cubicBezTo>
                    <a:cubicBezTo>
                      <a:pt x="16110" y="18203"/>
                      <a:pt x="16144" y="18203"/>
                      <a:pt x="16178" y="18202"/>
                    </a:cubicBezTo>
                    <a:lnTo>
                      <a:pt x="16178" y="18202"/>
                    </a:lnTo>
                    <a:cubicBezTo>
                      <a:pt x="15181" y="18649"/>
                      <a:pt x="14156" y="19012"/>
                      <a:pt x="13076" y="19218"/>
                    </a:cubicBezTo>
                    <a:cubicBezTo>
                      <a:pt x="12614" y="18810"/>
                      <a:pt x="12675" y="18158"/>
                      <a:pt x="12989" y="17679"/>
                    </a:cubicBezTo>
                    <a:cubicBezTo>
                      <a:pt x="13167" y="17652"/>
                      <a:pt x="13343" y="17624"/>
                      <a:pt x="13520" y="17597"/>
                    </a:cubicBezTo>
                    <a:cubicBezTo>
                      <a:pt x="13598" y="17584"/>
                      <a:pt x="13675" y="17572"/>
                      <a:pt x="13753" y="17559"/>
                    </a:cubicBezTo>
                    <a:close/>
                    <a:moveTo>
                      <a:pt x="12669" y="17729"/>
                    </a:moveTo>
                    <a:lnTo>
                      <a:pt x="12669" y="17729"/>
                    </a:lnTo>
                    <a:cubicBezTo>
                      <a:pt x="12431" y="18220"/>
                      <a:pt x="12418" y="18832"/>
                      <a:pt x="12780" y="19267"/>
                    </a:cubicBezTo>
                    <a:cubicBezTo>
                      <a:pt x="12748" y="19272"/>
                      <a:pt x="12715" y="19278"/>
                      <a:pt x="12683" y="19281"/>
                    </a:cubicBezTo>
                    <a:cubicBezTo>
                      <a:pt x="12678" y="19283"/>
                      <a:pt x="12674" y="19283"/>
                      <a:pt x="12669" y="19284"/>
                    </a:cubicBezTo>
                    <a:cubicBezTo>
                      <a:pt x="12036" y="19198"/>
                      <a:pt x="11424" y="19061"/>
                      <a:pt x="10848" y="18771"/>
                    </a:cubicBezTo>
                    <a:cubicBezTo>
                      <a:pt x="10626" y="18664"/>
                      <a:pt x="10459" y="18497"/>
                      <a:pt x="10350" y="18276"/>
                    </a:cubicBezTo>
                    <a:cubicBezTo>
                      <a:pt x="10405" y="18216"/>
                      <a:pt x="10454" y="18145"/>
                      <a:pt x="10527" y="18104"/>
                    </a:cubicBezTo>
                    <a:cubicBezTo>
                      <a:pt x="10731" y="18006"/>
                      <a:pt x="10966" y="18011"/>
                      <a:pt x="11184" y="17967"/>
                    </a:cubicBezTo>
                    <a:cubicBezTo>
                      <a:pt x="11679" y="17887"/>
                      <a:pt x="12174" y="17806"/>
                      <a:pt x="12669" y="17729"/>
                    </a:cubicBezTo>
                    <a:close/>
                    <a:moveTo>
                      <a:pt x="13043" y="16944"/>
                    </a:moveTo>
                    <a:cubicBezTo>
                      <a:pt x="13074" y="16979"/>
                      <a:pt x="13108" y="17015"/>
                      <a:pt x="13141" y="17050"/>
                    </a:cubicBezTo>
                    <a:cubicBezTo>
                      <a:pt x="13077" y="17118"/>
                      <a:pt x="13017" y="17187"/>
                      <a:pt x="12963" y="17262"/>
                    </a:cubicBezTo>
                    <a:cubicBezTo>
                      <a:pt x="12920" y="17320"/>
                      <a:pt x="12878" y="17379"/>
                      <a:pt x="12838" y="17439"/>
                    </a:cubicBezTo>
                    <a:cubicBezTo>
                      <a:pt x="12290" y="17526"/>
                      <a:pt x="11744" y="17617"/>
                      <a:pt x="11197" y="17707"/>
                    </a:cubicBezTo>
                    <a:cubicBezTo>
                      <a:pt x="10711" y="17793"/>
                      <a:pt x="10439" y="17743"/>
                      <a:pt x="10105" y="18168"/>
                    </a:cubicBezTo>
                    <a:cubicBezTo>
                      <a:pt x="10045" y="18226"/>
                      <a:pt x="10069" y="18313"/>
                      <a:pt x="10114" y="18371"/>
                    </a:cubicBezTo>
                    <a:cubicBezTo>
                      <a:pt x="10177" y="18478"/>
                      <a:pt x="10247" y="18627"/>
                      <a:pt x="10337" y="18728"/>
                    </a:cubicBezTo>
                    <a:cubicBezTo>
                      <a:pt x="10542" y="18948"/>
                      <a:pt x="10831" y="19068"/>
                      <a:pt x="11108" y="19177"/>
                    </a:cubicBezTo>
                    <a:cubicBezTo>
                      <a:pt x="11290" y="19247"/>
                      <a:pt x="11476" y="19312"/>
                      <a:pt x="11666" y="19359"/>
                    </a:cubicBezTo>
                    <a:cubicBezTo>
                      <a:pt x="11628" y="19360"/>
                      <a:pt x="11590" y="19360"/>
                      <a:pt x="11552" y="19360"/>
                    </a:cubicBezTo>
                    <a:cubicBezTo>
                      <a:pt x="10925" y="19360"/>
                      <a:pt x="10295" y="19277"/>
                      <a:pt x="9715" y="19025"/>
                    </a:cubicBezTo>
                    <a:cubicBezTo>
                      <a:pt x="9925" y="18369"/>
                      <a:pt x="10240" y="17765"/>
                      <a:pt x="10558" y="17154"/>
                    </a:cubicBezTo>
                    <a:cubicBezTo>
                      <a:pt x="11390" y="17127"/>
                      <a:pt x="12220" y="17064"/>
                      <a:pt x="13043" y="16944"/>
                    </a:cubicBezTo>
                    <a:close/>
                    <a:moveTo>
                      <a:pt x="17082" y="18135"/>
                    </a:moveTo>
                    <a:cubicBezTo>
                      <a:pt x="17093" y="18377"/>
                      <a:pt x="17276" y="18558"/>
                      <a:pt x="17435" y="18723"/>
                    </a:cubicBezTo>
                    <a:cubicBezTo>
                      <a:pt x="16328" y="19150"/>
                      <a:pt x="15136" y="19371"/>
                      <a:pt x="13941" y="19371"/>
                    </a:cubicBezTo>
                    <a:cubicBezTo>
                      <a:pt x="13932" y="19371"/>
                      <a:pt x="13923" y="19371"/>
                      <a:pt x="13913" y="19371"/>
                    </a:cubicBezTo>
                    <a:cubicBezTo>
                      <a:pt x="13808" y="19370"/>
                      <a:pt x="13702" y="19367"/>
                      <a:pt x="13596" y="19364"/>
                    </a:cubicBezTo>
                    <a:cubicBezTo>
                      <a:pt x="14087" y="19247"/>
                      <a:pt x="14573" y="19108"/>
                      <a:pt x="15049" y="18941"/>
                    </a:cubicBezTo>
                    <a:cubicBezTo>
                      <a:pt x="15678" y="18718"/>
                      <a:pt x="16294" y="18461"/>
                      <a:pt x="16890" y="18159"/>
                    </a:cubicBezTo>
                    <a:cubicBezTo>
                      <a:pt x="16955" y="18152"/>
                      <a:pt x="17018" y="18144"/>
                      <a:pt x="17082" y="18135"/>
                    </a:cubicBezTo>
                    <a:close/>
                    <a:moveTo>
                      <a:pt x="7844" y="18760"/>
                    </a:moveTo>
                    <a:cubicBezTo>
                      <a:pt x="7992" y="18912"/>
                      <a:pt x="8137" y="19067"/>
                      <a:pt x="8276" y="19226"/>
                    </a:cubicBezTo>
                    <a:cubicBezTo>
                      <a:pt x="8102" y="19429"/>
                      <a:pt x="7825" y="19498"/>
                      <a:pt x="7567" y="19523"/>
                    </a:cubicBezTo>
                    <a:lnTo>
                      <a:pt x="7568" y="19523"/>
                    </a:lnTo>
                    <a:cubicBezTo>
                      <a:pt x="7521" y="19525"/>
                      <a:pt x="7473" y="19527"/>
                      <a:pt x="7426" y="19527"/>
                    </a:cubicBezTo>
                    <a:cubicBezTo>
                      <a:pt x="6966" y="19527"/>
                      <a:pt x="6519" y="19411"/>
                      <a:pt x="6090" y="19230"/>
                    </a:cubicBezTo>
                    <a:cubicBezTo>
                      <a:pt x="6699" y="19197"/>
                      <a:pt x="7299" y="19031"/>
                      <a:pt x="7844" y="18760"/>
                    </a:cubicBezTo>
                    <a:close/>
                    <a:moveTo>
                      <a:pt x="18183" y="19151"/>
                    </a:moveTo>
                    <a:cubicBezTo>
                      <a:pt x="18439" y="19225"/>
                      <a:pt x="18706" y="19254"/>
                      <a:pt x="18973" y="19254"/>
                    </a:cubicBezTo>
                    <a:cubicBezTo>
                      <a:pt x="19024" y="19254"/>
                      <a:pt x="19076" y="19253"/>
                      <a:pt x="19128" y="19251"/>
                    </a:cubicBezTo>
                    <a:cubicBezTo>
                      <a:pt x="19264" y="19245"/>
                      <a:pt x="19399" y="19234"/>
                      <a:pt x="19535" y="19218"/>
                    </a:cubicBezTo>
                    <a:lnTo>
                      <a:pt x="19535" y="19218"/>
                    </a:lnTo>
                    <a:cubicBezTo>
                      <a:pt x="18968" y="19451"/>
                      <a:pt x="18371" y="19599"/>
                      <a:pt x="17767" y="19700"/>
                    </a:cubicBezTo>
                    <a:cubicBezTo>
                      <a:pt x="17797" y="19666"/>
                      <a:pt x="17826" y="19630"/>
                      <a:pt x="17855" y="19594"/>
                    </a:cubicBezTo>
                    <a:lnTo>
                      <a:pt x="17855" y="19593"/>
                    </a:lnTo>
                    <a:cubicBezTo>
                      <a:pt x="17970" y="19450"/>
                      <a:pt x="18079" y="19302"/>
                      <a:pt x="18183" y="19151"/>
                    </a:cubicBezTo>
                    <a:close/>
                    <a:moveTo>
                      <a:pt x="17684" y="18927"/>
                    </a:moveTo>
                    <a:cubicBezTo>
                      <a:pt x="17695" y="18935"/>
                      <a:pt x="17707" y="18942"/>
                      <a:pt x="17720" y="18949"/>
                    </a:cubicBezTo>
                    <a:cubicBezTo>
                      <a:pt x="17783" y="18988"/>
                      <a:pt x="17851" y="19024"/>
                      <a:pt x="17919" y="19055"/>
                    </a:cubicBezTo>
                    <a:cubicBezTo>
                      <a:pt x="17795" y="19238"/>
                      <a:pt x="17664" y="19418"/>
                      <a:pt x="17522" y="19590"/>
                    </a:cubicBezTo>
                    <a:cubicBezTo>
                      <a:pt x="17482" y="19639"/>
                      <a:pt x="17429" y="19698"/>
                      <a:pt x="17376" y="19757"/>
                    </a:cubicBezTo>
                    <a:cubicBezTo>
                      <a:pt x="17147" y="19786"/>
                      <a:pt x="16919" y="19810"/>
                      <a:pt x="16689" y="19826"/>
                    </a:cubicBezTo>
                    <a:cubicBezTo>
                      <a:pt x="16453" y="19843"/>
                      <a:pt x="16214" y="19854"/>
                      <a:pt x="15975" y="19855"/>
                    </a:cubicBezTo>
                    <a:cubicBezTo>
                      <a:pt x="15273" y="19854"/>
                      <a:pt x="14576" y="19788"/>
                      <a:pt x="13892" y="19613"/>
                    </a:cubicBezTo>
                    <a:cubicBezTo>
                      <a:pt x="15182" y="19611"/>
                      <a:pt x="16482" y="19407"/>
                      <a:pt x="17684" y="18927"/>
                    </a:cubicBezTo>
                    <a:close/>
                    <a:moveTo>
                      <a:pt x="9641" y="19252"/>
                    </a:moveTo>
                    <a:cubicBezTo>
                      <a:pt x="10268" y="19516"/>
                      <a:pt x="10945" y="19621"/>
                      <a:pt x="11623" y="19621"/>
                    </a:cubicBezTo>
                    <a:cubicBezTo>
                      <a:pt x="11974" y="19621"/>
                      <a:pt x="12325" y="19593"/>
                      <a:pt x="12669" y="19544"/>
                    </a:cubicBezTo>
                    <a:cubicBezTo>
                      <a:pt x="12834" y="19563"/>
                      <a:pt x="12997" y="19579"/>
                      <a:pt x="13162" y="19590"/>
                    </a:cubicBezTo>
                    <a:cubicBezTo>
                      <a:pt x="13329" y="19685"/>
                      <a:pt x="13505" y="19767"/>
                      <a:pt x="13688" y="19827"/>
                    </a:cubicBezTo>
                    <a:cubicBezTo>
                      <a:pt x="14396" y="20034"/>
                      <a:pt x="15132" y="20113"/>
                      <a:pt x="15870" y="20113"/>
                    </a:cubicBezTo>
                    <a:cubicBezTo>
                      <a:pt x="16280" y="20113"/>
                      <a:pt x="16690" y="20088"/>
                      <a:pt x="17096" y="20048"/>
                    </a:cubicBezTo>
                    <a:lnTo>
                      <a:pt x="17096" y="20048"/>
                    </a:lnTo>
                    <a:cubicBezTo>
                      <a:pt x="16632" y="20512"/>
                      <a:pt x="16072" y="20865"/>
                      <a:pt x="15520" y="21214"/>
                    </a:cubicBezTo>
                    <a:cubicBezTo>
                      <a:pt x="14541" y="21840"/>
                      <a:pt x="13478" y="22397"/>
                      <a:pt x="12296" y="22489"/>
                    </a:cubicBezTo>
                    <a:cubicBezTo>
                      <a:pt x="12199" y="22497"/>
                      <a:pt x="12101" y="22501"/>
                      <a:pt x="12002" y="22501"/>
                    </a:cubicBezTo>
                    <a:cubicBezTo>
                      <a:pt x="11053" y="22501"/>
                      <a:pt x="10049" y="22120"/>
                      <a:pt x="9638" y="21212"/>
                    </a:cubicBezTo>
                    <a:cubicBezTo>
                      <a:pt x="9379" y="20593"/>
                      <a:pt x="9449" y="19879"/>
                      <a:pt x="9641" y="19252"/>
                    </a:cubicBezTo>
                    <a:close/>
                    <a:moveTo>
                      <a:pt x="13727" y="1"/>
                    </a:moveTo>
                    <a:cubicBezTo>
                      <a:pt x="13429" y="1"/>
                      <a:pt x="13123" y="98"/>
                      <a:pt x="12966" y="358"/>
                    </a:cubicBezTo>
                    <a:cubicBezTo>
                      <a:pt x="12761" y="672"/>
                      <a:pt x="12834" y="1062"/>
                      <a:pt x="12949" y="1395"/>
                    </a:cubicBezTo>
                    <a:cubicBezTo>
                      <a:pt x="12787" y="1525"/>
                      <a:pt x="12579" y="1575"/>
                      <a:pt x="12407" y="1687"/>
                    </a:cubicBezTo>
                    <a:cubicBezTo>
                      <a:pt x="11191" y="2390"/>
                      <a:pt x="10300" y="3614"/>
                      <a:pt x="9948" y="4967"/>
                    </a:cubicBezTo>
                    <a:cubicBezTo>
                      <a:pt x="9889" y="4964"/>
                      <a:pt x="9830" y="4963"/>
                      <a:pt x="9771" y="4963"/>
                    </a:cubicBezTo>
                    <a:cubicBezTo>
                      <a:pt x="7948" y="4963"/>
                      <a:pt x="6329" y="6292"/>
                      <a:pt x="5613" y="7920"/>
                    </a:cubicBezTo>
                    <a:cubicBezTo>
                      <a:pt x="4802" y="8252"/>
                      <a:pt x="4079" y="8806"/>
                      <a:pt x="3560" y="9513"/>
                    </a:cubicBezTo>
                    <a:cubicBezTo>
                      <a:pt x="2730" y="9845"/>
                      <a:pt x="1884" y="10283"/>
                      <a:pt x="1357" y="11030"/>
                    </a:cubicBezTo>
                    <a:cubicBezTo>
                      <a:pt x="1" y="13064"/>
                      <a:pt x="1838" y="14883"/>
                      <a:pt x="3746" y="15532"/>
                    </a:cubicBezTo>
                    <a:cubicBezTo>
                      <a:pt x="3770" y="15562"/>
                      <a:pt x="3794" y="15591"/>
                      <a:pt x="3820" y="15619"/>
                    </a:cubicBezTo>
                    <a:cubicBezTo>
                      <a:pt x="2923" y="16295"/>
                      <a:pt x="2923" y="17601"/>
                      <a:pt x="3674" y="18388"/>
                    </a:cubicBezTo>
                    <a:cubicBezTo>
                      <a:pt x="4157" y="18912"/>
                      <a:pt x="4865" y="19177"/>
                      <a:pt x="5566" y="19225"/>
                    </a:cubicBezTo>
                    <a:cubicBezTo>
                      <a:pt x="5980" y="19520"/>
                      <a:pt x="6723" y="19780"/>
                      <a:pt x="7384" y="19780"/>
                    </a:cubicBezTo>
                    <a:cubicBezTo>
                      <a:pt x="7801" y="19780"/>
                      <a:pt x="8186" y="19676"/>
                      <a:pt x="8434" y="19411"/>
                    </a:cubicBezTo>
                    <a:cubicBezTo>
                      <a:pt x="8503" y="19495"/>
                      <a:pt x="8570" y="19580"/>
                      <a:pt x="8634" y="19667"/>
                    </a:cubicBezTo>
                    <a:cubicBezTo>
                      <a:pt x="8651" y="19752"/>
                      <a:pt x="8671" y="19834"/>
                      <a:pt x="8698" y="19916"/>
                    </a:cubicBezTo>
                    <a:cubicBezTo>
                      <a:pt x="8729" y="20024"/>
                      <a:pt x="8778" y="20130"/>
                      <a:pt x="8865" y="20203"/>
                    </a:cubicBezTo>
                    <a:cubicBezTo>
                      <a:pt x="8888" y="20229"/>
                      <a:pt x="8919" y="20241"/>
                      <a:pt x="8949" y="20241"/>
                    </a:cubicBezTo>
                    <a:cubicBezTo>
                      <a:pt x="9008" y="20241"/>
                      <a:pt x="9068" y="20196"/>
                      <a:pt x="9074" y="20129"/>
                    </a:cubicBezTo>
                    <a:cubicBezTo>
                      <a:pt x="9116" y="19916"/>
                      <a:pt x="8973" y="19726"/>
                      <a:pt x="8865" y="19555"/>
                    </a:cubicBezTo>
                    <a:cubicBezTo>
                      <a:pt x="8811" y="19238"/>
                      <a:pt x="8705" y="18923"/>
                      <a:pt x="8732" y="18600"/>
                    </a:cubicBezTo>
                    <a:lnTo>
                      <a:pt x="8732" y="18600"/>
                    </a:lnTo>
                    <a:cubicBezTo>
                      <a:pt x="8853" y="18735"/>
                      <a:pt x="8993" y="18854"/>
                      <a:pt x="9140" y="18961"/>
                    </a:cubicBezTo>
                    <a:cubicBezTo>
                      <a:pt x="9229" y="19025"/>
                      <a:pt x="9321" y="19084"/>
                      <a:pt x="9416" y="19137"/>
                    </a:cubicBezTo>
                    <a:cubicBezTo>
                      <a:pt x="8869" y="20933"/>
                      <a:pt x="9608" y="22498"/>
                      <a:pt x="11564" y="22737"/>
                    </a:cubicBezTo>
                    <a:cubicBezTo>
                      <a:pt x="11710" y="22753"/>
                      <a:pt x="11855" y="22760"/>
                      <a:pt x="11998" y="22760"/>
                    </a:cubicBezTo>
                    <a:cubicBezTo>
                      <a:pt x="13428" y="22760"/>
                      <a:pt x="14760" y="22025"/>
                      <a:pt x="15925" y="21242"/>
                    </a:cubicBezTo>
                    <a:cubicBezTo>
                      <a:pt x="16488" y="20885"/>
                      <a:pt x="17029" y="20484"/>
                      <a:pt x="17494" y="20002"/>
                    </a:cubicBezTo>
                    <a:cubicBezTo>
                      <a:pt x="18530" y="19868"/>
                      <a:pt x="19569" y="19591"/>
                      <a:pt x="20457" y="19027"/>
                    </a:cubicBezTo>
                    <a:cubicBezTo>
                      <a:pt x="21049" y="18841"/>
                      <a:pt x="21684" y="18593"/>
                      <a:pt x="22045" y="18061"/>
                    </a:cubicBezTo>
                    <a:cubicBezTo>
                      <a:pt x="22227" y="17825"/>
                      <a:pt x="22277" y="17390"/>
                      <a:pt x="21972" y="17233"/>
                    </a:cubicBezTo>
                    <a:cubicBezTo>
                      <a:pt x="22816" y="16673"/>
                      <a:pt x="23692" y="16001"/>
                      <a:pt x="24032" y="15008"/>
                    </a:cubicBezTo>
                    <a:cubicBezTo>
                      <a:pt x="24283" y="14339"/>
                      <a:pt x="24137" y="13355"/>
                      <a:pt x="23290" y="13259"/>
                    </a:cubicBezTo>
                    <a:cubicBezTo>
                      <a:pt x="24588" y="11947"/>
                      <a:pt x="24674" y="9749"/>
                      <a:pt x="23566" y="8293"/>
                    </a:cubicBezTo>
                    <a:cubicBezTo>
                      <a:pt x="23043" y="7568"/>
                      <a:pt x="22123" y="7057"/>
                      <a:pt x="21215" y="7057"/>
                    </a:cubicBezTo>
                    <a:cubicBezTo>
                      <a:pt x="20954" y="7057"/>
                      <a:pt x="20694" y="7099"/>
                      <a:pt x="20445" y="7190"/>
                    </a:cubicBezTo>
                    <a:cubicBezTo>
                      <a:pt x="20395" y="7138"/>
                      <a:pt x="20343" y="7088"/>
                      <a:pt x="20291" y="7039"/>
                    </a:cubicBezTo>
                    <a:cubicBezTo>
                      <a:pt x="20215" y="6971"/>
                      <a:pt x="20139" y="6905"/>
                      <a:pt x="20060" y="6842"/>
                    </a:cubicBezTo>
                    <a:cubicBezTo>
                      <a:pt x="19957" y="5950"/>
                      <a:pt x="19600" y="5110"/>
                      <a:pt x="19199" y="4316"/>
                    </a:cubicBezTo>
                    <a:cubicBezTo>
                      <a:pt x="18523" y="3031"/>
                      <a:pt x="17529" y="2117"/>
                      <a:pt x="16083" y="1810"/>
                    </a:cubicBezTo>
                    <a:cubicBezTo>
                      <a:pt x="15733" y="980"/>
                      <a:pt x="14923" y="259"/>
                      <a:pt x="14047" y="37"/>
                    </a:cubicBezTo>
                    <a:cubicBezTo>
                      <a:pt x="13946" y="14"/>
                      <a:pt x="13837" y="1"/>
                      <a:pt x="13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8"/>
            <p:cNvSpPr/>
            <p:nvPr/>
          </p:nvSpPr>
          <p:spPr>
            <a:xfrm>
              <a:off x="5657738" y="1932749"/>
              <a:ext cx="1981436" cy="3096252"/>
            </a:xfrm>
            <a:custGeom>
              <a:rect b="b" l="l" r="r" t="t"/>
              <a:pathLst>
                <a:path extrusionOk="0" h="91006" w="58239">
                  <a:moveTo>
                    <a:pt x="28549" y="3797"/>
                  </a:moveTo>
                  <a:cubicBezTo>
                    <a:pt x="29897" y="3797"/>
                    <a:pt x="31245" y="3958"/>
                    <a:pt x="32557" y="4291"/>
                  </a:cubicBezTo>
                  <a:cubicBezTo>
                    <a:pt x="37909" y="5628"/>
                    <a:pt x="42320" y="9456"/>
                    <a:pt x="45506" y="13841"/>
                  </a:cubicBezTo>
                  <a:cubicBezTo>
                    <a:pt x="46691" y="15462"/>
                    <a:pt x="47739" y="17183"/>
                    <a:pt x="48647" y="18975"/>
                  </a:cubicBezTo>
                  <a:cubicBezTo>
                    <a:pt x="50198" y="21913"/>
                    <a:pt x="51374" y="25035"/>
                    <a:pt x="52287" y="28227"/>
                  </a:cubicBezTo>
                  <a:cubicBezTo>
                    <a:pt x="53976" y="34225"/>
                    <a:pt x="54753" y="40483"/>
                    <a:pt x="54601" y="46712"/>
                  </a:cubicBezTo>
                  <a:lnTo>
                    <a:pt x="54600" y="46712"/>
                  </a:lnTo>
                  <a:cubicBezTo>
                    <a:pt x="54554" y="48586"/>
                    <a:pt x="54493" y="50455"/>
                    <a:pt x="54291" y="52313"/>
                  </a:cubicBezTo>
                  <a:cubicBezTo>
                    <a:pt x="53839" y="56177"/>
                    <a:pt x="53174" y="60030"/>
                    <a:pt x="51989" y="63741"/>
                  </a:cubicBezTo>
                  <a:cubicBezTo>
                    <a:pt x="50003" y="70300"/>
                    <a:pt x="46764" y="76630"/>
                    <a:pt x="41793" y="81427"/>
                  </a:cubicBezTo>
                  <a:cubicBezTo>
                    <a:pt x="40067" y="83050"/>
                    <a:pt x="38103" y="84439"/>
                    <a:pt x="35971" y="85476"/>
                  </a:cubicBezTo>
                  <a:cubicBezTo>
                    <a:pt x="33656" y="86593"/>
                    <a:pt x="31087" y="87208"/>
                    <a:pt x="28515" y="87208"/>
                  </a:cubicBezTo>
                  <a:cubicBezTo>
                    <a:pt x="28305" y="87208"/>
                    <a:pt x="28096" y="87204"/>
                    <a:pt x="27887" y="87196"/>
                  </a:cubicBezTo>
                  <a:cubicBezTo>
                    <a:pt x="25985" y="87122"/>
                    <a:pt x="24096" y="86739"/>
                    <a:pt x="22326" y="86038"/>
                  </a:cubicBezTo>
                  <a:cubicBezTo>
                    <a:pt x="20455" y="85312"/>
                    <a:pt x="18672" y="84339"/>
                    <a:pt x="17106" y="83080"/>
                  </a:cubicBezTo>
                  <a:cubicBezTo>
                    <a:pt x="11998" y="79052"/>
                    <a:pt x="8487" y="73324"/>
                    <a:pt x="6185" y="67309"/>
                  </a:cubicBezTo>
                  <a:cubicBezTo>
                    <a:pt x="2913" y="58875"/>
                    <a:pt x="1820" y="49251"/>
                    <a:pt x="2540" y="40257"/>
                  </a:cubicBezTo>
                  <a:cubicBezTo>
                    <a:pt x="3039" y="33592"/>
                    <a:pt x="4595" y="26984"/>
                    <a:pt x="7350" y="20885"/>
                  </a:cubicBezTo>
                  <a:cubicBezTo>
                    <a:pt x="8089" y="19243"/>
                    <a:pt x="8967" y="17680"/>
                    <a:pt x="9891" y="16138"/>
                  </a:cubicBezTo>
                  <a:cubicBezTo>
                    <a:pt x="11139" y="14139"/>
                    <a:pt x="12561" y="12234"/>
                    <a:pt x="14202" y="10539"/>
                  </a:cubicBezTo>
                  <a:cubicBezTo>
                    <a:pt x="15144" y="9541"/>
                    <a:pt x="16181" y="8633"/>
                    <a:pt x="17268" y="7797"/>
                  </a:cubicBezTo>
                  <a:cubicBezTo>
                    <a:pt x="18069" y="7196"/>
                    <a:pt x="18899" y="6633"/>
                    <a:pt x="19771" y="6139"/>
                  </a:cubicBezTo>
                  <a:cubicBezTo>
                    <a:pt x="19878" y="6089"/>
                    <a:pt x="19974" y="6002"/>
                    <a:pt x="20090" y="5982"/>
                  </a:cubicBezTo>
                  <a:cubicBezTo>
                    <a:pt x="22669" y="4563"/>
                    <a:pt x="25610" y="3797"/>
                    <a:pt x="28549" y="3797"/>
                  </a:cubicBezTo>
                  <a:close/>
                  <a:moveTo>
                    <a:pt x="28417" y="1"/>
                  </a:moveTo>
                  <a:cubicBezTo>
                    <a:pt x="26724" y="1"/>
                    <a:pt x="25026" y="236"/>
                    <a:pt x="23371" y="723"/>
                  </a:cubicBezTo>
                  <a:cubicBezTo>
                    <a:pt x="21939" y="1132"/>
                    <a:pt x="20570" y="1759"/>
                    <a:pt x="19260" y="2456"/>
                  </a:cubicBezTo>
                  <a:cubicBezTo>
                    <a:pt x="17366" y="3458"/>
                    <a:pt x="15648" y="4783"/>
                    <a:pt x="14089" y="6245"/>
                  </a:cubicBezTo>
                  <a:cubicBezTo>
                    <a:pt x="12507" y="7731"/>
                    <a:pt x="11100" y="9399"/>
                    <a:pt x="9824" y="11152"/>
                  </a:cubicBezTo>
                  <a:cubicBezTo>
                    <a:pt x="9149" y="12105"/>
                    <a:pt x="8527" y="13100"/>
                    <a:pt x="7918" y="14093"/>
                  </a:cubicBezTo>
                  <a:cubicBezTo>
                    <a:pt x="6874" y="15776"/>
                    <a:pt x="5986" y="17552"/>
                    <a:pt x="5203" y="19366"/>
                  </a:cubicBezTo>
                  <a:cubicBezTo>
                    <a:pt x="4282" y="21443"/>
                    <a:pt x="3513" y="23587"/>
                    <a:pt x="2849" y="25757"/>
                  </a:cubicBezTo>
                  <a:cubicBezTo>
                    <a:pt x="979" y="32019"/>
                    <a:pt x="81" y="38553"/>
                    <a:pt x="45" y="45085"/>
                  </a:cubicBezTo>
                  <a:cubicBezTo>
                    <a:pt x="0" y="48756"/>
                    <a:pt x="290" y="52427"/>
                    <a:pt x="808" y="56061"/>
                  </a:cubicBezTo>
                  <a:cubicBezTo>
                    <a:pt x="1188" y="58659"/>
                    <a:pt x="1763" y="61229"/>
                    <a:pt x="2415" y="63773"/>
                  </a:cubicBezTo>
                  <a:cubicBezTo>
                    <a:pt x="3838" y="68841"/>
                    <a:pt x="5854" y="73791"/>
                    <a:pt x="8712" y="78220"/>
                  </a:cubicBezTo>
                  <a:cubicBezTo>
                    <a:pt x="9864" y="80073"/>
                    <a:pt x="11246" y="81767"/>
                    <a:pt x="12724" y="83365"/>
                  </a:cubicBezTo>
                  <a:cubicBezTo>
                    <a:pt x="16603" y="87651"/>
                    <a:pt x="22020" y="90813"/>
                    <a:pt x="27888" y="90995"/>
                  </a:cubicBezTo>
                  <a:cubicBezTo>
                    <a:pt x="28099" y="91002"/>
                    <a:pt x="28310" y="91006"/>
                    <a:pt x="28521" y="91006"/>
                  </a:cubicBezTo>
                  <a:cubicBezTo>
                    <a:pt x="29743" y="91006"/>
                    <a:pt x="30970" y="90891"/>
                    <a:pt x="32156" y="90630"/>
                  </a:cubicBezTo>
                  <a:cubicBezTo>
                    <a:pt x="34033" y="90206"/>
                    <a:pt x="35865" y="89543"/>
                    <a:pt x="37562" y="88644"/>
                  </a:cubicBezTo>
                  <a:cubicBezTo>
                    <a:pt x="39529" y="87601"/>
                    <a:pt x="41293" y="86191"/>
                    <a:pt x="42925" y="84699"/>
                  </a:cubicBezTo>
                  <a:cubicBezTo>
                    <a:pt x="45551" y="82232"/>
                    <a:pt x="47689" y="79290"/>
                    <a:pt x="49491" y="76181"/>
                  </a:cubicBezTo>
                  <a:cubicBezTo>
                    <a:pt x="50577" y="74263"/>
                    <a:pt x="51496" y="72260"/>
                    <a:pt x="52356" y="70234"/>
                  </a:cubicBezTo>
                  <a:cubicBezTo>
                    <a:pt x="53028" y="68641"/>
                    <a:pt x="53575" y="66999"/>
                    <a:pt x="54062" y="65342"/>
                  </a:cubicBezTo>
                  <a:cubicBezTo>
                    <a:pt x="54607" y="63524"/>
                    <a:pt x="55125" y="61681"/>
                    <a:pt x="55491" y="59819"/>
                  </a:cubicBezTo>
                  <a:cubicBezTo>
                    <a:pt x="58239" y="46013"/>
                    <a:pt x="57136" y="30805"/>
                    <a:pt x="51128" y="17980"/>
                  </a:cubicBezTo>
                  <a:cubicBezTo>
                    <a:pt x="50376" y="16360"/>
                    <a:pt x="49498" y="14776"/>
                    <a:pt x="48545" y="13279"/>
                  </a:cubicBezTo>
                  <a:cubicBezTo>
                    <a:pt x="47313" y="11305"/>
                    <a:pt x="45918" y="9433"/>
                    <a:pt x="44340" y="7728"/>
                  </a:cubicBezTo>
                  <a:cubicBezTo>
                    <a:pt x="43276" y="6530"/>
                    <a:pt x="42081" y="5454"/>
                    <a:pt x="40803" y="4489"/>
                  </a:cubicBezTo>
                  <a:cubicBezTo>
                    <a:pt x="39769" y="3694"/>
                    <a:pt x="38672" y="2957"/>
                    <a:pt x="37525" y="2351"/>
                  </a:cubicBezTo>
                  <a:cubicBezTo>
                    <a:pt x="34710" y="819"/>
                    <a:pt x="31572" y="1"/>
                    <a:pt x="2841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5" name="Google Shape;665;p8"/>
            <p:cNvGrpSpPr/>
            <p:nvPr/>
          </p:nvGrpSpPr>
          <p:grpSpPr>
            <a:xfrm>
              <a:off x="6899321" y="2587472"/>
              <a:ext cx="2501742" cy="2556315"/>
              <a:chOff x="6497450" y="2242338"/>
              <a:chExt cx="1838300" cy="1878400"/>
            </a:xfrm>
          </p:grpSpPr>
          <p:sp>
            <p:nvSpPr>
              <p:cNvPr id="666" name="Google Shape;666;p8"/>
              <p:cNvSpPr/>
              <p:nvPr/>
            </p:nvSpPr>
            <p:spPr>
              <a:xfrm>
                <a:off x="6924650" y="2248938"/>
                <a:ext cx="890475" cy="1097775"/>
              </a:xfrm>
              <a:custGeom>
                <a:rect b="b" l="l" r="r" t="t"/>
                <a:pathLst>
                  <a:path extrusionOk="0" h="43911" w="35619">
                    <a:moveTo>
                      <a:pt x="21332" y="1"/>
                    </a:moveTo>
                    <a:cubicBezTo>
                      <a:pt x="20799" y="1"/>
                      <a:pt x="20266" y="19"/>
                      <a:pt x="19734" y="41"/>
                    </a:cubicBezTo>
                    <a:cubicBezTo>
                      <a:pt x="18797" y="96"/>
                      <a:pt x="17872" y="258"/>
                      <a:pt x="16955" y="449"/>
                    </a:cubicBezTo>
                    <a:cubicBezTo>
                      <a:pt x="15528" y="716"/>
                      <a:pt x="14093" y="1031"/>
                      <a:pt x="12794" y="1701"/>
                    </a:cubicBezTo>
                    <a:cubicBezTo>
                      <a:pt x="11788" y="2181"/>
                      <a:pt x="10857" y="2798"/>
                      <a:pt x="9943" y="3430"/>
                    </a:cubicBezTo>
                    <a:cubicBezTo>
                      <a:pt x="9402" y="3807"/>
                      <a:pt x="8846" y="4165"/>
                      <a:pt x="8356" y="4609"/>
                    </a:cubicBezTo>
                    <a:cubicBezTo>
                      <a:pt x="7616" y="5299"/>
                      <a:pt x="7030" y="6134"/>
                      <a:pt x="6328" y="6861"/>
                    </a:cubicBezTo>
                    <a:cubicBezTo>
                      <a:pt x="5475" y="7782"/>
                      <a:pt x="4605" y="8744"/>
                      <a:pt x="4231" y="9966"/>
                    </a:cubicBezTo>
                    <a:cubicBezTo>
                      <a:pt x="3979" y="10712"/>
                      <a:pt x="4040" y="11513"/>
                      <a:pt x="3969" y="12285"/>
                    </a:cubicBezTo>
                    <a:cubicBezTo>
                      <a:pt x="3957" y="12440"/>
                      <a:pt x="3945" y="12593"/>
                      <a:pt x="3932" y="12746"/>
                    </a:cubicBezTo>
                    <a:cubicBezTo>
                      <a:pt x="3965" y="12755"/>
                      <a:pt x="4000" y="12766"/>
                      <a:pt x="4034" y="12777"/>
                    </a:cubicBezTo>
                    <a:cubicBezTo>
                      <a:pt x="4026" y="12797"/>
                      <a:pt x="4017" y="12817"/>
                      <a:pt x="4008" y="12837"/>
                    </a:cubicBezTo>
                    <a:cubicBezTo>
                      <a:pt x="3982" y="12896"/>
                      <a:pt x="3953" y="12955"/>
                      <a:pt x="3923" y="13012"/>
                    </a:cubicBezTo>
                    <a:cubicBezTo>
                      <a:pt x="3918" y="13011"/>
                      <a:pt x="3914" y="13010"/>
                      <a:pt x="3910" y="13008"/>
                    </a:cubicBezTo>
                    <a:cubicBezTo>
                      <a:pt x="3887" y="13294"/>
                      <a:pt x="3864" y="13578"/>
                      <a:pt x="3856" y="13864"/>
                    </a:cubicBezTo>
                    <a:cubicBezTo>
                      <a:pt x="3838" y="14580"/>
                      <a:pt x="3839" y="15296"/>
                      <a:pt x="3818" y="16012"/>
                    </a:cubicBezTo>
                    <a:cubicBezTo>
                      <a:pt x="3786" y="16938"/>
                      <a:pt x="3787" y="17864"/>
                      <a:pt x="3798" y="18791"/>
                    </a:cubicBezTo>
                    <a:cubicBezTo>
                      <a:pt x="3815" y="19263"/>
                      <a:pt x="3849" y="19734"/>
                      <a:pt x="3885" y="20206"/>
                    </a:cubicBezTo>
                    <a:cubicBezTo>
                      <a:pt x="3916" y="20218"/>
                      <a:pt x="3945" y="20231"/>
                      <a:pt x="3974" y="20245"/>
                    </a:cubicBezTo>
                    <a:cubicBezTo>
                      <a:pt x="3946" y="20256"/>
                      <a:pt x="3918" y="20266"/>
                      <a:pt x="3891" y="20276"/>
                    </a:cubicBezTo>
                    <a:cubicBezTo>
                      <a:pt x="3892" y="20297"/>
                      <a:pt x="3894" y="20317"/>
                      <a:pt x="3896" y="20338"/>
                    </a:cubicBezTo>
                    <a:cubicBezTo>
                      <a:pt x="3957" y="20346"/>
                      <a:pt x="4003" y="20404"/>
                      <a:pt x="4003" y="20466"/>
                    </a:cubicBezTo>
                    <a:cubicBezTo>
                      <a:pt x="4003" y="20523"/>
                      <a:pt x="3967" y="20575"/>
                      <a:pt x="3914" y="20591"/>
                    </a:cubicBezTo>
                    <a:cubicBezTo>
                      <a:pt x="3929" y="20788"/>
                      <a:pt x="3943" y="20987"/>
                      <a:pt x="3955" y="21184"/>
                    </a:cubicBezTo>
                    <a:cubicBezTo>
                      <a:pt x="4015" y="22141"/>
                      <a:pt x="4071" y="23097"/>
                      <a:pt x="4102" y="24055"/>
                    </a:cubicBezTo>
                    <a:cubicBezTo>
                      <a:pt x="4125" y="24829"/>
                      <a:pt x="4138" y="25607"/>
                      <a:pt x="4027" y="26375"/>
                    </a:cubicBezTo>
                    <a:cubicBezTo>
                      <a:pt x="3795" y="27759"/>
                      <a:pt x="3568" y="29171"/>
                      <a:pt x="2933" y="30436"/>
                    </a:cubicBezTo>
                    <a:cubicBezTo>
                      <a:pt x="2520" y="31294"/>
                      <a:pt x="2018" y="32102"/>
                      <a:pt x="1528" y="32916"/>
                    </a:cubicBezTo>
                    <a:cubicBezTo>
                      <a:pt x="1192" y="33502"/>
                      <a:pt x="904" y="34116"/>
                      <a:pt x="677" y="34752"/>
                    </a:cubicBezTo>
                    <a:cubicBezTo>
                      <a:pt x="382" y="35540"/>
                      <a:pt x="197" y="36373"/>
                      <a:pt x="216" y="37216"/>
                    </a:cubicBezTo>
                    <a:cubicBezTo>
                      <a:pt x="216" y="37805"/>
                      <a:pt x="275" y="38405"/>
                      <a:pt x="509" y="38951"/>
                    </a:cubicBezTo>
                    <a:cubicBezTo>
                      <a:pt x="948" y="39818"/>
                      <a:pt x="1438" y="39958"/>
                      <a:pt x="1401" y="41109"/>
                    </a:cubicBezTo>
                    <a:cubicBezTo>
                      <a:pt x="1433" y="41756"/>
                      <a:pt x="779" y="42092"/>
                      <a:pt x="435" y="42547"/>
                    </a:cubicBezTo>
                    <a:cubicBezTo>
                      <a:pt x="171" y="42925"/>
                      <a:pt x="50" y="43391"/>
                      <a:pt x="7" y="43844"/>
                    </a:cubicBezTo>
                    <a:cubicBezTo>
                      <a:pt x="5" y="43866"/>
                      <a:pt x="2" y="43889"/>
                      <a:pt x="0" y="43911"/>
                    </a:cubicBezTo>
                    <a:cubicBezTo>
                      <a:pt x="1120" y="43228"/>
                      <a:pt x="2250" y="42561"/>
                      <a:pt x="3378" y="41893"/>
                    </a:cubicBezTo>
                    <a:cubicBezTo>
                      <a:pt x="3945" y="41548"/>
                      <a:pt x="4498" y="41184"/>
                      <a:pt x="5074" y="40854"/>
                    </a:cubicBezTo>
                    <a:cubicBezTo>
                      <a:pt x="5580" y="40564"/>
                      <a:pt x="6094" y="40287"/>
                      <a:pt x="6590" y="39978"/>
                    </a:cubicBezTo>
                    <a:cubicBezTo>
                      <a:pt x="6625" y="39956"/>
                      <a:pt x="6659" y="39934"/>
                      <a:pt x="6693" y="39912"/>
                    </a:cubicBezTo>
                    <a:cubicBezTo>
                      <a:pt x="6699" y="39908"/>
                      <a:pt x="6706" y="39905"/>
                      <a:pt x="6712" y="39900"/>
                    </a:cubicBezTo>
                    <a:cubicBezTo>
                      <a:pt x="6738" y="39884"/>
                      <a:pt x="6764" y="39868"/>
                      <a:pt x="6790" y="39850"/>
                    </a:cubicBezTo>
                    <a:cubicBezTo>
                      <a:pt x="6804" y="39841"/>
                      <a:pt x="6819" y="39831"/>
                      <a:pt x="6834" y="39821"/>
                    </a:cubicBezTo>
                    <a:cubicBezTo>
                      <a:pt x="6862" y="39803"/>
                      <a:pt x="6890" y="39784"/>
                      <a:pt x="6917" y="39766"/>
                    </a:cubicBezTo>
                    <a:cubicBezTo>
                      <a:pt x="7715" y="39204"/>
                      <a:pt x="8442" y="38548"/>
                      <a:pt x="9195" y="37930"/>
                    </a:cubicBezTo>
                    <a:cubicBezTo>
                      <a:pt x="9468" y="37684"/>
                      <a:pt x="9743" y="37439"/>
                      <a:pt x="10017" y="37192"/>
                    </a:cubicBezTo>
                    <a:cubicBezTo>
                      <a:pt x="10030" y="37168"/>
                      <a:pt x="10052" y="37147"/>
                      <a:pt x="10078" y="37136"/>
                    </a:cubicBezTo>
                    <a:cubicBezTo>
                      <a:pt x="10080" y="37136"/>
                      <a:pt x="10081" y="37135"/>
                      <a:pt x="10082" y="37135"/>
                    </a:cubicBezTo>
                    <a:cubicBezTo>
                      <a:pt x="10084" y="37135"/>
                      <a:pt x="10087" y="37134"/>
                      <a:pt x="10089" y="37134"/>
                    </a:cubicBezTo>
                    <a:cubicBezTo>
                      <a:pt x="10133" y="37133"/>
                      <a:pt x="10177" y="37129"/>
                      <a:pt x="10221" y="37122"/>
                    </a:cubicBezTo>
                    <a:cubicBezTo>
                      <a:pt x="10228" y="37121"/>
                      <a:pt x="10235" y="37120"/>
                      <a:pt x="10242" y="37119"/>
                    </a:cubicBezTo>
                    <a:cubicBezTo>
                      <a:pt x="10250" y="37118"/>
                      <a:pt x="10257" y="37117"/>
                      <a:pt x="10265" y="37114"/>
                    </a:cubicBezTo>
                    <a:cubicBezTo>
                      <a:pt x="10273" y="37113"/>
                      <a:pt x="10282" y="37111"/>
                      <a:pt x="10291" y="37110"/>
                    </a:cubicBezTo>
                    <a:cubicBezTo>
                      <a:pt x="10311" y="37105"/>
                      <a:pt x="10330" y="37099"/>
                      <a:pt x="10351" y="37093"/>
                    </a:cubicBezTo>
                    <a:cubicBezTo>
                      <a:pt x="10358" y="37092"/>
                      <a:pt x="10364" y="37090"/>
                      <a:pt x="10371" y="37088"/>
                    </a:cubicBezTo>
                    <a:cubicBezTo>
                      <a:pt x="10379" y="37085"/>
                      <a:pt x="10387" y="37083"/>
                      <a:pt x="10395" y="37081"/>
                    </a:cubicBezTo>
                    <a:cubicBezTo>
                      <a:pt x="10403" y="37077"/>
                      <a:pt x="10413" y="37075"/>
                      <a:pt x="10421" y="37071"/>
                    </a:cubicBezTo>
                    <a:cubicBezTo>
                      <a:pt x="10434" y="37068"/>
                      <a:pt x="10448" y="37062"/>
                      <a:pt x="10460" y="37057"/>
                    </a:cubicBezTo>
                    <a:cubicBezTo>
                      <a:pt x="10468" y="37055"/>
                      <a:pt x="10477" y="37052"/>
                      <a:pt x="10486" y="37048"/>
                    </a:cubicBezTo>
                    <a:cubicBezTo>
                      <a:pt x="10496" y="37045"/>
                      <a:pt x="10507" y="37040"/>
                      <a:pt x="10517" y="37035"/>
                    </a:cubicBezTo>
                    <a:lnTo>
                      <a:pt x="10518" y="37035"/>
                    </a:lnTo>
                    <a:cubicBezTo>
                      <a:pt x="10529" y="37031"/>
                      <a:pt x="10539" y="37027"/>
                      <a:pt x="10549" y="37023"/>
                    </a:cubicBezTo>
                    <a:cubicBezTo>
                      <a:pt x="10559" y="37018"/>
                      <a:pt x="10569" y="37013"/>
                      <a:pt x="10581" y="37009"/>
                    </a:cubicBezTo>
                    <a:cubicBezTo>
                      <a:pt x="10590" y="37004"/>
                      <a:pt x="10601" y="36999"/>
                      <a:pt x="10611" y="36995"/>
                    </a:cubicBezTo>
                    <a:cubicBezTo>
                      <a:pt x="10768" y="36923"/>
                      <a:pt x="10921" y="36836"/>
                      <a:pt x="11074" y="36767"/>
                    </a:cubicBezTo>
                    <a:cubicBezTo>
                      <a:pt x="11737" y="36422"/>
                      <a:pt x="12376" y="36032"/>
                      <a:pt x="12986" y="35603"/>
                    </a:cubicBezTo>
                    <a:cubicBezTo>
                      <a:pt x="14017" y="34875"/>
                      <a:pt x="14897" y="33967"/>
                      <a:pt x="15807" y="33100"/>
                    </a:cubicBezTo>
                    <a:cubicBezTo>
                      <a:pt x="16588" y="32378"/>
                      <a:pt x="17286" y="31575"/>
                      <a:pt x="18010" y="30797"/>
                    </a:cubicBezTo>
                    <a:cubicBezTo>
                      <a:pt x="19019" y="29746"/>
                      <a:pt x="19969" y="28611"/>
                      <a:pt x="20648" y="27317"/>
                    </a:cubicBezTo>
                    <a:cubicBezTo>
                      <a:pt x="20730" y="27156"/>
                      <a:pt x="20801" y="26983"/>
                      <a:pt x="20939" y="26861"/>
                    </a:cubicBezTo>
                    <a:cubicBezTo>
                      <a:pt x="20962" y="26840"/>
                      <a:pt x="20989" y="26831"/>
                      <a:pt x="21017" y="26831"/>
                    </a:cubicBezTo>
                    <a:cubicBezTo>
                      <a:pt x="21076" y="26831"/>
                      <a:pt x="21137" y="26874"/>
                      <a:pt x="21150" y="26936"/>
                    </a:cubicBezTo>
                    <a:cubicBezTo>
                      <a:pt x="21228" y="27275"/>
                      <a:pt x="21325" y="27634"/>
                      <a:pt x="21432" y="27961"/>
                    </a:cubicBezTo>
                    <a:cubicBezTo>
                      <a:pt x="21596" y="28444"/>
                      <a:pt x="21846" y="28892"/>
                      <a:pt x="22117" y="29322"/>
                    </a:cubicBezTo>
                    <a:cubicBezTo>
                      <a:pt x="22802" y="30385"/>
                      <a:pt x="23571" y="31405"/>
                      <a:pt x="24478" y="32290"/>
                    </a:cubicBezTo>
                    <a:cubicBezTo>
                      <a:pt x="25175" y="32913"/>
                      <a:pt x="25754" y="33647"/>
                      <a:pt x="26287" y="34412"/>
                    </a:cubicBezTo>
                    <a:cubicBezTo>
                      <a:pt x="26309" y="34442"/>
                      <a:pt x="26330" y="34472"/>
                      <a:pt x="26351" y="34502"/>
                    </a:cubicBezTo>
                    <a:cubicBezTo>
                      <a:pt x="26372" y="34533"/>
                      <a:pt x="26393" y="34564"/>
                      <a:pt x="26414" y="34594"/>
                    </a:cubicBezTo>
                    <a:cubicBezTo>
                      <a:pt x="26805" y="35133"/>
                      <a:pt x="27267" y="35614"/>
                      <a:pt x="27687" y="36128"/>
                    </a:cubicBezTo>
                    <a:cubicBezTo>
                      <a:pt x="27697" y="36136"/>
                      <a:pt x="27708" y="36143"/>
                      <a:pt x="27718" y="36150"/>
                    </a:cubicBezTo>
                    <a:cubicBezTo>
                      <a:pt x="27723" y="36152"/>
                      <a:pt x="27726" y="36155"/>
                      <a:pt x="27731" y="36158"/>
                    </a:cubicBezTo>
                    <a:cubicBezTo>
                      <a:pt x="27739" y="36164"/>
                      <a:pt x="27747" y="36168"/>
                      <a:pt x="27754" y="36173"/>
                    </a:cubicBezTo>
                    <a:cubicBezTo>
                      <a:pt x="27759" y="36175"/>
                      <a:pt x="27762" y="36177"/>
                      <a:pt x="27767" y="36181"/>
                    </a:cubicBezTo>
                    <a:cubicBezTo>
                      <a:pt x="27776" y="36186"/>
                      <a:pt x="27785" y="36191"/>
                      <a:pt x="27794" y="36196"/>
                    </a:cubicBezTo>
                    <a:cubicBezTo>
                      <a:pt x="27797" y="36198"/>
                      <a:pt x="27800" y="36200"/>
                      <a:pt x="27803" y="36202"/>
                    </a:cubicBezTo>
                    <a:cubicBezTo>
                      <a:pt x="27817" y="36209"/>
                      <a:pt x="27831" y="36217"/>
                      <a:pt x="27844" y="36224"/>
                    </a:cubicBezTo>
                    <a:cubicBezTo>
                      <a:pt x="27999" y="36305"/>
                      <a:pt x="28169" y="36366"/>
                      <a:pt x="28322" y="36450"/>
                    </a:cubicBezTo>
                    <a:cubicBezTo>
                      <a:pt x="28379" y="36478"/>
                      <a:pt x="28404" y="36545"/>
                      <a:pt x="28381" y="36605"/>
                    </a:cubicBezTo>
                    <a:cubicBezTo>
                      <a:pt x="28370" y="36633"/>
                      <a:pt x="28348" y="36655"/>
                      <a:pt x="28322" y="36667"/>
                    </a:cubicBezTo>
                    <a:cubicBezTo>
                      <a:pt x="28356" y="36696"/>
                      <a:pt x="28392" y="36725"/>
                      <a:pt x="28426" y="36754"/>
                    </a:cubicBezTo>
                    <a:cubicBezTo>
                      <a:pt x="29352" y="37489"/>
                      <a:pt x="30271" y="38231"/>
                      <a:pt x="31209" y="38947"/>
                    </a:cubicBezTo>
                    <a:cubicBezTo>
                      <a:pt x="31315" y="39026"/>
                      <a:pt x="31420" y="39104"/>
                      <a:pt x="31526" y="39181"/>
                    </a:cubicBezTo>
                    <a:cubicBezTo>
                      <a:pt x="31604" y="39237"/>
                      <a:pt x="31680" y="39294"/>
                      <a:pt x="31758" y="39350"/>
                    </a:cubicBezTo>
                    <a:cubicBezTo>
                      <a:pt x="31975" y="39507"/>
                      <a:pt x="32192" y="39662"/>
                      <a:pt x="32412" y="39816"/>
                    </a:cubicBezTo>
                    <a:cubicBezTo>
                      <a:pt x="32414" y="39804"/>
                      <a:pt x="32415" y="39793"/>
                      <a:pt x="32417" y="39783"/>
                    </a:cubicBezTo>
                    <a:cubicBezTo>
                      <a:pt x="32471" y="39542"/>
                      <a:pt x="32537" y="39297"/>
                      <a:pt x="32680" y="39091"/>
                    </a:cubicBezTo>
                    <a:cubicBezTo>
                      <a:pt x="33149" y="38478"/>
                      <a:pt x="33438" y="37919"/>
                      <a:pt x="33470" y="37138"/>
                    </a:cubicBezTo>
                    <a:cubicBezTo>
                      <a:pt x="33534" y="36167"/>
                      <a:pt x="33127" y="35526"/>
                      <a:pt x="32754" y="34687"/>
                    </a:cubicBezTo>
                    <a:cubicBezTo>
                      <a:pt x="32439" y="33915"/>
                      <a:pt x="32313" y="33020"/>
                      <a:pt x="32583" y="32217"/>
                    </a:cubicBezTo>
                    <a:cubicBezTo>
                      <a:pt x="32814" y="31563"/>
                      <a:pt x="33214" y="30980"/>
                      <a:pt x="33615" y="30421"/>
                    </a:cubicBezTo>
                    <a:cubicBezTo>
                      <a:pt x="34019" y="29865"/>
                      <a:pt x="34481" y="29349"/>
                      <a:pt x="34830" y="28755"/>
                    </a:cubicBezTo>
                    <a:cubicBezTo>
                      <a:pt x="35186" y="28129"/>
                      <a:pt x="35357" y="27418"/>
                      <a:pt x="35454" y="26711"/>
                    </a:cubicBezTo>
                    <a:cubicBezTo>
                      <a:pt x="35619" y="25486"/>
                      <a:pt x="35238" y="24242"/>
                      <a:pt x="34673" y="23165"/>
                    </a:cubicBezTo>
                    <a:cubicBezTo>
                      <a:pt x="34282" y="22431"/>
                      <a:pt x="33889" y="21896"/>
                      <a:pt x="33773" y="21220"/>
                    </a:cubicBezTo>
                    <a:cubicBezTo>
                      <a:pt x="33770" y="21202"/>
                      <a:pt x="33767" y="21183"/>
                      <a:pt x="33764" y="21164"/>
                    </a:cubicBezTo>
                    <a:cubicBezTo>
                      <a:pt x="33763" y="21154"/>
                      <a:pt x="33762" y="21144"/>
                      <a:pt x="33760" y="21133"/>
                    </a:cubicBezTo>
                    <a:cubicBezTo>
                      <a:pt x="33758" y="21120"/>
                      <a:pt x="33757" y="21108"/>
                      <a:pt x="33756" y="21095"/>
                    </a:cubicBezTo>
                    <a:cubicBezTo>
                      <a:pt x="33755" y="21092"/>
                      <a:pt x="33755" y="21089"/>
                      <a:pt x="33753" y="21086"/>
                    </a:cubicBezTo>
                    <a:cubicBezTo>
                      <a:pt x="33752" y="21070"/>
                      <a:pt x="33751" y="21055"/>
                      <a:pt x="33749" y="21039"/>
                    </a:cubicBezTo>
                    <a:cubicBezTo>
                      <a:pt x="33749" y="21032"/>
                      <a:pt x="33748" y="21024"/>
                      <a:pt x="33748" y="21017"/>
                    </a:cubicBezTo>
                    <a:cubicBezTo>
                      <a:pt x="33747" y="21008"/>
                      <a:pt x="33747" y="21000"/>
                      <a:pt x="33745" y="20991"/>
                    </a:cubicBezTo>
                    <a:cubicBezTo>
                      <a:pt x="33744" y="20981"/>
                      <a:pt x="33744" y="20969"/>
                      <a:pt x="33743" y="20958"/>
                    </a:cubicBezTo>
                    <a:cubicBezTo>
                      <a:pt x="33728" y="20708"/>
                      <a:pt x="33751" y="20438"/>
                      <a:pt x="33824" y="20129"/>
                    </a:cubicBezTo>
                    <a:cubicBezTo>
                      <a:pt x="33933" y="19618"/>
                      <a:pt x="34106" y="19124"/>
                      <a:pt x="34234" y="18616"/>
                    </a:cubicBezTo>
                    <a:cubicBezTo>
                      <a:pt x="34385" y="17994"/>
                      <a:pt x="34503" y="17363"/>
                      <a:pt x="34559" y="16724"/>
                    </a:cubicBezTo>
                    <a:cubicBezTo>
                      <a:pt x="34597" y="16215"/>
                      <a:pt x="34554" y="15705"/>
                      <a:pt x="34499" y="15199"/>
                    </a:cubicBezTo>
                    <a:cubicBezTo>
                      <a:pt x="34465" y="14941"/>
                      <a:pt x="34430" y="14680"/>
                      <a:pt x="34376" y="14423"/>
                    </a:cubicBezTo>
                    <a:lnTo>
                      <a:pt x="34359" y="14423"/>
                    </a:lnTo>
                    <a:cubicBezTo>
                      <a:pt x="34310" y="14428"/>
                      <a:pt x="34261" y="14434"/>
                      <a:pt x="34213" y="14441"/>
                    </a:cubicBezTo>
                    <a:cubicBezTo>
                      <a:pt x="34224" y="14352"/>
                      <a:pt x="34233" y="14262"/>
                      <a:pt x="34241" y="14173"/>
                    </a:cubicBezTo>
                    <a:cubicBezTo>
                      <a:pt x="34267" y="14169"/>
                      <a:pt x="34291" y="14166"/>
                      <a:pt x="34313" y="14165"/>
                    </a:cubicBezTo>
                    <a:cubicBezTo>
                      <a:pt x="34269" y="14006"/>
                      <a:pt x="34216" y="13851"/>
                      <a:pt x="34147" y="13703"/>
                    </a:cubicBezTo>
                    <a:cubicBezTo>
                      <a:pt x="33978" y="13337"/>
                      <a:pt x="33695" y="13047"/>
                      <a:pt x="33437" y="12744"/>
                    </a:cubicBezTo>
                    <a:cubicBezTo>
                      <a:pt x="33240" y="12508"/>
                      <a:pt x="33096" y="12232"/>
                      <a:pt x="32994" y="11944"/>
                    </a:cubicBezTo>
                    <a:cubicBezTo>
                      <a:pt x="32737" y="11245"/>
                      <a:pt x="32925" y="10494"/>
                      <a:pt x="33009" y="9779"/>
                    </a:cubicBezTo>
                    <a:cubicBezTo>
                      <a:pt x="33092" y="9213"/>
                      <a:pt x="33094" y="8637"/>
                      <a:pt x="33036" y="8067"/>
                    </a:cubicBezTo>
                    <a:cubicBezTo>
                      <a:pt x="32991" y="7555"/>
                      <a:pt x="32884" y="7042"/>
                      <a:pt x="32643" y="6584"/>
                    </a:cubicBezTo>
                    <a:cubicBezTo>
                      <a:pt x="32284" y="5939"/>
                      <a:pt x="31762" y="5398"/>
                      <a:pt x="31211" y="4912"/>
                    </a:cubicBezTo>
                    <a:cubicBezTo>
                      <a:pt x="31023" y="4748"/>
                      <a:pt x="30825" y="4597"/>
                      <a:pt x="30624" y="4448"/>
                    </a:cubicBezTo>
                    <a:cubicBezTo>
                      <a:pt x="30622" y="4452"/>
                      <a:pt x="30618" y="4455"/>
                      <a:pt x="30616" y="4459"/>
                    </a:cubicBezTo>
                    <a:cubicBezTo>
                      <a:pt x="30615" y="4458"/>
                      <a:pt x="30615" y="4457"/>
                      <a:pt x="30615" y="4455"/>
                    </a:cubicBezTo>
                    <a:cubicBezTo>
                      <a:pt x="30612" y="4450"/>
                      <a:pt x="30611" y="4444"/>
                      <a:pt x="30610" y="4438"/>
                    </a:cubicBezTo>
                    <a:cubicBezTo>
                      <a:pt x="30574" y="4412"/>
                      <a:pt x="30538" y="4386"/>
                      <a:pt x="30503" y="4360"/>
                    </a:cubicBezTo>
                    <a:cubicBezTo>
                      <a:pt x="30430" y="4323"/>
                      <a:pt x="30360" y="4245"/>
                      <a:pt x="30399" y="4159"/>
                    </a:cubicBezTo>
                    <a:cubicBezTo>
                      <a:pt x="30415" y="4119"/>
                      <a:pt x="30452" y="4086"/>
                      <a:pt x="30495" y="4080"/>
                    </a:cubicBezTo>
                    <a:cubicBezTo>
                      <a:pt x="30019" y="3364"/>
                      <a:pt x="29496" y="2657"/>
                      <a:pt x="28785" y="2158"/>
                    </a:cubicBezTo>
                    <a:cubicBezTo>
                      <a:pt x="27886" y="1530"/>
                      <a:pt x="26901" y="1010"/>
                      <a:pt x="25862" y="656"/>
                    </a:cubicBezTo>
                    <a:cubicBezTo>
                      <a:pt x="24848" y="341"/>
                      <a:pt x="23799" y="129"/>
                      <a:pt x="22738" y="55"/>
                    </a:cubicBezTo>
                    <a:cubicBezTo>
                      <a:pt x="22271" y="15"/>
                      <a:pt x="21802" y="1"/>
                      <a:pt x="213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8"/>
              <p:cNvSpPr/>
              <p:nvPr/>
            </p:nvSpPr>
            <p:spPr>
              <a:xfrm>
                <a:off x="6909675" y="2571213"/>
                <a:ext cx="106350" cy="184225"/>
              </a:xfrm>
              <a:custGeom>
                <a:rect b="b" l="l" r="r" t="t"/>
                <a:pathLst>
                  <a:path extrusionOk="0" h="7369" w="4254">
                    <a:moveTo>
                      <a:pt x="3751" y="0"/>
                    </a:moveTo>
                    <a:cubicBezTo>
                      <a:pt x="3717" y="0"/>
                      <a:pt x="3683" y="1"/>
                      <a:pt x="3650" y="3"/>
                    </a:cubicBezTo>
                    <a:cubicBezTo>
                      <a:pt x="3640" y="2"/>
                      <a:pt x="3630" y="2"/>
                      <a:pt x="3620" y="2"/>
                    </a:cubicBezTo>
                    <a:cubicBezTo>
                      <a:pt x="2864" y="2"/>
                      <a:pt x="2116" y="219"/>
                      <a:pt x="1513" y="663"/>
                    </a:cubicBezTo>
                    <a:cubicBezTo>
                      <a:pt x="1054" y="986"/>
                      <a:pt x="663" y="1427"/>
                      <a:pt x="438" y="1934"/>
                    </a:cubicBezTo>
                    <a:cubicBezTo>
                      <a:pt x="156" y="2530"/>
                      <a:pt x="0" y="3172"/>
                      <a:pt x="41" y="3829"/>
                    </a:cubicBezTo>
                    <a:cubicBezTo>
                      <a:pt x="85" y="4592"/>
                      <a:pt x="455" y="5291"/>
                      <a:pt x="879" y="5912"/>
                    </a:cubicBezTo>
                    <a:cubicBezTo>
                      <a:pt x="1433" y="6732"/>
                      <a:pt x="2358" y="7368"/>
                      <a:pt x="3364" y="7368"/>
                    </a:cubicBezTo>
                    <a:cubicBezTo>
                      <a:pt x="3425" y="7368"/>
                      <a:pt x="3486" y="7366"/>
                      <a:pt x="3548" y="7361"/>
                    </a:cubicBezTo>
                    <a:cubicBezTo>
                      <a:pt x="3651" y="7353"/>
                      <a:pt x="3752" y="7338"/>
                      <a:pt x="3853" y="7319"/>
                    </a:cubicBezTo>
                    <a:cubicBezTo>
                      <a:pt x="3869" y="7316"/>
                      <a:pt x="3887" y="7312"/>
                      <a:pt x="3904" y="7309"/>
                    </a:cubicBezTo>
                    <a:cubicBezTo>
                      <a:pt x="3979" y="7294"/>
                      <a:pt x="4055" y="7275"/>
                      <a:pt x="4130" y="7254"/>
                    </a:cubicBezTo>
                    <a:cubicBezTo>
                      <a:pt x="4143" y="7251"/>
                      <a:pt x="4157" y="7246"/>
                      <a:pt x="4170" y="7243"/>
                    </a:cubicBezTo>
                    <a:cubicBezTo>
                      <a:pt x="4186" y="7238"/>
                      <a:pt x="4202" y="7233"/>
                      <a:pt x="4217" y="7229"/>
                    </a:cubicBezTo>
                    <a:cubicBezTo>
                      <a:pt x="4192" y="6882"/>
                      <a:pt x="4170" y="6533"/>
                      <a:pt x="4155" y="6185"/>
                    </a:cubicBezTo>
                    <a:cubicBezTo>
                      <a:pt x="4134" y="5311"/>
                      <a:pt x="4169" y="4435"/>
                      <a:pt x="4190" y="3560"/>
                    </a:cubicBezTo>
                    <a:cubicBezTo>
                      <a:pt x="4220" y="2766"/>
                      <a:pt x="4203" y="1974"/>
                      <a:pt x="4200" y="1180"/>
                    </a:cubicBezTo>
                    <a:cubicBezTo>
                      <a:pt x="4199" y="802"/>
                      <a:pt x="4223" y="425"/>
                      <a:pt x="4253" y="51"/>
                    </a:cubicBezTo>
                    <a:cubicBezTo>
                      <a:pt x="4088" y="17"/>
                      <a:pt x="3919" y="0"/>
                      <a:pt x="3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8"/>
              <p:cNvSpPr/>
              <p:nvPr/>
            </p:nvSpPr>
            <p:spPr>
              <a:xfrm>
                <a:off x="7773825" y="2609688"/>
                <a:ext cx="62575" cy="160625"/>
              </a:xfrm>
              <a:custGeom>
                <a:rect b="b" l="l" r="r" t="t"/>
                <a:pathLst>
                  <a:path extrusionOk="0" h="6425" w="2503">
                    <a:moveTo>
                      <a:pt x="665" y="0"/>
                    </a:moveTo>
                    <a:cubicBezTo>
                      <a:pt x="815" y="682"/>
                      <a:pt x="890" y="1383"/>
                      <a:pt x="874" y="2080"/>
                    </a:cubicBezTo>
                    <a:cubicBezTo>
                      <a:pt x="832" y="2815"/>
                      <a:pt x="672" y="3540"/>
                      <a:pt x="488" y="4251"/>
                    </a:cubicBezTo>
                    <a:cubicBezTo>
                      <a:pt x="340" y="4792"/>
                      <a:pt x="145" y="5322"/>
                      <a:pt x="44" y="5874"/>
                    </a:cubicBezTo>
                    <a:cubicBezTo>
                      <a:pt x="15" y="6055"/>
                      <a:pt x="0" y="6240"/>
                      <a:pt x="5" y="6425"/>
                    </a:cubicBezTo>
                    <a:cubicBezTo>
                      <a:pt x="275" y="6291"/>
                      <a:pt x="531" y="6128"/>
                      <a:pt x="762" y="5951"/>
                    </a:cubicBezTo>
                    <a:cubicBezTo>
                      <a:pt x="1525" y="5338"/>
                      <a:pt x="2036" y="4455"/>
                      <a:pt x="2273" y="3510"/>
                    </a:cubicBezTo>
                    <a:cubicBezTo>
                      <a:pt x="2497" y="2659"/>
                      <a:pt x="2503" y="1700"/>
                      <a:pt x="2026" y="931"/>
                    </a:cubicBezTo>
                    <a:cubicBezTo>
                      <a:pt x="1710" y="471"/>
                      <a:pt x="1225" y="69"/>
                      <a:pt x="6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7101475" y="2930638"/>
                <a:ext cx="605425" cy="360875"/>
              </a:xfrm>
              <a:custGeom>
                <a:rect b="b" l="l" r="r" t="t"/>
                <a:pathLst>
                  <a:path extrusionOk="0" h="14435" w="24217">
                    <a:moveTo>
                      <a:pt x="13903" y="0"/>
                    </a:moveTo>
                    <a:cubicBezTo>
                      <a:pt x="13326" y="1181"/>
                      <a:pt x="12508" y="2224"/>
                      <a:pt x="11609" y="3176"/>
                    </a:cubicBezTo>
                    <a:cubicBezTo>
                      <a:pt x="11069" y="3753"/>
                      <a:pt x="10548" y="4350"/>
                      <a:pt x="10014" y="4932"/>
                    </a:cubicBezTo>
                    <a:cubicBezTo>
                      <a:pt x="9513" y="5490"/>
                      <a:pt x="8928" y="6000"/>
                      <a:pt x="8382" y="6503"/>
                    </a:cubicBezTo>
                    <a:cubicBezTo>
                      <a:pt x="7514" y="7334"/>
                      <a:pt x="6635" y="8164"/>
                      <a:pt x="5634" y="8834"/>
                    </a:cubicBezTo>
                    <a:cubicBezTo>
                      <a:pt x="5153" y="9153"/>
                      <a:pt x="4655" y="9446"/>
                      <a:pt x="4144" y="9716"/>
                    </a:cubicBezTo>
                    <a:cubicBezTo>
                      <a:pt x="3950" y="9815"/>
                      <a:pt x="3756" y="9914"/>
                      <a:pt x="3558" y="10002"/>
                    </a:cubicBezTo>
                    <a:cubicBezTo>
                      <a:pt x="3413" y="10059"/>
                      <a:pt x="3263" y="10127"/>
                      <a:pt x="3105" y="10127"/>
                    </a:cubicBezTo>
                    <a:cubicBezTo>
                      <a:pt x="2906" y="10311"/>
                      <a:pt x="2706" y="10494"/>
                      <a:pt x="2507" y="10679"/>
                    </a:cubicBezTo>
                    <a:cubicBezTo>
                      <a:pt x="1776" y="11339"/>
                      <a:pt x="1010" y="11966"/>
                      <a:pt x="204" y="12535"/>
                    </a:cubicBezTo>
                    <a:cubicBezTo>
                      <a:pt x="137" y="12582"/>
                      <a:pt x="70" y="12629"/>
                      <a:pt x="0" y="12674"/>
                    </a:cubicBezTo>
                    <a:cubicBezTo>
                      <a:pt x="568" y="12947"/>
                      <a:pt x="1172" y="13152"/>
                      <a:pt x="1761" y="13361"/>
                    </a:cubicBezTo>
                    <a:cubicBezTo>
                      <a:pt x="2942" y="13751"/>
                      <a:pt x="4177" y="13912"/>
                      <a:pt x="5407" y="14053"/>
                    </a:cubicBezTo>
                    <a:cubicBezTo>
                      <a:pt x="7394" y="14282"/>
                      <a:pt x="9393" y="14343"/>
                      <a:pt x="11391" y="14393"/>
                    </a:cubicBezTo>
                    <a:cubicBezTo>
                      <a:pt x="12164" y="14414"/>
                      <a:pt x="12939" y="14435"/>
                      <a:pt x="13714" y="14435"/>
                    </a:cubicBezTo>
                    <a:cubicBezTo>
                      <a:pt x="14103" y="14435"/>
                      <a:pt x="14493" y="14430"/>
                      <a:pt x="14882" y="14416"/>
                    </a:cubicBezTo>
                    <a:cubicBezTo>
                      <a:pt x="14900" y="14407"/>
                      <a:pt x="14921" y="14403"/>
                      <a:pt x="14947" y="14403"/>
                    </a:cubicBezTo>
                    <a:cubicBezTo>
                      <a:pt x="14962" y="14370"/>
                      <a:pt x="14990" y="14345"/>
                      <a:pt x="15025" y="14334"/>
                    </a:cubicBezTo>
                    <a:cubicBezTo>
                      <a:pt x="15036" y="14331"/>
                      <a:pt x="15047" y="14329"/>
                      <a:pt x="15058" y="14329"/>
                    </a:cubicBezTo>
                    <a:cubicBezTo>
                      <a:pt x="15106" y="14329"/>
                      <a:pt x="15149" y="14360"/>
                      <a:pt x="15169" y="14405"/>
                    </a:cubicBezTo>
                    <a:cubicBezTo>
                      <a:pt x="15773" y="14378"/>
                      <a:pt x="16376" y="14331"/>
                      <a:pt x="16976" y="14252"/>
                    </a:cubicBezTo>
                    <a:cubicBezTo>
                      <a:pt x="18054" y="14102"/>
                      <a:pt x="19112" y="13828"/>
                      <a:pt x="20165" y="13559"/>
                    </a:cubicBezTo>
                    <a:cubicBezTo>
                      <a:pt x="20871" y="13375"/>
                      <a:pt x="21568" y="13164"/>
                      <a:pt x="22257" y="12924"/>
                    </a:cubicBezTo>
                    <a:cubicBezTo>
                      <a:pt x="22888" y="12671"/>
                      <a:pt x="23509" y="12395"/>
                      <a:pt x="24114" y="12087"/>
                    </a:cubicBezTo>
                    <a:cubicBezTo>
                      <a:pt x="24149" y="12069"/>
                      <a:pt x="24182" y="12052"/>
                      <a:pt x="24216" y="12034"/>
                    </a:cubicBezTo>
                    <a:cubicBezTo>
                      <a:pt x="23367" y="11426"/>
                      <a:pt x="22529" y="10803"/>
                      <a:pt x="21725" y="10136"/>
                    </a:cubicBezTo>
                    <a:cubicBezTo>
                      <a:pt x="21300" y="9806"/>
                      <a:pt x="20912" y="9466"/>
                      <a:pt x="20563" y="9100"/>
                    </a:cubicBezTo>
                    <a:cubicBezTo>
                      <a:pt x="20418" y="9006"/>
                      <a:pt x="20324" y="8856"/>
                      <a:pt x="20215" y="8725"/>
                    </a:cubicBezTo>
                    <a:cubicBezTo>
                      <a:pt x="19747" y="8183"/>
                      <a:pt x="19263" y="7655"/>
                      <a:pt x="18858" y="7063"/>
                    </a:cubicBezTo>
                    <a:cubicBezTo>
                      <a:pt x="18378" y="6392"/>
                      <a:pt x="17833" y="5771"/>
                      <a:pt x="17221" y="5218"/>
                    </a:cubicBezTo>
                    <a:cubicBezTo>
                      <a:pt x="16806" y="4826"/>
                      <a:pt x="16440" y="4388"/>
                      <a:pt x="16087" y="3941"/>
                    </a:cubicBezTo>
                    <a:cubicBezTo>
                      <a:pt x="15776" y="3550"/>
                      <a:pt x="15473" y="3151"/>
                      <a:pt x="15203" y="2729"/>
                    </a:cubicBezTo>
                    <a:cubicBezTo>
                      <a:pt x="14893" y="2256"/>
                      <a:pt x="14595" y="1773"/>
                      <a:pt x="14351" y="1261"/>
                    </a:cubicBezTo>
                    <a:cubicBezTo>
                      <a:pt x="14162" y="857"/>
                      <a:pt x="14024" y="430"/>
                      <a:pt x="139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7034200" y="2409113"/>
                <a:ext cx="85225" cy="451625"/>
              </a:xfrm>
              <a:custGeom>
                <a:rect b="b" l="l" r="r" t="t"/>
                <a:pathLst>
                  <a:path extrusionOk="0" h="18065" w="3409">
                    <a:moveTo>
                      <a:pt x="3273" y="0"/>
                    </a:moveTo>
                    <a:cubicBezTo>
                      <a:pt x="2981" y="0"/>
                      <a:pt x="2716" y="253"/>
                      <a:pt x="2501" y="427"/>
                    </a:cubicBezTo>
                    <a:cubicBezTo>
                      <a:pt x="1733" y="1142"/>
                      <a:pt x="1005" y="1960"/>
                      <a:pt x="650" y="2962"/>
                    </a:cubicBezTo>
                    <a:cubicBezTo>
                      <a:pt x="352" y="3753"/>
                      <a:pt x="245" y="4596"/>
                      <a:pt x="156" y="5430"/>
                    </a:cubicBezTo>
                    <a:cubicBezTo>
                      <a:pt x="9" y="6550"/>
                      <a:pt x="0" y="7680"/>
                      <a:pt x="35" y="8807"/>
                    </a:cubicBezTo>
                    <a:cubicBezTo>
                      <a:pt x="39" y="10767"/>
                      <a:pt x="68" y="12725"/>
                      <a:pt x="129" y="14683"/>
                    </a:cubicBezTo>
                    <a:cubicBezTo>
                      <a:pt x="128" y="15781"/>
                      <a:pt x="94" y="16881"/>
                      <a:pt x="134" y="17980"/>
                    </a:cubicBezTo>
                    <a:lnTo>
                      <a:pt x="134" y="17979"/>
                    </a:lnTo>
                    <a:cubicBezTo>
                      <a:pt x="135" y="18025"/>
                      <a:pt x="171" y="18065"/>
                      <a:pt x="218" y="18065"/>
                    </a:cubicBezTo>
                    <a:cubicBezTo>
                      <a:pt x="218" y="18065"/>
                      <a:pt x="219" y="18065"/>
                      <a:pt x="220" y="18065"/>
                    </a:cubicBezTo>
                    <a:cubicBezTo>
                      <a:pt x="266" y="18062"/>
                      <a:pt x="302" y="18019"/>
                      <a:pt x="301" y="17973"/>
                    </a:cubicBezTo>
                    <a:cubicBezTo>
                      <a:pt x="295" y="17790"/>
                      <a:pt x="292" y="17606"/>
                      <a:pt x="287" y="17423"/>
                    </a:cubicBezTo>
                    <a:cubicBezTo>
                      <a:pt x="273" y="16856"/>
                      <a:pt x="270" y="16291"/>
                      <a:pt x="264" y="15724"/>
                    </a:cubicBezTo>
                    <a:cubicBezTo>
                      <a:pt x="266" y="14114"/>
                      <a:pt x="250" y="12503"/>
                      <a:pt x="194" y="10894"/>
                    </a:cubicBezTo>
                    <a:cubicBezTo>
                      <a:pt x="175" y="10046"/>
                      <a:pt x="175" y="9196"/>
                      <a:pt x="179" y="8347"/>
                    </a:cubicBezTo>
                    <a:cubicBezTo>
                      <a:pt x="177" y="7199"/>
                      <a:pt x="207" y="6049"/>
                      <a:pt x="379" y="4912"/>
                    </a:cubicBezTo>
                    <a:cubicBezTo>
                      <a:pt x="503" y="4009"/>
                      <a:pt x="664" y="3085"/>
                      <a:pt x="1117" y="2282"/>
                    </a:cubicBezTo>
                    <a:cubicBezTo>
                      <a:pt x="1442" y="1755"/>
                      <a:pt x="1860" y="1287"/>
                      <a:pt x="2289" y="843"/>
                    </a:cubicBezTo>
                    <a:cubicBezTo>
                      <a:pt x="2530" y="617"/>
                      <a:pt x="2945" y="180"/>
                      <a:pt x="3281" y="163"/>
                    </a:cubicBezTo>
                    <a:cubicBezTo>
                      <a:pt x="3290" y="165"/>
                      <a:pt x="3299" y="166"/>
                      <a:pt x="3308" y="166"/>
                    </a:cubicBezTo>
                    <a:cubicBezTo>
                      <a:pt x="3353" y="166"/>
                      <a:pt x="3399" y="146"/>
                      <a:pt x="3404" y="93"/>
                    </a:cubicBezTo>
                    <a:cubicBezTo>
                      <a:pt x="3408" y="50"/>
                      <a:pt x="3379" y="11"/>
                      <a:pt x="3336" y="4"/>
                    </a:cubicBezTo>
                    <a:cubicBezTo>
                      <a:pt x="3315" y="2"/>
                      <a:pt x="3294" y="0"/>
                      <a:pt x="32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7054750" y="2576813"/>
                <a:ext cx="16525" cy="278900"/>
              </a:xfrm>
              <a:custGeom>
                <a:rect b="b" l="l" r="r" t="t"/>
                <a:pathLst>
                  <a:path extrusionOk="0" h="11156" w="661">
                    <a:moveTo>
                      <a:pt x="584" y="1"/>
                    </a:moveTo>
                    <a:cubicBezTo>
                      <a:pt x="548" y="1"/>
                      <a:pt x="511" y="25"/>
                      <a:pt x="505" y="72"/>
                    </a:cubicBezTo>
                    <a:cubicBezTo>
                      <a:pt x="326" y="1214"/>
                      <a:pt x="288" y="2371"/>
                      <a:pt x="267" y="3525"/>
                    </a:cubicBezTo>
                    <a:cubicBezTo>
                      <a:pt x="230" y="4610"/>
                      <a:pt x="244" y="5696"/>
                      <a:pt x="223" y="6783"/>
                    </a:cubicBezTo>
                    <a:cubicBezTo>
                      <a:pt x="202" y="7688"/>
                      <a:pt x="157" y="8593"/>
                      <a:pt x="101" y="9500"/>
                    </a:cubicBezTo>
                    <a:cubicBezTo>
                      <a:pt x="70" y="10025"/>
                      <a:pt x="36" y="10550"/>
                      <a:pt x="4" y="11073"/>
                    </a:cubicBezTo>
                    <a:cubicBezTo>
                      <a:pt x="0" y="11112"/>
                      <a:pt x="24" y="11150"/>
                      <a:pt x="65" y="11155"/>
                    </a:cubicBezTo>
                    <a:cubicBezTo>
                      <a:pt x="68" y="11155"/>
                      <a:pt x="70" y="11155"/>
                      <a:pt x="73" y="11155"/>
                    </a:cubicBezTo>
                    <a:cubicBezTo>
                      <a:pt x="115" y="11155"/>
                      <a:pt x="146" y="11114"/>
                      <a:pt x="143" y="11072"/>
                    </a:cubicBezTo>
                    <a:cubicBezTo>
                      <a:pt x="185" y="10376"/>
                      <a:pt x="240" y="9680"/>
                      <a:pt x="295" y="8985"/>
                    </a:cubicBezTo>
                    <a:cubicBezTo>
                      <a:pt x="395" y="7550"/>
                      <a:pt x="387" y="6111"/>
                      <a:pt x="406" y="4674"/>
                    </a:cubicBezTo>
                    <a:cubicBezTo>
                      <a:pt x="401" y="3143"/>
                      <a:pt x="431" y="1607"/>
                      <a:pt x="657" y="88"/>
                    </a:cubicBezTo>
                    <a:cubicBezTo>
                      <a:pt x="661" y="29"/>
                      <a:pt x="623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7169325" y="2926613"/>
                <a:ext cx="276175" cy="264600"/>
              </a:xfrm>
              <a:custGeom>
                <a:rect b="b" l="l" r="r" t="t"/>
                <a:pathLst>
                  <a:path extrusionOk="0" h="10584" w="11047">
                    <a:moveTo>
                      <a:pt x="10966" y="1"/>
                    </a:moveTo>
                    <a:cubicBezTo>
                      <a:pt x="10940" y="1"/>
                      <a:pt x="10915" y="16"/>
                      <a:pt x="10901" y="40"/>
                    </a:cubicBezTo>
                    <a:cubicBezTo>
                      <a:pt x="10860" y="117"/>
                      <a:pt x="10819" y="194"/>
                      <a:pt x="10776" y="269"/>
                    </a:cubicBezTo>
                    <a:cubicBezTo>
                      <a:pt x="10597" y="585"/>
                      <a:pt x="10401" y="891"/>
                      <a:pt x="10198" y="1192"/>
                    </a:cubicBezTo>
                    <a:cubicBezTo>
                      <a:pt x="9859" y="1674"/>
                      <a:pt x="9417" y="2090"/>
                      <a:pt x="9161" y="2630"/>
                    </a:cubicBezTo>
                    <a:cubicBezTo>
                      <a:pt x="8488" y="4058"/>
                      <a:pt x="7555" y="5338"/>
                      <a:pt x="6589" y="6578"/>
                    </a:cubicBezTo>
                    <a:cubicBezTo>
                      <a:pt x="6014" y="7290"/>
                      <a:pt x="5501" y="8073"/>
                      <a:pt x="4762" y="8628"/>
                    </a:cubicBezTo>
                    <a:cubicBezTo>
                      <a:pt x="4231" y="9025"/>
                      <a:pt x="3637" y="9328"/>
                      <a:pt x="3033" y="9600"/>
                    </a:cubicBezTo>
                    <a:cubicBezTo>
                      <a:pt x="2547" y="9825"/>
                      <a:pt x="2045" y="10025"/>
                      <a:pt x="1525" y="10161"/>
                    </a:cubicBezTo>
                    <a:cubicBezTo>
                      <a:pt x="1134" y="10264"/>
                      <a:pt x="738" y="10349"/>
                      <a:pt x="337" y="10402"/>
                    </a:cubicBezTo>
                    <a:cubicBezTo>
                      <a:pt x="251" y="10416"/>
                      <a:pt x="159" y="10402"/>
                      <a:pt x="74" y="10423"/>
                    </a:cubicBezTo>
                    <a:cubicBezTo>
                      <a:pt x="0" y="10453"/>
                      <a:pt x="13" y="10573"/>
                      <a:pt x="92" y="10582"/>
                    </a:cubicBezTo>
                    <a:lnTo>
                      <a:pt x="92" y="10583"/>
                    </a:lnTo>
                    <a:cubicBezTo>
                      <a:pt x="484" y="10574"/>
                      <a:pt x="868" y="10479"/>
                      <a:pt x="1251" y="10397"/>
                    </a:cubicBezTo>
                    <a:cubicBezTo>
                      <a:pt x="1890" y="10255"/>
                      <a:pt x="2498" y="10008"/>
                      <a:pt x="3091" y="9736"/>
                    </a:cubicBezTo>
                    <a:cubicBezTo>
                      <a:pt x="3869" y="9389"/>
                      <a:pt x="4661" y="9016"/>
                      <a:pt x="5276" y="8411"/>
                    </a:cubicBezTo>
                    <a:cubicBezTo>
                      <a:pt x="5767" y="7914"/>
                      <a:pt x="6184" y="7349"/>
                      <a:pt x="6626" y="6809"/>
                    </a:cubicBezTo>
                    <a:cubicBezTo>
                      <a:pt x="7060" y="6262"/>
                      <a:pt x="7473" y="5699"/>
                      <a:pt x="7854" y="5114"/>
                    </a:cubicBezTo>
                    <a:cubicBezTo>
                      <a:pt x="8337" y="4395"/>
                      <a:pt x="8830" y="3680"/>
                      <a:pt x="9204" y="2895"/>
                    </a:cubicBezTo>
                    <a:cubicBezTo>
                      <a:pt x="9433" y="2393"/>
                      <a:pt x="9788" y="1974"/>
                      <a:pt x="10134" y="1552"/>
                    </a:cubicBezTo>
                    <a:cubicBezTo>
                      <a:pt x="10370" y="1245"/>
                      <a:pt x="10569" y="911"/>
                      <a:pt x="10769" y="580"/>
                    </a:cubicBezTo>
                    <a:cubicBezTo>
                      <a:pt x="10858" y="426"/>
                      <a:pt x="10943" y="270"/>
                      <a:pt x="11027" y="114"/>
                    </a:cubicBezTo>
                    <a:cubicBezTo>
                      <a:pt x="11046" y="79"/>
                      <a:pt x="11035" y="31"/>
                      <a:pt x="11000" y="10"/>
                    </a:cubicBezTo>
                    <a:cubicBezTo>
                      <a:pt x="10989" y="4"/>
                      <a:pt x="10977" y="1"/>
                      <a:pt x="10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8"/>
              <p:cNvSpPr/>
              <p:nvPr/>
            </p:nvSpPr>
            <p:spPr>
              <a:xfrm>
                <a:off x="7444700" y="2925663"/>
                <a:ext cx="245525" cy="284425"/>
              </a:xfrm>
              <a:custGeom>
                <a:rect b="b" l="l" r="r" t="t"/>
                <a:pathLst>
                  <a:path extrusionOk="0" h="11377" w="9821">
                    <a:moveTo>
                      <a:pt x="88" y="0"/>
                    </a:moveTo>
                    <a:cubicBezTo>
                      <a:pt x="55" y="0"/>
                      <a:pt x="27" y="21"/>
                      <a:pt x="15" y="52"/>
                    </a:cubicBezTo>
                    <a:cubicBezTo>
                      <a:pt x="0" y="114"/>
                      <a:pt x="9" y="181"/>
                      <a:pt x="8" y="244"/>
                    </a:cubicBezTo>
                    <a:cubicBezTo>
                      <a:pt x="19" y="509"/>
                      <a:pt x="41" y="773"/>
                      <a:pt x="91" y="1033"/>
                    </a:cubicBezTo>
                    <a:cubicBezTo>
                      <a:pt x="191" y="1556"/>
                      <a:pt x="387" y="2056"/>
                      <a:pt x="623" y="2532"/>
                    </a:cubicBezTo>
                    <a:cubicBezTo>
                      <a:pt x="855" y="3001"/>
                      <a:pt x="1113" y="3461"/>
                      <a:pt x="1443" y="3870"/>
                    </a:cubicBezTo>
                    <a:cubicBezTo>
                      <a:pt x="1943" y="4477"/>
                      <a:pt x="2562" y="4975"/>
                      <a:pt x="3046" y="5597"/>
                    </a:cubicBezTo>
                    <a:cubicBezTo>
                      <a:pt x="3556" y="6233"/>
                      <a:pt x="4007" y="6920"/>
                      <a:pt x="4607" y="7479"/>
                    </a:cubicBezTo>
                    <a:cubicBezTo>
                      <a:pt x="4951" y="7816"/>
                      <a:pt x="5323" y="8123"/>
                      <a:pt x="5659" y="8467"/>
                    </a:cubicBezTo>
                    <a:cubicBezTo>
                      <a:pt x="5977" y="8785"/>
                      <a:pt x="6263" y="9139"/>
                      <a:pt x="6619" y="9417"/>
                    </a:cubicBezTo>
                    <a:cubicBezTo>
                      <a:pt x="7092" y="9813"/>
                      <a:pt x="7662" y="10065"/>
                      <a:pt x="8163" y="10420"/>
                    </a:cubicBezTo>
                    <a:cubicBezTo>
                      <a:pt x="8655" y="10772"/>
                      <a:pt x="9138" y="11149"/>
                      <a:pt x="9708" y="11371"/>
                    </a:cubicBezTo>
                    <a:cubicBezTo>
                      <a:pt x="9717" y="11375"/>
                      <a:pt x="9725" y="11376"/>
                      <a:pt x="9734" y="11376"/>
                    </a:cubicBezTo>
                    <a:cubicBezTo>
                      <a:pt x="9765" y="11376"/>
                      <a:pt x="9795" y="11356"/>
                      <a:pt x="9806" y="11326"/>
                    </a:cubicBezTo>
                    <a:cubicBezTo>
                      <a:pt x="9821" y="11286"/>
                      <a:pt x="9803" y="11240"/>
                      <a:pt x="9764" y="11222"/>
                    </a:cubicBezTo>
                    <a:cubicBezTo>
                      <a:pt x="9597" y="11149"/>
                      <a:pt x="9443" y="11084"/>
                      <a:pt x="9284" y="10989"/>
                    </a:cubicBezTo>
                    <a:cubicBezTo>
                      <a:pt x="8832" y="10723"/>
                      <a:pt x="8434" y="10377"/>
                      <a:pt x="7989" y="10100"/>
                    </a:cubicBezTo>
                    <a:cubicBezTo>
                      <a:pt x="7478" y="9785"/>
                      <a:pt x="6936" y="9517"/>
                      <a:pt x="6489" y="9111"/>
                    </a:cubicBezTo>
                    <a:cubicBezTo>
                      <a:pt x="6090" y="8741"/>
                      <a:pt x="5739" y="8320"/>
                      <a:pt x="5339" y="7951"/>
                    </a:cubicBezTo>
                    <a:cubicBezTo>
                      <a:pt x="5040" y="7670"/>
                      <a:pt x="4744" y="7386"/>
                      <a:pt x="4465" y="7086"/>
                    </a:cubicBezTo>
                    <a:cubicBezTo>
                      <a:pt x="3977" y="6573"/>
                      <a:pt x="3570" y="5992"/>
                      <a:pt x="3125" y="5443"/>
                    </a:cubicBezTo>
                    <a:cubicBezTo>
                      <a:pt x="2667" y="4855"/>
                      <a:pt x="2101" y="4366"/>
                      <a:pt x="1607" y="3812"/>
                    </a:cubicBezTo>
                    <a:cubicBezTo>
                      <a:pt x="1086" y="3199"/>
                      <a:pt x="713" y="2475"/>
                      <a:pt x="439" y="1719"/>
                    </a:cubicBezTo>
                    <a:cubicBezTo>
                      <a:pt x="295" y="1317"/>
                      <a:pt x="197" y="875"/>
                      <a:pt x="174" y="443"/>
                    </a:cubicBezTo>
                    <a:cubicBezTo>
                      <a:pt x="167" y="329"/>
                      <a:pt x="165" y="187"/>
                      <a:pt x="161" y="68"/>
                    </a:cubicBezTo>
                    <a:cubicBezTo>
                      <a:pt x="156" y="33"/>
                      <a:pt x="131" y="4"/>
                      <a:pt x="95" y="1"/>
                    </a:cubicBezTo>
                    <a:cubicBezTo>
                      <a:pt x="93" y="0"/>
                      <a:pt x="90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8"/>
              <p:cNvSpPr/>
              <p:nvPr/>
            </p:nvSpPr>
            <p:spPr>
              <a:xfrm>
                <a:off x="7133425" y="2929013"/>
                <a:ext cx="316375" cy="286525"/>
              </a:xfrm>
              <a:custGeom>
                <a:rect b="b" l="l" r="r" t="t"/>
                <a:pathLst>
                  <a:path extrusionOk="0" h="11461" w="12655">
                    <a:moveTo>
                      <a:pt x="12575" y="1"/>
                    </a:moveTo>
                    <a:cubicBezTo>
                      <a:pt x="12548" y="1"/>
                      <a:pt x="12521" y="16"/>
                      <a:pt x="12507" y="42"/>
                    </a:cubicBezTo>
                    <a:cubicBezTo>
                      <a:pt x="12482" y="89"/>
                      <a:pt x="12469" y="141"/>
                      <a:pt x="12449" y="189"/>
                    </a:cubicBezTo>
                    <a:cubicBezTo>
                      <a:pt x="12384" y="363"/>
                      <a:pt x="12320" y="538"/>
                      <a:pt x="12251" y="711"/>
                    </a:cubicBezTo>
                    <a:cubicBezTo>
                      <a:pt x="11976" y="1401"/>
                      <a:pt x="11698" y="2092"/>
                      <a:pt x="11406" y="2777"/>
                    </a:cubicBezTo>
                    <a:cubicBezTo>
                      <a:pt x="10949" y="3810"/>
                      <a:pt x="10430" y="4829"/>
                      <a:pt x="9864" y="5809"/>
                    </a:cubicBezTo>
                    <a:cubicBezTo>
                      <a:pt x="9497" y="6400"/>
                      <a:pt x="9188" y="7042"/>
                      <a:pt x="8699" y="7548"/>
                    </a:cubicBezTo>
                    <a:cubicBezTo>
                      <a:pt x="8428" y="7811"/>
                      <a:pt x="8092" y="8002"/>
                      <a:pt x="7757" y="8175"/>
                    </a:cubicBezTo>
                    <a:cubicBezTo>
                      <a:pt x="7251" y="8435"/>
                      <a:pt x="6726" y="8655"/>
                      <a:pt x="6202" y="8875"/>
                    </a:cubicBezTo>
                    <a:cubicBezTo>
                      <a:pt x="5522" y="9154"/>
                      <a:pt x="4874" y="9510"/>
                      <a:pt x="4185" y="9769"/>
                    </a:cubicBezTo>
                    <a:cubicBezTo>
                      <a:pt x="3668" y="9969"/>
                      <a:pt x="3139" y="10140"/>
                      <a:pt x="2602" y="10279"/>
                    </a:cubicBezTo>
                    <a:cubicBezTo>
                      <a:pt x="2138" y="10384"/>
                      <a:pt x="1675" y="10489"/>
                      <a:pt x="1232" y="10664"/>
                    </a:cubicBezTo>
                    <a:cubicBezTo>
                      <a:pt x="901" y="10775"/>
                      <a:pt x="587" y="10933"/>
                      <a:pt x="300" y="11130"/>
                    </a:cubicBezTo>
                    <a:cubicBezTo>
                      <a:pt x="215" y="11186"/>
                      <a:pt x="131" y="11245"/>
                      <a:pt x="49" y="11305"/>
                    </a:cubicBezTo>
                    <a:cubicBezTo>
                      <a:pt x="14" y="11332"/>
                      <a:pt x="0" y="11381"/>
                      <a:pt x="23" y="11422"/>
                    </a:cubicBezTo>
                    <a:lnTo>
                      <a:pt x="22" y="11422"/>
                    </a:lnTo>
                    <a:cubicBezTo>
                      <a:pt x="36" y="11445"/>
                      <a:pt x="63" y="11460"/>
                      <a:pt x="90" y="11460"/>
                    </a:cubicBezTo>
                    <a:cubicBezTo>
                      <a:pt x="104" y="11460"/>
                      <a:pt x="118" y="11456"/>
                      <a:pt x="130" y="11447"/>
                    </a:cubicBezTo>
                    <a:cubicBezTo>
                      <a:pt x="229" y="11375"/>
                      <a:pt x="330" y="11304"/>
                      <a:pt x="432" y="11236"/>
                    </a:cubicBezTo>
                    <a:cubicBezTo>
                      <a:pt x="694" y="11061"/>
                      <a:pt x="973" y="10908"/>
                      <a:pt x="1271" y="10804"/>
                    </a:cubicBezTo>
                    <a:cubicBezTo>
                      <a:pt x="1611" y="10674"/>
                      <a:pt x="1958" y="10559"/>
                      <a:pt x="2318" y="10496"/>
                    </a:cubicBezTo>
                    <a:cubicBezTo>
                      <a:pt x="2745" y="10408"/>
                      <a:pt x="3169" y="10296"/>
                      <a:pt x="3586" y="10162"/>
                    </a:cubicBezTo>
                    <a:cubicBezTo>
                      <a:pt x="4351" y="9924"/>
                      <a:pt x="5074" y="9578"/>
                      <a:pt x="5794" y="9228"/>
                    </a:cubicBezTo>
                    <a:cubicBezTo>
                      <a:pt x="6621" y="8839"/>
                      <a:pt x="7482" y="8516"/>
                      <a:pt x="8281" y="8071"/>
                    </a:cubicBezTo>
                    <a:cubicBezTo>
                      <a:pt x="8863" y="7761"/>
                      <a:pt x="9232" y="7204"/>
                      <a:pt x="9551" y="6648"/>
                    </a:cubicBezTo>
                    <a:cubicBezTo>
                      <a:pt x="9857" y="6119"/>
                      <a:pt x="10181" y="5601"/>
                      <a:pt x="10468" y="5062"/>
                    </a:cubicBezTo>
                    <a:cubicBezTo>
                      <a:pt x="11055" y="4003"/>
                      <a:pt x="11517" y="2880"/>
                      <a:pt x="11988" y="1766"/>
                    </a:cubicBezTo>
                    <a:cubicBezTo>
                      <a:pt x="12213" y="1227"/>
                      <a:pt x="12435" y="686"/>
                      <a:pt x="12636" y="137"/>
                    </a:cubicBezTo>
                    <a:cubicBezTo>
                      <a:pt x="12654" y="86"/>
                      <a:pt x="12646" y="105"/>
                      <a:pt x="12626" y="22"/>
                    </a:cubicBezTo>
                    <a:cubicBezTo>
                      <a:pt x="12611" y="8"/>
                      <a:pt x="12593" y="1"/>
                      <a:pt x="12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7430975" y="2942388"/>
                <a:ext cx="14525" cy="143500"/>
              </a:xfrm>
              <a:custGeom>
                <a:rect b="b" l="l" r="r" t="t"/>
                <a:pathLst>
                  <a:path extrusionOk="0" h="5740" w="581">
                    <a:moveTo>
                      <a:pt x="503" y="1"/>
                    </a:moveTo>
                    <a:cubicBezTo>
                      <a:pt x="463" y="1"/>
                      <a:pt x="423" y="35"/>
                      <a:pt x="419" y="79"/>
                    </a:cubicBezTo>
                    <a:cubicBezTo>
                      <a:pt x="304" y="914"/>
                      <a:pt x="132" y="1740"/>
                      <a:pt x="62" y="2580"/>
                    </a:cubicBezTo>
                    <a:cubicBezTo>
                      <a:pt x="0" y="3610"/>
                      <a:pt x="105" y="4648"/>
                      <a:pt x="260" y="5666"/>
                    </a:cubicBezTo>
                    <a:cubicBezTo>
                      <a:pt x="267" y="5707"/>
                      <a:pt x="301" y="5739"/>
                      <a:pt x="341" y="5739"/>
                    </a:cubicBezTo>
                    <a:cubicBezTo>
                      <a:pt x="345" y="5739"/>
                      <a:pt x="350" y="5739"/>
                      <a:pt x="354" y="5738"/>
                    </a:cubicBezTo>
                    <a:cubicBezTo>
                      <a:pt x="398" y="5730"/>
                      <a:pt x="430" y="5683"/>
                      <a:pt x="421" y="5637"/>
                    </a:cubicBezTo>
                    <a:cubicBezTo>
                      <a:pt x="394" y="5486"/>
                      <a:pt x="373" y="5334"/>
                      <a:pt x="353" y="5181"/>
                    </a:cubicBezTo>
                    <a:cubicBezTo>
                      <a:pt x="294" y="4717"/>
                      <a:pt x="246" y="4252"/>
                      <a:pt x="207" y="3786"/>
                    </a:cubicBezTo>
                    <a:cubicBezTo>
                      <a:pt x="100" y="2662"/>
                      <a:pt x="351" y="1549"/>
                      <a:pt x="524" y="444"/>
                    </a:cubicBezTo>
                    <a:cubicBezTo>
                      <a:pt x="541" y="333"/>
                      <a:pt x="557" y="222"/>
                      <a:pt x="571" y="111"/>
                    </a:cubicBezTo>
                    <a:cubicBezTo>
                      <a:pt x="580" y="85"/>
                      <a:pt x="576" y="52"/>
                      <a:pt x="560" y="30"/>
                    </a:cubicBezTo>
                    <a:cubicBezTo>
                      <a:pt x="544" y="10"/>
                      <a:pt x="524" y="1"/>
                      <a:pt x="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7439375" y="2946438"/>
                <a:ext cx="211500" cy="233825"/>
              </a:xfrm>
              <a:custGeom>
                <a:rect b="b" l="l" r="r" t="t"/>
                <a:pathLst>
                  <a:path extrusionOk="0" h="9353" w="8460">
                    <a:moveTo>
                      <a:pt x="261" y="1"/>
                    </a:moveTo>
                    <a:cubicBezTo>
                      <a:pt x="201" y="1"/>
                      <a:pt x="179" y="71"/>
                      <a:pt x="171" y="124"/>
                    </a:cubicBezTo>
                    <a:cubicBezTo>
                      <a:pt x="149" y="226"/>
                      <a:pt x="134" y="329"/>
                      <a:pt x="119" y="431"/>
                    </a:cubicBezTo>
                    <a:cubicBezTo>
                      <a:pt x="38" y="1020"/>
                      <a:pt x="1" y="1614"/>
                      <a:pt x="12" y="2208"/>
                    </a:cubicBezTo>
                    <a:cubicBezTo>
                      <a:pt x="31" y="3378"/>
                      <a:pt x="193" y="4854"/>
                      <a:pt x="1019" y="5747"/>
                    </a:cubicBezTo>
                    <a:cubicBezTo>
                      <a:pt x="1266" y="6009"/>
                      <a:pt x="1509" y="6279"/>
                      <a:pt x="1788" y="6507"/>
                    </a:cubicBezTo>
                    <a:cubicBezTo>
                      <a:pt x="2220" y="6822"/>
                      <a:pt x="2673" y="7107"/>
                      <a:pt x="3112" y="7413"/>
                    </a:cubicBezTo>
                    <a:cubicBezTo>
                      <a:pt x="3479" y="7648"/>
                      <a:pt x="3863" y="7864"/>
                      <a:pt x="4266" y="8033"/>
                    </a:cubicBezTo>
                    <a:cubicBezTo>
                      <a:pt x="4667" y="8177"/>
                      <a:pt x="5092" y="8265"/>
                      <a:pt x="5474" y="8464"/>
                    </a:cubicBezTo>
                    <a:cubicBezTo>
                      <a:pt x="5729" y="8599"/>
                      <a:pt x="5974" y="8777"/>
                      <a:pt x="6249" y="8874"/>
                    </a:cubicBezTo>
                    <a:cubicBezTo>
                      <a:pt x="6911" y="9118"/>
                      <a:pt x="7627" y="9131"/>
                      <a:pt x="8298" y="9336"/>
                    </a:cubicBezTo>
                    <a:lnTo>
                      <a:pt x="8298" y="9336"/>
                    </a:lnTo>
                    <a:cubicBezTo>
                      <a:pt x="8315" y="9347"/>
                      <a:pt x="8331" y="9352"/>
                      <a:pt x="8346" y="9352"/>
                    </a:cubicBezTo>
                    <a:cubicBezTo>
                      <a:pt x="8417" y="9352"/>
                      <a:pt x="8459" y="9242"/>
                      <a:pt x="8395" y="9195"/>
                    </a:cubicBezTo>
                    <a:cubicBezTo>
                      <a:pt x="8332" y="9149"/>
                      <a:pt x="8254" y="9135"/>
                      <a:pt x="8181" y="9117"/>
                    </a:cubicBezTo>
                    <a:cubicBezTo>
                      <a:pt x="7487" y="8952"/>
                      <a:pt x="6749" y="8925"/>
                      <a:pt x="6089" y="8634"/>
                    </a:cubicBezTo>
                    <a:cubicBezTo>
                      <a:pt x="5703" y="8427"/>
                      <a:pt x="5324" y="8200"/>
                      <a:pt x="4897" y="8082"/>
                    </a:cubicBezTo>
                    <a:cubicBezTo>
                      <a:pt x="4709" y="8020"/>
                      <a:pt x="4521" y="7968"/>
                      <a:pt x="4335" y="7896"/>
                    </a:cubicBezTo>
                    <a:cubicBezTo>
                      <a:pt x="4049" y="7774"/>
                      <a:pt x="3777" y="7610"/>
                      <a:pt x="3505" y="7454"/>
                    </a:cubicBezTo>
                    <a:cubicBezTo>
                      <a:pt x="3188" y="7265"/>
                      <a:pt x="2893" y="7044"/>
                      <a:pt x="2582" y="6838"/>
                    </a:cubicBezTo>
                    <a:cubicBezTo>
                      <a:pt x="2308" y="6653"/>
                      <a:pt x="2015" y="6496"/>
                      <a:pt x="1765" y="6279"/>
                    </a:cubicBezTo>
                    <a:cubicBezTo>
                      <a:pt x="1446" y="5973"/>
                      <a:pt x="1130" y="5655"/>
                      <a:pt x="876" y="5293"/>
                    </a:cubicBezTo>
                    <a:cubicBezTo>
                      <a:pt x="287" y="4327"/>
                      <a:pt x="141" y="3154"/>
                      <a:pt x="160" y="2040"/>
                    </a:cubicBezTo>
                    <a:cubicBezTo>
                      <a:pt x="160" y="1437"/>
                      <a:pt x="208" y="833"/>
                      <a:pt x="307" y="238"/>
                    </a:cubicBezTo>
                    <a:cubicBezTo>
                      <a:pt x="313" y="161"/>
                      <a:pt x="385" y="40"/>
                      <a:pt x="280" y="3"/>
                    </a:cubicBezTo>
                    <a:cubicBezTo>
                      <a:pt x="273" y="1"/>
                      <a:pt x="267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6937675" y="2890688"/>
                <a:ext cx="107125" cy="371775"/>
              </a:xfrm>
              <a:custGeom>
                <a:rect b="b" l="l" r="r" t="t"/>
                <a:pathLst>
                  <a:path extrusionOk="0" h="14871" w="4285">
                    <a:moveTo>
                      <a:pt x="4220" y="0"/>
                    </a:moveTo>
                    <a:cubicBezTo>
                      <a:pt x="4200" y="0"/>
                      <a:pt x="4179" y="8"/>
                      <a:pt x="4165" y="25"/>
                    </a:cubicBezTo>
                    <a:cubicBezTo>
                      <a:pt x="4131" y="72"/>
                      <a:pt x="4140" y="134"/>
                      <a:pt x="4131" y="189"/>
                    </a:cubicBezTo>
                    <a:cubicBezTo>
                      <a:pt x="4100" y="479"/>
                      <a:pt x="4072" y="769"/>
                      <a:pt x="4034" y="1059"/>
                    </a:cubicBezTo>
                    <a:cubicBezTo>
                      <a:pt x="3903" y="1888"/>
                      <a:pt x="3655" y="2702"/>
                      <a:pt x="3234" y="3432"/>
                    </a:cubicBezTo>
                    <a:cubicBezTo>
                      <a:pt x="2972" y="3900"/>
                      <a:pt x="2704" y="4366"/>
                      <a:pt x="2429" y="4826"/>
                    </a:cubicBezTo>
                    <a:cubicBezTo>
                      <a:pt x="2169" y="5248"/>
                      <a:pt x="1876" y="5651"/>
                      <a:pt x="1644" y="6088"/>
                    </a:cubicBezTo>
                    <a:cubicBezTo>
                      <a:pt x="1280" y="6797"/>
                      <a:pt x="1017" y="7554"/>
                      <a:pt x="777" y="8312"/>
                    </a:cubicBezTo>
                    <a:cubicBezTo>
                      <a:pt x="373" y="9702"/>
                      <a:pt x="0" y="11161"/>
                      <a:pt x="192" y="12617"/>
                    </a:cubicBezTo>
                    <a:cubicBezTo>
                      <a:pt x="236" y="12949"/>
                      <a:pt x="338" y="13269"/>
                      <a:pt x="444" y="13587"/>
                    </a:cubicBezTo>
                    <a:cubicBezTo>
                      <a:pt x="583" y="14004"/>
                      <a:pt x="727" y="14421"/>
                      <a:pt x="901" y="14825"/>
                    </a:cubicBezTo>
                    <a:cubicBezTo>
                      <a:pt x="914" y="14852"/>
                      <a:pt x="941" y="14870"/>
                      <a:pt x="969" y="14870"/>
                    </a:cubicBezTo>
                    <a:cubicBezTo>
                      <a:pt x="979" y="14870"/>
                      <a:pt x="989" y="14868"/>
                      <a:pt x="999" y="14863"/>
                    </a:cubicBezTo>
                    <a:cubicBezTo>
                      <a:pt x="1036" y="14846"/>
                      <a:pt x="1053" y="14797"/>
                      <a:pt x="1036" y="14760"/>
                    </a:cubicBezTo>
                    <a:cubicBezTo>
                      <a:pt x="930" y="14517"/>
                      <a:pt x="841" y="14269"/>
                      <a:pt x="753" y="14020"/>
                    </a:cubicBezTo>
                    <a:cubicBezTo>
                      <a:pt x="619" y="13612"/>
                      <a:pt x="465" y="13187"/>
                      <a:pt x="382" y="12760"/>
                    </a:cubicBezTo>
                    <a:cubicBezTo>
                      <a:pt x="311" y="12378"/>
                      <a:pt x="292" y="11988"/>
                      <a:pt x="300" y="11600"/>
                    </a:cubicBezTo>
                    <a:cubicBezTo>
                      <a:pt x="328" y="10456"/>
                      <a:pt x="598" y="9336"/>
                      <a:pt x="964" y="8255"/>
                    </a:cubicBezTo>
                    <a:cubicBezTo>
                      <a:pt x="1202" y="7588"/>
                      <a:pt x="1415" y="6908"/>
                      <a:pt x="1725" y="6269"/>
                    </a:cubicBezTo>
                    <a:cubicBezTo>
                      <a:pt x="1960" y="5796"/>
                      <a:pt x="2287" y="5378"/>
                      <a:pt x="2562" y="4929"/>
                    </a:cubicBezTo>
                    <a:cubicBezTo>
                      <a:pt x="2888" y="4382"/>
                      <a:pt x="3189" y="3821"/>
                      <a:pt x="3487" y="3259"/>
                    </a:cubicBezTo>
                    <a:cubicBezTo>
                      <a:pt x="4001" y="2270"/>
                      <a:pt x="4250" y="1143"/>
                      <a:pt x="4285" y="38"/>
                    </a:cubicBezTo>
                    <a:cubicBezTo>
                      <a:pt x="4273" y="13"/>
                      <a:pt x="4246" y="0"/>
                      <a:pt x="4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959475" y="3226813"/>
                <a:ext cx="24450" cy="97100"/>
              </a:xfrm>
              <a:custGeom>
                <a:rect b="b" l="l" r="r" t="t"/>
                <a:pathLst>
                  <a:path extrusionOk="0" h="3884" w="978">
                    <a:moveTo>
                      <a:pt x="346" y="1"/>
                    </a:moveTo>
                    <a:cubicBezTo>
                      <a:pt x="342" y="1"/>
                      <a:pt x="338" y="1"/>
                      <a:pt x="334" y="2"/>
                    </a:cubicBezTo>
                    <a:cubicBezTo>
                      <a:pt x="294" y="9"/>
                      <a:pt x="273" y="48"/>
                      <a:pt x="276" y="88"/>
                    </a:cubicBezTo>
                    <a:cubicBezTo>
                      <a:pt x="289" y="234"/>
                      <a:pt x="308" y="380"/>
                      <a:pt x="329" y="525"/>
                    </a:cubicBezTo>
                    <a:cubicBezTo>
                      <a:pt x="369" y="834"/>
                      <a:pt x="439" y="1138"/>
                      <a:pt x="539" y="1433"/>
                    </a:cubicBezTo>
                    <a:cubicBezTo>
                      <a:pt x="662" y="1808"/>
                      <a:pt x="769" y="2226"/>
                      <a:pt x="570" y="2596"/>
                    </a:cubicBezTo>
                    <a:cubicBezTo>
                      <a:pt x="455" y="2886"/>
                      <a:pt x="0" y="3567"/>
                      <a:pt x="112" y="3846"/>
                    </a:cubicBezTo>
                    <a:cubicBezTo>
                      <a:pt x="126" y="3872"/>
                      <a:pt x="149" y="3884"/>
                      <a:pt x="173" y="3884"/>
                    </a:cubicBezTo>
                    <a:cubicBezTo>
                      <a:pt x="214" y="3884"/>
                      <a:pt x="257" y="3849"/>
                      <a:pt x="253" y="3800"/>
                    </a:cubicBezTo>
                    <a:cubicBezTo>
                      <a:pt x="248" y="3766"/>
                      <a:pt x="243" y="3733"/>
                      <a:pt x="250" y="3698"/>
                    </a:cubicBezTo>
                    <a:cubicBezTo>
                      <a:pt x="332" y="3373"/>
                      <a:pt x="512" y="3080"/>
                      <a:pt x="654" y="2778"/>
                    </a:cubicBezTo>
                    <a:cubicBezTo>
                      <a:pt x="977" y="2204"/>
                      <a:pt x="800" y="1745"/>
                      <a:pt x="611" y="1167"/>
                    </a:cubicBezTo>
                    <a:cubicBezTo>
                      <a:pt x="497" y="810"/>
                      <a:pt x="454" y="434"/>
                      <a:pt x="414" y="62"/>
                    </a:cubicBezTo>
                    <a:cubicBezTo>
                      <a:pt x="411" y="28"/>
                      <a:pt x="379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8"/>
              <p:cNvSpPr/>
              <p:nvPr/>
            </p:nvSpPr>
            <p:spPr>
              <a:xfrm>
                <a:off x="6957525" y="2877363"/>
                <a:ext cx="109725" cy="323500"/>
              </a:xfrm>
              <a:custGeom>
                <a:rect b="b" l="l" r="r" t="t"/>
                <a:pathLst>
                  <a:path extrusionOk="0" h="12940" w="4389">
                    <a:moveTo>
                      <a:pt x="4305" y="0"/>
                    </a:moveTo>
                    <a:cubicBezTo>
                      <a:pt x="4267" y="0"/>
                      <a:pt x="4230" y="28"/>
                      <a:pt x="4223" y="66"/>
                    </a:cubicBezTo>
                    <a:cubicBezTo>
                      <a:pt x="4196" y="212"/>
                      <a:pt x="4164" y="359"/>
                      <a:pt x="4133" y="505"/>
                    </a:cubicBezTo>
                    <a:cubicBezTo>
                      <a:pt x="4032" y="964"/>
                      <a:pt x="3905" y="1418"/>
                      <a:pt x="3779" y="1872"/>
                    </a:cubicBezTo>
                    <a:cubicBezTo>
                      <a:pt x="3383" y="3186"/>
                      <a:pt x="2606" y="4337"/>
                      <a:pt x="2019" y="5567"/>
                    </a:cubicBezTo>
                    <a:cubicBezTo>
                      <a:pt x="1470" y="6785"/>
                      <a:pt x="886" y="7997"/>
                      <a:pt x="524" y="9286"/>
                    </a:cubicBezTo>
                    <a:cubicBezTo>
                      <a:pt x="328" y="9989"/>
                      <a:pt x="200" y="10708"/>
                      <a:pt x="116" y="11432"/>
                    </a:cubicBezTo>
                    <a:cubicBezTo>
                      <a:pt x="79" y="11910"/>
                      <a:pt x="0" y="12393"/>
                      <a:pt x="57" y="12872"/>
                    </a:cubicBezTo>
                    <a:cubicBezTo>
                      <a:pt x="64" y="12909"/>
                      <a:pt x="93" y="12940"/>
                      <a:pt x="131" y="12940"/>
                    </a:cubicBezTo>
                    <a:cubicBezTo>
                      <a:pt x="132" y="12940"/>
                      <a:pt x="133" y="12940"/>
                      <a:pt x="133" y="12940"/>
                    </a:cubicBezTo>
                    <a:cubicBezTo>
                      <a:pt x="175" y="12940"/>
                      <a:pt x="212" y="12898"/>
                      <a:pt x="209" y="12856"/>
                    </a:cubicBezTo>
                    <a:cubicBezTo>
                      <a:pt x="186" y="12613"/>
                      <a:pt x="193" y="12368"/>
                      <a:pt x="210" y="12126"/>
                    </a:cubicBezTo>
                    <a:cubicBezTo>
                      <a:pt x="284" y="11126"/>
                      <a:pt x="409" y="10123"/>
                      <a:pt x="712" y="9166"/>
                    </a:cubicBezTo>
                    <a:cubicBezTo>
                      <a:pt x="1153" y="7852"/>
                      <a:pt x="1706" y="6577"/>
                      <a:pt x="2320" y="5336"/>
                    </a:cubicBezTo>
                    <a:cubicBezTo>
                      <a:pt x="2909" y="4179"/>
                      <a:pt x="3566" y="3040"/>
                      <a:pt x="3956" y="1796"/>
                    </a:cubicBezTo>
                    <a:cubicBezTo>
                      <a:pt x="4067" y="1416"/>
                      <a:pt x="4173" y="1035"/>
                      <a:pt x="4265" y="651"/>
                    </a:cubicBezTo>
                    <a:cubicBezTo>
                      <a:pt x="4307" y="470"/>
                      <a:pt x="4345" y="288"/>
                      <a:pt x="4380" y="105"/>
                    </a:cubicBezTo>
                    <a:cubicBezTo>
                      <a:pt x="4388" y="63"/>
                      <a:pt x="4367" y="14"/>
                      <a:pt x="4322" y="2"/>
                    </a:cubicBezTo>
                    <a:cubicBezTo>
                      <a:pt x="4316" y="1"/>
                      <a:pt x="4310" y="0"/>
                      <a:pt x="4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8"/>
              <p:cNvSpPr/>
              <p:nvPr/>
            </p:nvSpPr>
            <p:spPr>
              <a:xfrm>
                <a:off x="6986225" y="2880463"/>
                <a:ext cx="103025" cy="423275"/>
              </a:xfrm>
              <a:custGeom>
                <a:rect b="b" l="l" r="r" t="t"/>
                <a:pathLst>
                  <a:path extrusionOk="0" h="16931" w="4121">
                    <a:moveTo>
                      <a:pt x="4048" y="1"/>
                    </a:moveTo>
                    <a:cubicBezTo>
                      <a:pt x="3941" y="1"/>
                      <a:pt x="3959" y="146"/>
                      <a:pt x="3940" y="228"/>
                    </a:cubicBezTo>
                    <a:cubicBezTo>
                      <a:pt x="3918" y="404"/>
                      <a:pt x="3901" y="582"/>
                      <a:pt x="3874" y="758"/>
                    </a:cubicBezTo>
                    <a:cubicBezTo>
                      <a:pt x="3803" y="1257"/>
                      <a:pt x="3673" y="1746"/>
                      <a:pt x="3504" y="2220"/>
                    </a:cubicBezTo>
                    <a:cubicBezTo>
                      <a:pt x="3259" y="2908"/>
                      <a:pt x="2894" y="3539"/>
                      <a:pt x="2505" y="4157"/>
                    </a:cubicBezTo>
                    <a:cubicBezTo>
                      <a:pt x="2092" y="4860"/>
                      <a:pt x="1670" y="5563"/>
                      <a:pt x="1307" y="6295"/>
                    </a:cubicBezTo>
                    <a:cubicBezTo>
                      <a:pt x="827" y="7316"/>
                      <a:pt x="520" y="8413"/>
                      <a:pt x="303" y="9518"/>
                    </a:cubicBezTo>
                    <a:cubicBezTo>
                      <a:pt x="176" y="10189"/>
                      <a:pt x="38" y="10865"/>
                      <a:pt x="53" y="11551"/>
                    </a:cubicBezTo>
                    <a:cubicBezTo>
                      <a:pt x="67" y="12589"/>
                      <a:pt x="320" y="13601"/>
                      <a:pt x="291" y="14644"/>
                    </a:cubicBezTo>
                    <a:cubicBezTo>
                      <a:pt x="282" y="15156"/>
                      <a:pt x="250" y="15669"/>
                      <a:pt x="165" y="16174"/>
                    </a:cubicBezTo>
                    <a:cubicBezTo>
                      <a:pt x="123" y="16389"/>
                      <a:pt x="79" y="16615"/>
                      <a:pt x="12" y="16834"/>
                    </a:cubicBezTo>
                    <a:cubicBezTo>
                      <a:pt x="0" y="16874"/>
                      <a:pt x="27" y="16919"/>
                      <a:pt x="65" y="16928"/>
                    </a:cubicBezTo>
                    <a:cubicBezTo>
                      <a:pt x="71" y="16930"/>
                      <a:pt x="77" y="16931"/>
                      <a:pt x="83" y="16931"/>
                    </a:cubicBezTo>
                    <a:cubicBezTo>
                      <a:pt x="117" y="16931"/>
                      <a:pt x="146" y="16904"/>
                      <a:pt x="156" y="16870"/>
                    </a:cubicBezTo>
                    <a:cubicBezTo>
                      <a:pt x="226" y="16638"/>
                      <a:pt x="274" y="16398"/>
                      <a:pt x="314" y="16158"/>
                    </a:cubicBezTo>
                    <a:cubicBezTo>
                      <a:pt x="402" y="15492"/>
                      <a:pt x="443" y="14819"/>
                      <a:pt x="431" y="14148"/>
                    </a:cubicBezTo>
                    <a:cubicBezTo>
                      <a:pt x="405" y="12914"/>
                      <a:pt x="60" y="11686"/>
                      <a:pt x="280" y="10453"/>
                    </a:cubicBezTo>
                    <a:cubicBezTo>
                      <a:pt x="486" y="8994"/>
                      <a:pt x="912" y="7566"/>
                      <a:pt x="1513" y="6223"/>
                    </a:cubicBezTo>
                    <a:cubicBezTo>
                      <a:pt x="2155" y="4972"/>
                      <a:pt x="2998" y="3825"/>
                      <a:pt x="3539" y="2523"/>
                    </a:cubicBezTo>
                    <a:cubicBezTo>
                      <a:pt x="3831" y="1845"/>
                      <a:pt x="4001" y="1120"/>
                      <a:pt x="4078" y="387"/>
                    </a:cubicBezTo>
                    <a:cubicBezTo>
                      <a:pt x="4091" y="287"/>
                      <a:pt x="4103" y="187"/>
                      <a:pt x="4118" y="88"/>
                    </a:cubicBezTo>
                    <a:cubicBezTo>
                      <a:pt x="4120" y="50"/>
                      <a:pt x="4100" y="12"/>
                      <a:pt x="4061" y="1"/>
                    </a:cubicBezTo>
                    <a:cubicBezTo>
                      <a:pt x="4057" y="1"/>
                      <a:pt x="4052" y="1"/>
                      <a:pt x="4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7000975" y="2822088"/>
                <a:ext cx="105400" cy="468025"/>
              </a:xfrm>
              <a:custGeom>
                <a:rect b="b" l="l" r="r" t="t"/>
                <a:pathLst>
                  <a:path extrusionOk="0" h="18721" w="4216">
                    <a:moveTo>
                      <a:pt x="4087" y="1"/>
                    </a:moveTo>
                    <a:cubicBezTo>
                      <a:pt x="4039" y="3"/>
                      <a:pt x="4006" y="47"/>
                      <a:pt x="4005" y="92"/>
                    </a:cubicBezTo>
                    <a:cubicBezTo>
                      <a:pt x="4005" y="157"/>
                      <a:pt x="4003" y="222"/>
                      <a:pt x="3999" y="286"/>
                    </a:cubicBezTo>
                    <a:cubicBezTo>
                      <a:pt x="3956" y="958"/>
                      <a:pt x="3905" y="1630"/>
                      <a:pt x="3830" y="2299"/>
                    </a:cubicBezTo>
                    <a:cubicBezTo>
                      <a:pt x="3726" y="3309"/>
                      <a:pt x="3391" y="4275"/>
                      <a:pt x="3067" y="5231"/>
                    </a:cubicBezTo>
                    <a:cubicBezTo>
                      <a:pt x="2796" y="6051"/>
                      <a:pt x="2452" y="6843"/>
                      <a:pt x="2092" y="7627"/>
                    </a:cubicBezTo>
                    <a:cubicBezTo>
                      <a:pt x="1833" y="8213"/>
                      <a:pt x="1543" y="8810"/>
                      <a:pt x="1231" y="9377"/>
                    </a:cubicBezTo>
                    <a:cubicBezTo>
                      <a:pt x="1075" y="9677"/>
                      <a:pt x="918" y="9980"/>
                      <a:pt x="810" y="10303"/>
                    </a:cubicBezTo>
                    <a:cubicBezTo>
                      <a:pt x="640" y="10875"/>
                      <a:pt x="580" y="11475"/>
                      <a:pt x="520" y="12069"/>
                    </a:cubicBezTo>
                    <a:cubicBezTo>
                      <a:pt x="330" y="13693"/>
                      <a:pt x="301" y="15327"/>
                      <a:pt x="175" y="16956"/>
                    </a:cubicBezTo>
                    <a:cubicBezTo>
                      <a:pt x="143" y="17403"/>
                      <a:pt x="92" y="17847"/>
                      <a:pt x="40" y="18292"/>
                    </a:cubicBezTo>
                    <a:cubicBezTo>
                      <a:pt x="27" y="18409"/>
                      <a:pt x="8" y="18525"/>
                      <a:pt x="1" y="18642"/>
                    </a:cubicBezTo>
                    <a:cubicBezTo>
                      <a:pt x="0" y="18681"/>
                      <a:pt x="31" y="18717"/>
                      <a:pt x="69" y="18720"/>
                    </a:cubicBezTo>
                    <a:cubicBezTo>
                      <a:pt x="71" y="18720"/>
                      <a:pt x="73" y="18720"/>
                      <a:pt x="75" y="18720"/>
                    </a:cubicBezTo>
                    <a:cubicBezTo>
                      <a:pt x="110" y="18720"/>
                      <a:pt x="146" y="18694"/>
                      <a:pt x="152" y="18659"/>
                    </a:cubicBezTo>
                    <a:cubicBezTo>
                      <a:pt x="165" y="18575"/>
                      <a:pt x="173" y="18489"/>
                      <a:pt x="183" y="18406"/>
                    </a:cubicBezTo>
                    <a:cubicBezTo>
                      <a:pt x="246" y="17859"/>
                      <a:pt x="309" y="17312"/>
                      <a:pt x="341" y="16763"/>
                    </a:cubicBezTo>
                    <a:cubicBezTo>
                      <a:pt x="439" y="15047"/>
                      <a:pt x="532" y="13330"/>
                      <a:pt x="724" y="11623"/>
                    </a:cubicBezTo>
                    <a:cubicBezTo>
                      <a:pt x="786" y="11197"/>
                      <a:pt x="843" y="10767"/>
                      <a:pt x="972" y="10355"/>
                    </a:cubicBezTo>
                    <a:cubicBezTo>
                      <a:pt x="1118" y="9925"/>
                      <a:pt x="1337" y="9524"/>
                      <a:pt x="1538" y="9117"/>
                    </a:cubicBezTo>
                    <a:cubicBezTo>
                      <a:pt x="2041" y="8067"/>
                      <a:pt x="2570" y="7026"/>
                      <a:pt x="2988" y="5939"/>
                    </a:cubicBezTo>
                    <a:cubicBezTo>
                      <a:pt x="3466" y="4633"/>
                      <a:pt x="3880" y="3290"/>
                      <a:pt x="4029" y="1903"/>
                    </a:cubicBezTo>
                    <a:cubicBezTo>
                      <a:pt x="4091" y="1355"/>
                      <a:pt x="4137" y="806"/>
                      <a:pt x="4166" y="257"/>
                    </a:cubicBezTo>
                    <a:cubicBezTo>
                      <a:pt x="4162" y="171"/>
                      <a:pt x="4215" y="11"/>
                      <a:pt x="4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7088750" y="2647788"/>
                <a:ext cx="12175" cy="188700"/>
              </a:xfrm>
              <a:custGeom>
                <a:rect b="b" l="l" r="r" t="t"/>
                <a:pathLst>
                  <a:path extrusionOk="0" h="7548" w="487">
                    <a:moveTo>
                      <a:pt x="387" y="1"/>
                    </a:moveTo>
                    <a:cubicBezTo>
                      <a:pt x="386" y="1"/>
                      <a:pt x="385" y="1"/>
                      <a:pt x="385" y="1"/>
                    </a:cubicBezTo>
                    <a:cubicBezTo>
                      <a:pt x="342" y="2"/>
                      <a:pt x="308" y="42"/>
                      <a:pt x="309" y="84"/>
                    </a:cubicBezTo>
                    <a:cubicBezTo>
                      <a:pt x="315" y="194"/>
                      <a:pt x="317" y="306"/>
                      <a:pt x="316" y="416"/>
                    </a:cubicBezTo>
                    <a:cubicBezTo>
                      <a:pt x="308" y="1137"/>
                      <a:pt x="197" y="1865"/>
                      <a:pt x="197" y="2589"/>
                    </a:cubicBezTo>
                    <a:cubicBezTo>
                      <a:pt x="223" y="3446"/>
                      <a:pt x="315" y="4302"/>
                      <a:pt x="261" y="5161"/>
                    </a:cubicBezTo>
                    <a:cubicBezTo>
                      <a:pt x="229" y="5766"/>
                      <a:pt x="160" y="6370"/>
                      <a:pt x="74" y="6970"/>
                    </a:cubicBezTo>
                    <a:cubicBezTo>
                      <a:pt x="53" y="7110"/>
                      <a:pt x="33" y="7248"/>
                      <a:pt x="19" y="7388"/>
                    </a:cubicBezTo>
                    <a:cubicBezTo>
                      <a:pt x="8" y="7449"/>
                      <a:pt x="1" y="7536"/>
                      <a:pt x="80" y="7547"/>
                    </a:cubicBezTo>
                    <a:cubicBezTo>
                      <a:pt x="81" y="7547"/>
                      <a:pt x="82" y="7547"/>
                      <a:pt x="83" y="7547"/>
                    </a:cubicBezTo>
                    <a:cubicBezTo>
                      <a:pt x="205" y="7547"/>
                      <a:pt x="166" y="7344"/>
                      <a:pt x="191" y="7258"/>
                    </a:cubicBezTo>
                    <a:cubicBezTo>
                      <a:pt x="230" y="6980"/>
                      <a:pt x="268" y="6700"/>
                      <a:pt x="301" y="6420"/>
                    </a:cubicBezTo>
                    <a:cubicBezTo>
                      <a:pt x="385" y="5773"/>
                      <a:pt x="420" y="5122"/>
                      <a:pt x="417" y="4471"/>
                    </a:cubicBezTo>
                    <a:cubicBezTo>
                      <a:pt x="423" y="3678"/>
                      <a:pt x="327" y="2889"/>
                      <a:pt x="376" y="2097"/>
                    </a:cubicBezTo>
                    <a:cubicBezTo>
                      <a:pt x="413" y="1425"/>
                      <a:pt x="487" y="753"/>
                      <a:pt x="463" y="78"/>
                    </a:cubicBezTo>
                    <a:cubicBezTo>
                      <a:pt x="461" y="37"/>
                      <a:pt x="430" y="1"/>
                      <a:pt x="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7064175" y="2409713"/>
                <a:ext cx="77600" cy="110450"/>
              </a:xfrm>
              <a:custGeom>
                <a:rect b="b" l="l" r="r" t="t"/>
                <a:pathLst>
                  <a:path extrusionOk="0" h="4418" w="3104">
                    <a:moveTo>
                      <a:pt x="2990" y="0"/>
                    </a:moveTo>
                    <a:cubicBezTo>
                      <a:pt x="2976" y="0"/>
                      <a:pt x="2962" y="4"/>
                      <a:pt x="2948" y="13"/>
                    </a:cubicBezTo>
                    <a:cubicBezTo>
                      <a:pt x="2178" y="530"/>
                      <a:pt x="1403" y="1088"/>
                      <a:pt x="915" y="1893"/>
                    </a:cubicBezTo>
                    <a:cubicBezTo>
                      <a:pt x="635" y="2323"/>
                      <a:pt x="445" y="2802"/>
                      <a:pt x="279" y="3285"/>
                    </a:cubicBezTo>
                    <a:cubicBezTo>
                      <a:pt x="217" y="3470"/>
                      <a:pt x="159" y="3656"/>
                      <a:pt x="107" y="3844"/>
                    </a:cubicBezTo>
                    <a:cubicBezTo>
                      <a:pt x="65" y="4010"/>
                      <a:pt x="0" y="4178"/>
                      <a:pt x="14" y="4352"/>
                    </a:cubicBezTo>
                    <a:cubicBezTo>
                      <a:pt x="21" y="4397"/>
                      <a:pt x="54" y="4418"/>
                      <a:pt x="88" y="4418"/>
                    </a:cubicBezTo>
                    <a:cubicBezTo>
                      <a:pt x="125" y="4418"/>
                      <a:pt x="162" y="4393"/>
                      <a:pt x="165" y="4346"/>
                    </a:cubicBezTo>
                    <a:cubicBezTo>
                      <a:pt x="165" y="4192"/>
                      <a:pt x="216" y="4045"/>
                      <a:pt x="255" y="3897"/>
                    </a:cubicBezTo>
                    <a:cubicBezTo>
                      <a:pt x="523" y="2939"/>
                      <a:pt x="887" y="1969"/>
                      <a:pt x="1601" y="1250"/>
                    </a:cubicBezTo>
                    <a:cubicBezTo>
                      <a:pt x="2029" y="829"/>
                      <a:pt x="2537" y="498"/>
                      <a:pt x="3030" y="157"/>
                    </a:cubicBezTo>
                    <a:cubicBezTo>
                      <a:pt x="3103" y="109"/>
                      <a:pt x="3060" y="0"/>
                      <a:pt x="2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7132075" y="2336788"/>
                <a:ext cx="65675" cy="55500"/>
              </a:xfrm>
              <a:custGeom>
                <a:rect b="b" l="l" r="r" t="t"/>
                <a:pathLst>
                  <a:path extrusionOk="0" h="2220" w="2627">
                    <a:moveTo>
                      <a:pt x="2526" y="1"/>
                    </a:moveTo>
                    <a:cubicBezTo>
                      <a:pt x="2521" y="1"/>
                      <a:pt x="2516" y="1"/>
                      <a:pt x="2510" y="2"/>
                    </a:cubicBezTo>
                    <a:cubicBezTo>
                      <a:pt x="2471" y="12"/>
                      <a:pt x="2434" y="37"/>
                      <a:pt x="2400" y="60"/>
                    </a:cubicBezTo>
                    <a:cubicBezTo>
                      <a:pt x="1722" y="578"/>
                      <a:pt x="998" y="1053"/>
                      <a:pt x="392" y="1659"/>
                    </a:cubicBezTo>
                    <a:cubicBezTo>
                      <a:pt x="262" y="1798"/>
                      <a:pt x="134" y="1940"/>
                      <a:pt x="24" y="2096"/>
                    </a:cubicBezTo>
                    <a:cubicBezTo>
                      <a:pt x="1" y="2130"/>
                      <a:pt x="6" y="2179"/>
                      <a:pt x="39" y="2204"/>
                    </a:cubicBezTo>
                    <a:cubicBezTo>
                      <a:pt x="54" y="2215"/>
                      <a:pt x="68" y="2219"/>
                      <a:pt x="81" y="2219"/>
                    </a:cubicBezTo>
                    <a:cubicBezTo>
                      <a:pt x="138" y="2219"/>
                      <a:pt x="174" y="2133"/>
                      <a:pt x="210" y="2092"/>
                    </a:cubicBezTo>
                    <a:cubicBezTo>
                      <a:pt x="340" y="1929"/>
                      <a:pt x="481" y="1775"/>
                      <a:pt x="633" y="1632"/>
                    </a:cubicBezTo>
                    <a:cubicBezTo>
                      <a:pt x="1151" y="1165"/>
                      <a:pt x="1726" y="766"/>
                      <a:pt x="2282" y="347"/>
                    </a:cubicBezTo>
                    <a:cubicBezTo>
                      <a:pt x="2373" y="279"/>
                      <a:pt x="2464" y="207"/>
                      <a:pt x="2563" y="150"/>
                    </a:cubicBezTo>
                    <a:cubicBezTo>
                      <a:pt x="2627" y="112"/>
                      <a:pt x="2598" y="1"/>
                      <a:pt x="2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8"/>
              <p:cNvSpPr/>
              <p:nvPr/>
            </p:nvSpPr>
            <p:spPr>
              <a:xfrm>
                <a:off x="7064750" y="2376338"/>
                <a:ext cx="135125" cy="178000"/>
              </a:xfrm>
              <a:custGeom>
                <a:rect b="b" l="l" r="r" t="t"/>
                <a:pathLst>
                  <a:path extrusionOk="0" h="7120" w="5405">
                    <a:moveTo>
                      <a:pt x="5326" y="0"/>
                    </a:moveTo>
                    <a:cubicBezTo>
                      <a:pt x="5122" y="0"/>
                      <a:pt x="4586" y="549"/>
                      <a:pt x="4485" y="629"/>
                    </a:cubicBezTo>
                    <a:cubicBezTo>
                      <a:pt x="4096" y="1004"/>
                      <a:pt x="3731" y="1405"/>
                      <a:pt x="3395" y="1827"/>
                    </a:cubicBezTo>
                    <a:cubicBezTo>
                      <a:pt x="3072" y="2234"/>
                      <a:pt x="2780" y="2667"/>
                      <a:pt x="2410" y="3032"/>
                    </a:cubicBezTo>
                    <a:cubicBezTo>
                      <a:pt x="2113" y="3336"/>
                      <a:pt x="1769" y="3591"/>
                      <a:pt x="1475" y="3898"/>
                    </a:cubicBezTo>
                    <a:cubicBezTo>
                      <a:pt x="1028" y="4379"/>
                      <a:pt x="691" y="4953"/>
                      <a:pt x="432" y="5554"/>
                    </a:cubicBezTo>
                    <a:cubicBezTo>
                      <a:pt x="271" y="5909"/>
                      <a:pt x="161" y="6285"/>
                      <a:pt x="76" y="6666"/>
                    </a:cubicBezTo>
                    <a:cubicBezTo>
                      <a:pt x="49" y="6783"/>
                      <a:pt x="24" y="6900"/>
                      <a:pt x="8" y="7020"/>
                    </a:cubicBezTo>
                    <a:cubicBezTo>
                      <a:pt x="1" y="7066"/>
                      <a:pt x="35" y="7114"/>
                      <a:pt x="82" y="7118"/>
                    </a:cubicBezTo>
                    <a:cubicBezTo>
                      <a:pt x="85" y="7119"/>
                      <a:pt x="89" y="7119"/>
                      <a:pt x="92" y="7119"/>
                    </a:cubicBezTo>
                    <a:cubicBezTo>
                      <a:pt x="156" y="7119"/>
                      <a:pt x="179" y="7047"/>
                      <a:pt x="182" y="6990"/>
                    </a:cubicBezTo>
                    <a:cubicBezTo>
                      <a:pt x="240" y="6684"/>
                      <a:pt x="315" y="6380"/>
                      <a:pt x="405" y="6083"/>
                    </a:cubicBezTo>
                    <a:cubicBezTo>
                      <a:pt x="656" y="5303"/>
                      <a:pt x="1065" y="4565"/>
                      <a:pt x="1637" y="3971"/>
                    </a:cubicBezTo>
                    <a:cubicBezTo>
                      <a:pt x="1995" y="3629"/>
                      <a:pt x="2385" y="3319"/>
                      <a:pt x="2706" y="2939"/>
                    </a:cubicBezTo>
                    <a:cubicBezTo>
                      <a:pt x="2948" y="2655"/>
                      <a:pt x="3167" y="2354"/>
                      <a:pt x="3395" y="2061"/>
                    </a:cubicBezTo>
                    <a:cubicBezTo>
                      <a:pt x="3760" y="1603"/>
                      <a:pt x="4154" y="1167"/>
                      <a:pt x="4577" y="761"/>
                    </a:cubicBezTo>
                    <a:cubicBezTo>
                      <a:pt x="4816" y="550"/>
                      <a:pt x="5041" y="310"/>
                      <a:pt x="5325" y="162"/>
                    </a:cubicBezTo>
                    <a:cubicBezTo>
                      <a:pt x="5366" y="162"/>
                      <a:pt x="5401" y="129"/>
                      <a:pt x="5404" y="88"/>
                    </a:cubicBezTo>
                    <a:cubicBezTo>
                      <a:pt x="5399" y="26"/>
                      <a:pt x="5370" y="0"/>
                      <a:pt x="5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8"/>
              <p:cNvSpPr/>
              <p:nvPr/>
            </p:nvSpPr>
            <p:spPr>
              <a:xfrm>
                <a:off x="7079600" y="2413563"/>
                <a:ext cx="105600" cy="234825"/>
              </a:xfrm>
              <a:custGeom>
                <a:rect b="b" l="l" r="r" t="t"/>
                <a:pathLst>
                  <a:path extrusionOk="0" h="9393" w="4224">
                    <a:moveTo>
                      <a:pt x="4147" y="1"/>
                    </a:moveTo>
                    <a:cubicBezTo>
                      <a:pt x="4070" y="1"/>
                      <a:pt x="4023" y="159"/>
                      <a:pt x="3965" y="215"/>
                    </a:cubicBezTo>
                    <a:cubicBezTo>
                      <a:pt x="3775" y="471"/>
                      <a:pt x="3568" y="712"/>
                      <a:pt x="3344" y="941"/>
                    </a:cubicBezTo>
                    <a:cubicBezTo>
                      <a:pt x="2904" y="1365"/>
                      <a:pt x="2499" y="1822"/>
                      <a:pt x="2090" y="2277"/>
                    </a:cubicBezTo>
                    <a:cubicBezTo>
                      <a:pt x="1497" y="2890"/>
                      <a:pt x="989" y="3563"/>
                      <a:pt x="765" y="4401"/>
                    </a:cubicBezTo>
                    <a:cubicBezTo>
                      <a:pt x="436" y="5701"/>
                      <a:pt x="280" y="7036"/>
                      <a:pt x="108" y="8364"/>
                    </a:cubicBezTo>
                    <a:cubicBezTo>
                      <a:pt x="72" y="8656"/>
                      <a:pt x="23" y="8946"/>
                      <a:pt x="9" y="9238"/>
                    </a:cubicBezTo>
                    <a:cubicBezTo>
                      <a:pt x="4" y="9292"/>
                      <a:pt x="1" y="9382"/>
                      <a:pt x="76" y="9392"/>
                    </a:cubicBezTo>
                    <a:cubicBezTo>
                      <a:pt x="79" y="9392"/>
                      <a:pt x="82" y="9392"/>
                      <a:pt x="85" y="9392"/>
                    </a:cubicBezTo>
                    <a:cubicBezTo>
                      <a:pt x="124" y="9392"/>
                      <a:pt x="159" y="9357"/>
                      <a:pt x="161" y="9319"/>
                    </a:cubicBezTo>
                    <a:cubicBezTo>
                      <a:pt x="163" y="9244"/>
                      <a:pt x="170" y="9170"/>
                      <a:pt x="176" y="9096"/>
                    </a:cubicBezTo>
                    <a:cubicBezTo>
                      <a:pt x="223" y="8610"/>
                      <a:pt x="296" y="8128"/>
                      <a:pt x="356" y="7643"/>
                    </a:cubicBezTo>
                    <a:cubicBezTo>
                      <a:pt x="444" y="6839"/>
                      <a:pt x="553" y="6043"/>
                      <a:pt x="726" y="5250"/>
                    </a:cubicBezTo>
                    <a:cubicBezTo>
                      <a:pt x="824" y="4791"/>
                      <a:pt x="926" y="4335"/>
                      <a:pt x="1121" y="3904"/>
                    </a:cubicBezTo>
                    <a:cubicBezTo>
                      <a:pt x="1314" y="3473"/>
                      <a:pt x="1572" y="3073"/>
                      <a:pt x="1893" y="2726"/>
                    </a:cubicBezTo>
                    <a:cubicBezTo>
                      <a:pt x="2295" y="2301"/>
                      <a:pt x="2686" y="1866"/>
                      <a:pt x="3089" y="1441"/>
                    </a:cubicBezTo>
                    <a:cubicBezTo>
                      <a:pt x="3402" y="1128"/>
                      <a:pt x="3705" y="804"/>
                      <a:pt x="3974" y="451"/>
                    </a:cubicBezTo>
                    <a:cubicBezTo>
                      <a:pt x="4055" y="344"/>
                      <a:pt x="4132" y="235"/>
                      <a:pt x="4203" y="121"/>
                    </a:cubicBezTo>
                    <a:cubicBezTo>
                      <a:pt x="4224" y="86"/>
                      <a:pt x="4222" y="41"/>
                      <a:pt x="4188" y="14"/>
                    </a:cubicBezTo>
                    <a:cubicBezTo>
                      <a:pt x="4174" y="5"/>
                      <a:pt x="4160" y="1"/>
                      <a:pt x="4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7202600" y="2277663"/>
                <a:ext cx="131025" cy="73625"/>
              </a:xfrm>
              <a:custGeom>
                <a:rect b="b" l="l" r="r" t="t"/>
                <a:pathLst>
                  <a:path extrusionOk="0" h="2945" w="5241">
                    <a:moveTo>
                      <a:pt x="5149" y="1"/>
                    </a:moveTo>
                    <a:cubicBezTo>
                      <a:pt x="5141" y="1"/>
                      <a:pt x="5133" y="2"/>
                      <a:pt x="5126" y="4"/>
                    </a:cubicBezTo>
                    <a:cubicBezTo>
                      <a:pt x="4899" y="70"/>
                      <a:pt x="4675" y="149"/>
                      <a:pt x="4452" y="230"/>
                    </a:cubicBezTo>
                    <a:cubicBezTo>
                      <a:pt x="3765" y="472"/>
                      <a:pt x="3103" y="775"/>
                      <a:pt x="2450" y="1096"/>
                    </a:cubicBezTo>
                    <a:cubicBezTo>
                      <a:pt x="1981" y="1327"/>
                      <a:pt x="1496" y="1532"/>
                      <a:pt x="1053" y="1815"/>
                    </a:cubicBezTo>
                    <a:cubicBezTo>
                      <a:pt x="846" y="1952"/>
                      <a:pt x="646" y="2108"/>
                      <a:pt x="486" y="2300"/>
                    </a:cubicBezTo>
                    <a:cubicBezTo>
                      <a:pt x="415" y="2396"/>
                      <a:pt x="0" y="2890"/>
                      <a:pt x="226" y="2944"/>
                    </a:cubicBezTo>
                    <a:cubicBezTo>
                      <a:pt x="229" y="2945"/>
                      <a:pt x="231" y="2945"/>
                      <a:pt x="234" y="2945"/>
                    </a:cubicBezTo>
                    <a:cubicBezTo>
                      <a:pt x="279" y="2945"/>
                      <a:pt x="311" y="2901"/>
                      <a:pt x="313" y="2857"/>
                    </a:cubicBezTo>
                    <a:cubicBezTo>
                      <a:pt x="576" y="2273"/>
                      <a:pt x="1124" y="1917"/>
                      <a:pt x="1685" y="1639"/>
                    </a:cubicBezTo>
                    <a:cubicBezTo>
                      <a:pt x="2575" y="1182"/>
                      <a:pt x="3478" y="756"/>
                      <a:pt x="4424" y="424"/>
                    </a:cubicBezTo>
                    <a:cubicBezTo>
                      <a:pt x="4672" y="335"/>
                      <a:pt x="4920" y="245"/>
                      <a:pt x="5172" y="171"/>
                    </a:cubicBezTo>
                    <a:cubicBezTo>
                      <a:pt x="5217" y="158"/>
                      <a:pt x="5240" y="105"/>
                      <a:pt x="5228" y="62"/>
                    </a:cubicBezTo>
                    <a:cubicBezTo>
                      <a:pt x="5218" y="25"/>
                      <a:pt x="5186" y="1"/>
                      <a:pt x="5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7233300" y="2286338"/>
                <a:ext cx="144150" cy="64475"/>
              </a:xfrm>
              <a:custGeom>
                <a:rect b="b" l="l" r="r" t="t"/>
                <a:pathLst>
                  <a:path extrusionOk="0" h="2579" w="5766">
                    <a:moveTo>
                      <a:pt x="5673" y="0"/>
                    </a:moveTo>
                    <a:cubicBezTo>
                      <a:pt x="5669" y="0"/>
                      <a:pt x="5664" y="1"/>
                      <a:pt x="5660" y="2"/>
                    </a:cubicBezTo>
                    <a:cubicBezTo>
                      <a:pt x="4659" y="216"/>
                      <a:pt x="3703" y="591"/>
                      <a:pt x="2754" y="969"/>
                    </a:cubicBezTo>
                    <a:cubicBezTo>
                      <a:pt x="2322" y="1143"/>
                      <a:pt x="1885" y="1306"/>
                      <a:pt x="1470" y="1519"/>
                    </a:cubicBezTo>
                    <a:cubicBezTo>
                      <a:pt x="1178" y="1663"/>
                      <a:pt x="907" y="1850"/>
                      <a:pt x="632" y="2024"/>
                    </a:cubicBezTo>
                    <a:cubicBezTo>
                      <a:pt x="465" y="2132"/>
                      <a:pt x="301" y="2246"/>
                      <a:pt x="147" y="2371"/>
                    </a:cubicBezTo>
                    <a:cubicBezTo>
                      <a:pt x="85" y="2414"/>
                      <a:pt x="1" y="2495"/>
                      <a:pt x="77" y="2564"/>
                    </a:cubicBezTo>
                    <a:cubicBezTo>
                      <a:pt x="92" y="2574"/>
                      <a:pt x="107" y="2579"/>
                      <a:pt x="120" y="2579"/>
                    </a:cubicBezTo>
                    <a:cubicBezTo>
                      <a:pt x="175" y="2579"/>
                      <a:pt x="220" y="2510"/>
                      <a:pt x="265" y="2481"/>
                    </a:cubicBezTo>
                    <a:cubicBezTo>
                      <a:pt x="621" y="2206"/>
                      <a:pt x="1007" y="1967"/>
                      <a:pt x="1392" y="1736"/>
                    </a:cubicBezTo>
                    <a:cubicBezTo>
                      <a:pt x="2000" y="1413"/>
                      <a:pt x="2643" y="1166"/>
                      <a:pt x="3285" y="921"/>
                    </a:cubicBezTo>
                    <a:cubicBezTo>
                      <a:pt x="4011" y="649"/>
                      <a:pt x="4750" y="407"/>
                      <a:pt x="5502" y="215"/>
                    </a:cubicBezTo>
                    <a:cubicBezTo>
                      <a:pt x="5589" y="180"/>
                      <a:pt x="5765" y="208"/>
                      <a:pt x="5755" y="74"/>
                    </a:cubicBezTo>
                    <a:cubicBezTo>
                      <a:pt x="5749" y="33"/>
                      <a:pt x="5714" y="0"/>
                      <a:pt x="5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7221250" y="2314688"/>
                <a:ext cx="148075" cy="62500"/>
              </a:xfrm>
              <a:custGeom>
                <a:rect b="b" l="l" r="r" t="t"/>
                <a:pathLst>
                  <a:path extrusionOk="0" h="2500" w="5923">
                    <a:moveTo>
                      <a:pt x="5809" y="1"/>
                    </a:moveTo>
                    <a:cubicBezTo>
                      <a:pt x="5804" y="1"/>
                      <a:pt x="5799" y="1"/>
                      <a:pt x="5795" y="2"/>
                    </a:cubicBezTo>
                    <a:cubicBezTo>
                      <a:pt x="4276" y="347"/>
                      <a:pt x="2804" y="891"/>
                      <a:pt x="1443" y="1647"/>
                    </a:cubicBezTo>
                    <a:cubicBezTo>
                      <a:pt x="1208" y="1770"/>
                      <a:pt x="975" y="1896"/>
                      <a:pt x="740" y="2018"/>
                    </a:cubicBezTo>
                    <a:cubicBezTo>
                      <a:pt x="634" y="2092"/>
                      <a:pt x="1" y="2319"/>
                      <a:pt x="174" y="2484"/>
                    </a:cubicBezTo>
                    <a:cubicBezTo>
                      <a:pt x="188" y="2495"/>
                      <a:pt x="202" y="2499"/>
                      <a:pt x="215" y="2499"/>
                    </a:cubicBezTo>
                    <a:cubicBezTo>
                      <a:pt x="256" y="2499"/>
                      <a:pt x="290" y="2456"/>
                      <a:pt x="322" y="2430"/>
                    </a:cubicBezTo>
                    <a:cubicBezTo>
                      <a:pt x="1103" y="2001"/>
                      <a:pt x="1890" y="1574"/>
                      <a:pt x="2691" y="1183"/>
                    </a:cubicBezTo>
                    <a:cubicBezTo>
                      <a:pt x="3692" y="735"/>
                      <a:pt x="4753" y="429"/>
                      <a:pt x="5820" y="176"/>
                    </a:cubicBezTo>
                    <a:cubicBezTo>
                      <a:pt x="5922" y="156"/>
                      <a:pt x="5903" y="1"/>
                      <a:pt x="58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7094825" y="2351588"/>
                <a:ext cx="269550" cy="284075"/>
              </a:xfrm>
              <a:custGeom>
                <a:rect b="b" l="l" r="r" t="t"/>
                <a:pathLst>
                  <a:path extrusionOk="0" h="11363" w="10782">
                    <a:moveTo>
                      <a:pt x="10426" y="1"/>
                    </a:moveTo>
                    <a:cubicBezTo>
                      <a:pt x="10419" y="1"/>
                      <a:pt x="10411" y="1"/>
                      <a:pt x="10404" y="1"/>
                    </a:cubicBezTo>
                    <a:cubicBezTo>
                      <a:pt x="9668" y="44"/>
                      <a:pt x="8951" y="247"/>
                      <a:pt x="8247" y="452"/>
                    </a:cubicBezTo>
                    <a:cubicBezTo>
                      <a:pt x="7433" y="716"/>
                      <a:pt x="6604" y="1009"/>
                      <a:pt x="5917" y="1532"/>
                    </a:cubicBezTo>
                    <a:cubicBezTo>
                      <a:pt x="5342" y="1954"/>
                      <a:pt x="4811" y="2432"/>
                      <a:pt x="4311" y="2940"/>
                    </a:cubicBezTo>
                    <a:cubicBezTo>
                      <a:pt x="3673" y="3592"/>
                      <a:pt x="3043" y="4256"/>
                      <a:pt x="2489" y="4982"/>
                    </a:cubicBezTo>
                    <a:cubicBezTo>
                      <a:pt x="2157" y="5415"/>
                      <a:pt x="1862" y="5876"/>
                      <a:pt x="1567" y="6336"/>
                    </a:cubicBezTo>
                    <a:cubicBezTo>
                      <a:pt x="1180" y="6934"/>
                      <a:pt x="786" y="7540"/>
                      <a:pt x="598" y="8235"/>
                    </a:cubicBezTo>
                    <a:cubicBezTo>
                      <a:pt x="380" y="8893"/>
                      <a:pt x="266" y="9577"/>
                      <a:pt x="151" y="10258"/>
                    </a:cubicBezTo>
                    <a:cubicBezTo>
                      <a:pt x="100" y="10600"/>
                      <a:pt x="51" y="10942"/>
                      <a:pt x="5" y="11284"/>
                    </a:cubicBezTo>
                    <a:cubicBezTo>
                      <a:pt x="0" y="11320"/>
                      <a:pt x="27" y="11358"/>
                      <a:pt x="64" y="11362"/>
                    </a:cubicBezTo>
                    <a:cubicBezTo>
                      <a:pt x="66" y="11362"/>
                      <a:pt x="68" y="11363"/>
                      <a:pt x="70" y="11363"/>
                    </a:cubicBezTo>
                    <a:cubicBezTo>
                      <a:pt x="105" y="11363"/>
                      <a:pt x="134" y="11333"/>
                      <a:pt x="138" y="11298"/>
                    </a:cubicBezTo>
                    <a:cubicBezTo>
                      <a:pt x="187" y="10939"/>
                      <a:pt x="237" y="10580"/>
                      <a:pt x="297" y="10221"/>
                    </a:cubicBezTo>
                    <a:cubicBezTo>
                      <a:pt x="427" y="9514"/>
                      <a:pt x="571" y="8810"/>
                      <a:pt x="803" y="8128"/>
                    </a:cubicBezTo>
                    <a:cubicBezTo>
                      <a:pt x="954" y="7641"/>
                      <a:pt x="1207" y="7196"/>
                      <a:pt x="1476" y="6765"/>
                    </a:cubicBezTo>
                    <a:cubicBezTo>
                      <a:pt x="1949" y="5999"/>
                      <a:pt x="2429" y="5204"/>
                      <a:pt x="3045" y="4537"/>
                    </a:cubicBezTo>
                    <a:cubicBezTo>
                      <a:pt x="3588" y="3945"/>
                      <a:pt x="4133" y="3352"/>
                      <a:pt x="4697" y="2779"/>
                    </a:cubicBezTo>
                    <a:cubicBezTo>
                      <a:pt x="5196" y="2295"/>
                      <a:pt x="5746" y="1856"/>
                      <a:pt x="6316" y="1457"/>
                    </a:cubicBezTo>
                    <a:cubicBezTo>
                      <a:pt x="6866" y="1085"/>
                      <a:pt x="7494" y="858"/>
                      <a:pt x="8120" y="647"/>
                    </a:cubicBezTo>
                    <a:cubicBezTo>
                      <a:pt x="8885" y="427"/>
                      <a:pt x="9666" y="199"/>
                      <a:pt x="10466" y="167"/>
                    </a:cubicBezTo>
                    <a:cubicBezTo>
                      <a:pt x="10471" y="167"/>
                      <a:pt x="10476" y="166"/>
                      <a:pt x="10482" y="166"/>
                    </a:cubicBezTo>
                    <a:cubicBezTo>
                      <a:pt x="10535" y="166"/>
                      <a:pt x="10612" y="190"/>
                      <a:pt x="10675" y="190"/>
                    </a:cubicBezTo>
                    <a:cubicBezTo>
                      <a:pt x="10725" y="190"/>
                      <a:pt x="10766" y="174"/>
                      <a:pt x="10775" y="117"/>
                    </a:cubicBezTo>
                    <a:cubicBezTo>
                      <a:pt x="10782" y="66"/>
                      <a:pt x="10737" y="27"/>
                      <a:pt x="10688" y="26"/>
                    </a:cubicBezTo>
                    <a:cubicBezTo>
                      <a:pt x="10600" y="13"/>
                      <a:pt x="10514" y="1"/>
                      <a:pt x="104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8"/>
              <p:cNvSpPr/>
              <p:nvPr/>
            </p:nvSpPr>
            <p:spPr>
              <a:xfrm>
                <a:off x="7112425" y="2364263"/>
                <a:ext cx="247575" cy="441350"/>
              </a:xfrm>
              <a:custGeom>
                <a:rect b="b" l="l" r="r" t="t"/>
                <a:pathLst>
                  <a:path extrusionOk="0" h="17654" w="9903">
                    <a:moveTo>
                      <a:pt x="9823" y="0"/>
                    </a:moveTo>
                    <a:cubicBezTo>
                      <a:pt x="9822" y="0"/>
                      <a:pt x="9820" y="0"/>
                      <a:pt x="9819" y="0"/>
                    </a:cubicBezTo>
                    <a:cubicBezTo>
                      <a:pt x="9747" y="10"/>
                      <a:pt x="9679" y="37"/>
                      <a:pt x="9610" y="62"/>
                    </a:cubicBezTo>
                    <a:cubicBezTo>
                      <a:pt x="9335" y="170"/>
                      <a:pt x="9065" y="287"/>
                      <a:pt x="8795" y="408"/>
                    </a:cubicBezTo>
                    <a:cubicBezTo>
                      <a:pt x="7896" y="785"/>
                      <a:pt x="7042" y="1254"/>
                      <a:pt x="6222" y="1780"/>
                    </a:cubicBezTo>
                    <a:cubicBezTo>
                      <a:pt x="5745" y="2077"/>
                      <a:pt x="5259" y="2366"/>
                      <a:pt x="4816" y="2713"/>
                    </a:cubicBezTo>
                    <a:cubicBezTo>
                      <a:pt x="4376" y="3042"/>
                      <a:pt x="3981" y="3426"/>
                      <a:pt x="3597" y="3818"/>
                    </a:cubicBezTo>
                    <a:cubicBezTo>
                      <a:pt x="3125" y="4313"/>
                      <a:pt x="2659" y="4818"/>
                      <a:pt x="2254" y="5370"/>
                    </a:cubicBezTo>
                    <a:cubicBezTo>
                      <a:pt x="1812" y="5983"/>
                      <a:pt x="1418" y="6633"/>
                      <a:pt x="1082" y="7310"/>
                    </a:cubicBezTo>
                    <a:cubicBezTo>
                      <a:pt x="637" y="8233"/>
                      <a:pt x="399" y="9245"/>
                      <a:pt x="264" y="10256"/>
                    </a:cubicBezTo>
                    <a:cubicBezTo>
                      <a:pt x="154" y="11065"/>
                      <a:pt x="86" y="11880"/>
                      <a:pt x="66" y="12697"/>
                    </a:cubicBezTo>
                    <a:cubicBezTo>
                      <a:pt x="30" y="14320"/>
                      <a:pt x="1" y="15947"/>
                      <a:pt x="29" y="17569"/>
                    </a:cubicBezTo>
                    <a:cubicBezTo>
                      <a:pt x="30" y="17614"/>
                      <a:pt x="63" y="17653"/>
                      <a:pt x="109" y="17653"/>
                    </a:cubicBezTo>
                    <a:cubicBezTo>
                      <a:pt x="155" y="17653"/>
                      <a:pt x="191" y="17609"/>
                      <a:pt x="190" y="17564"/>
                    </a:cubicBezTo>
                    <a:cubicBezTo>
                      <a:pt x="176" y="17088"/>
                      <a:pt x="176" y="16613"/>
                      <a:pt x="177" y="16137"/>
                    </a:cubicBezTo>
                    <a:cubicBezTo>
                      <a:pt x="168" y="15174"/>
                      <a:pt x="205" y="14210"/>
                      <a:pt x="216" y="13247"/>
                    </a:cubicBezTo>
                    <a:cubicBezTo>
                      <a:pt x="204" y="12239"/>
                      <a:pt x="250" y="11233"/>
                      <a:pt x="419" y="10239"/>
                    </a:cubicBezTo>
                    <a:cubicBezTo>
                      <a:pt x="538" y="9384"/>
                      <a:pt x="755" y="8545"/>
                      <a:pt x="1053" y="7736"/>
                    </a:cubicBezTo>
                    <a:cubicBezTo>
                      <a:pt x="1492" y="6701"/>
                      <a:pt x="2101" y="5736"/>
                      <a:pt x="2848" y="4894"/>
                    </a:cubicBezTo>
                    <a:cubicBezTo>
                      <a:pt x="3436" y="4225"/>
                      <a:pt x="4028" y="3551"/>
                      <a:pt x="4721" y="2987"/>
                    </a:cubicBezTo>
                    <a:cubicBezTo>
                      <a:pt x="5287" y="2551"/>
                      <a:pt x="5902" y="2183"/>
                      <a:pt x="6500" y="1790"/>
                    </a:cubicBezTo>
                    <a:cubicBezTo>
                      <a:pt x="7431" y="1156"/>
                      <a:pt x="8471" y="712"/>
                      <a:pt x="9507" y="279"/>
                    </a:cubicBezTo>
                    <a:cubicBezTo>
                      <a:pt x="9618" y="235"/>
                      <a:pt x="9729" y="190"/>
                      <a:pt x="9842" y="158"/>
                    </a:cubicBezTo>
                    <a:cubicBezTo>
                      <a:pt x="9881" y="145"/>
                      <a:pt x="9903" y="106"/>
                      <a:pt x="9897" y="68"/>
                    </a:cubicBezTo>
                    <a:cubicBezTo>
                      <a:pt x="9891" y="32"/>
                      <a:pt x="9861" y="0"/>
                      <a:pt x="9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8"/>
              <p:cNvSpPr/>
              <p:nvPr/>
            </p:nvSpPr>
            <p:spPr>
              <a:xfrm>
                <a:off x="7051225" y="2387938"/>
                <a:ext cx="317375" cy="866125"/>
              </a:xfrm>
              <a:custGeom>
                <a:rect b="b" l="l" r="r" t="t"/>
                <a:pathLst>
                  <a:path extrusionOk="0" h="34645" w="12695">
                    <a:moveTo>
                      <a:pt x="12585" y="0"/>
                    </a:moveTo>
                    <a:cubicBezTo>
                      <a:pt x="12283" y="0"/>
                      <a:pt x="11561" y="658"/>
                      <a:pt x="11320" y="873"/>
                    </a:cubicBezTo>
                    <a:cubicBezTo>
                      <a:pt x="10931" y="1231"/>
                      <a:pt x="10535" y="1583"/>
                      <a:pt x="10143" y="1937"/>
                    </a:cubicBezTo>
                    <a:cubicBezTo>
                      <a:pt x="8317" y="3572"/>
                      <a:pt x="7735" y="5188"/>
                      <a:pt x="7060" y="7457"/>
                    </a:cubicBezTo>
                    <a:cubicBezTo>
                      <a:pt x="6830" y="8225"/>
                      <a:pt x="6635" y="9004"/>
                      <a:pt x="6421" y="9777"/>
                    </a:cubicBezTo>
                    <a:cubicBezTo>
                      <a:pt x="6275" y="10306"/>
                      <a:pt x="6125" y="10836"/>
                      <a:pt x="5989" y="11369"/>
                    </a:cubicBezTo>
                    <a:cubicBezTo>
                      <a:pt x="5866" y="11911"/>
                      <a:pt x="5766" y="12459"/>
                      <a:pt x="5669" y="13007"/>
                    </a:cubicBezTo>
                    <a:cubicBezTo>
                      <a:pt x="5311" y="14878"/>
                      <a:pt x="4959" y="16749"/>
                      <a:pt x="4635" y="18625"/>
                    </a:cubicBezTo>
                    <a:cubicBezTo>
                      <a:pt x="4422" y="19832"/>
                      <a:pt x="4239" y="21056"/>
                      <a:pt x="3944" y="22250"/>
                    </a:cubicBezTo>
                    <a:cubicBezTo>
                      <a:pt x="3766" y="23020"/>
                      <a:pt x="3547" y="23779"/>
                      <a:pt x="3353" y="24545"/>
                    </a:cubicBezTo>
                    <a:cubicBezTo>
                      <a:pt x="3173" y="25263"/>
                      <a:pt x="3011" y="25983"/>
                      <a:pt x="2785" y="26688"/>
                    </a:cubicBezTo>
                    <a:cubicBezTo>
                      <a:pt x="2647" y="27113"/>
                      <a:pt x="2506" y="27539"/>
                      <a:pt x="2332" y="27951"/>
                    </a:cubicBezTo>
                    <a:cubicBezTo>
                      <a:pt x="2067" y="28509"/>
                      <a:pt x="1847" y="29088"/>
                      <a:pt x="1688" y="29685"/>
                    </a:cubicBezTo>
                    <a:cubicBezTo>
                      <a:pt x="1511" y="30368"/>
                      <a:pt x="1288" y="31030"/>
                      <a:pt x="1087" y="31708"/>
                    </a:cubicBezTo>
                    <a:cubicBezTo>
                      <a:pt x="964" y="32128"/>
                      <a:pt x="875" y="32558"/>
                      <a:pt x="732" y="32972"/>
                    </a:cubicBezTo>
                    <a:cubicBezTo>
                      <a:pt x="661" y="33162"/>
                      <a:pt x="551" y="33335"/>
                      <a:pt x="458" y="33515"/>
                    </a:cubicBezTo>
                    <a:cubicBezTo>
                      <a:pt x="286" y="33846"/>
                      <a:pt x="140" y="34189"/>
                      <a:pt x="15" y="34540"/>
                    </a:cubicBezTo>
                    <a:cubicBezTo>
                      <a:pt x="1" y="34578"/>
                      <a:pt x="16" y="34624"/>
                      <a:pt x="54" y="34640"/>
                    </a:cubicBezTo>
                    <a:cubicBezTo>
                      <a:pt x="62" y="34643"/>
                      <a:pt x="70" y="34645"/>
                      <a:pt x="79" y="34645"/>
                    </a:cubicBezTo>
                    <a:cubicBezTo>
                      <a:pt x="108" y="34645"/>
                      <a:pt x="137" y="34625"/>
                      <a:pt x="148" y="34596"/>
                    </a:cubicBezTo>
                    <a:cubicBezTo>
                      <a:pt x="214" y="34416"/>
                      <a:pt x="285" y="34237"/>
                      <a:pt x="360" y="34061"/>
                    </a:cubicBezTo>
                    <a:cubicBezTo>
                      <a:pt x="489" y="33746"/>
                      <a:pt x="673" y="33453"/>
                      <a:pt x="825" y="33149"/>
                    </a:cubicBezTo>
                    <a:cubicBezTo>
                      <a:pt x="1019" y="32681"/>
                      <a:pt x="1099" y="32176"/>
                      <a:pt x="1252" y="31695"/>
                    </a:cubicBezTo>
                    <a:cubicBezTo>
                      <a:pt x="1380" y="31263"/>
                      <a:pt x="1538" y="30839"/>
                      <a:pt x="1650" y="30403"/>
                    </a:cubicBezTo>
                    <a:cubicBezTo>
                      <a:pt x="1724" y="30119"/>
                      <a:pt x="1798" y="29835"/>
                      <a:pt x="1877" y="29553"/>
                    </a:cubicBezTo>
                    <a:cubicBezTo>
                      <a:pt x="2015" y="28981"/>
                      <a:pt x="2254" y="28444"/>
                      <a:pt x="2509" y="27917"/>
                    </a:cubicBezTo>
                    <a:cubicBezTo>
                      <a:pt x="2690" y="27497"/>
                      <a:pt x="2833" y="27062"/>
                      <a:pt x="2972" y="26627"/>
                    </a:cubicBezTo>
                    <a:cubicBezTo>
                      <a:pt x="3174" y="25997"/>
                      <a:pt x="3309" y="25350"/>
                      <a:pt x="3471" y="24710"/>
                    </a:cubicBezTo>
                    <a:cubicBezTo>
                      <a:pt x="3696" y="23843"/>
                      <a:pt x="3949" y="22984"/>
                      <a:pt x="4131" y="22106"/>
                    </a:cubicBezTo>
                    <a:cubicBezTo>
                      <a:pt x="4459" y="20546"/>
                      <a:pt x="4739" y="18985"/>
                      <a:pt x="5006" y="17412"/>
                    </a:cubicBezTo>
                    <a:cubicBezTo>
                      <a:pt x="5336" y="15700"/>
                      <a:pt x="5616" y="13977"/>
                      <a:pt x="5952" y="12266"/>
                    </a:cubicBezTo>
                    <a:cubicBezTo>
                      <a:pt x="6125" y="11395"/>
                      <a:pt x="6386" y="10546"/>
                      <a:pt x="6608" y="9688"/>
                    </a:cubicBezTo>
                    <a:cubicBezTo>
                      <a:pt x="6827" y="8811"/>
                      <a:pt x="7042" y="7939"/>
                      <a:pt x="7337" y="7083"/>
                    </a:cubicBezTo>
                    <a:cubicBezTo>
                      <a:pt x="7582" y="6349"/>
                      <a:pt x="7814" y="5609"/>
                      <a:pt x="8122" y="4897"/>
                    </a:cubicBezTo>
                    <a:cubicBezTo>
                      <a:pt x="8631" y="3825"/>
                      <a:pt x="9357" y="2856"/>
                      <a:pt x="10230" y="2053"/>
                    </a:cubicBezTo>
                    <a:cubicBezTo>
                      <a:pt x="10571" y="1744"/>
                      <a:pt x="10921" y="1443"/>
                      <a:pt x="11262" y="1135"/>
                    </a:cubicBezTo>
                    <a:cubicBezTo>
                      <a:pt x="11619" y="821"/>
                      <a:pt x="11961" y="488"/>
                      <a:pt x="12377" y="251"/>
                    </a:cubicBezTo>
                    <a:cubicBezTo>
                      <a:pt x="12463" y="200"/>
                      <a:pt x="12553" y="167"/>
                      <a:pt x="12648" y="146"/>
                    </a:cubicBezTo>
                    <a:cubicBezTo>
                      <a:pt x="12688" y="121"/>
                      <a:pt x="12694" y="62"/>
                      <a:pt x="12668" y="25"/>
                    </a:cubicBezTo>
                    <a:cubicBezTo>
                      <a:pt x="12646" y="8"/>
                      <a:pt x="12618" y="0"/>
                      <a:pt x="12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7020875" y="2381963"/>
                <a:ext cx="335450" cy="892100"/>
              </a:xfrm>
              <a:custGeom>
                <a:rect b="b" l="l" r="r" t="t"/>
                <a:pathLst>
                  <a:path extrusionOk="0" h="35684" w="13418">
                    <a:moveTo>
                      <a:pt x="13217" y="0"/>
                    </a:moveTo>
                    <a:cubicBezTo>
                      <a:pt x="13165" y="0"/>
                      <a:pt x="13113" y="14"/>
                      <a:pt x="13062" y="33"/>
                    </a:cubicBezTo>
                    <a:cubicBezTo>
                      <a:pt x="12552" y="226"/>
                      <a:pt x="12154" y="619"/>
                      <a:pt x="11727" y="946"/>
                    </a:cubicBezTo>
                    <a:cubicBezTo>
                      <a:pt x="11253" y="1331"/>
                      <a:pt x="10776" y="1715"/>
                      <a:pt x="10348" y="2150"/>
                    </a:cubicBezTo>
                    <a:cubicBezTo>
                      <a:pt x="9759" y="2762"/>
                      <a:pt x="9235" y="3430"/>
                      <a:pt x="8716" y="4100"/>
                    </a:cubicBezTo>
                    <a:cubicBezTo>
                      <a:pt x="8209" y="4747"/>
                      <a:pt x="7743" y="5437"/>
                      <a:pt x="7435" y="6202"/>
                    </a:cubicBezTo>
                    <a:cubicBezTo>
                      <a:pt x="7207" y="6756"/>
                      <a:pt x="7061" y="7340"/>
                      <a:pt x="6882" y="7911"/>
                    </a:cubicBezTo>
                    <a:cubicBezTo>
                      <a:pt x="6637" y="8703"/>
                      <a:pt x="6445" y="9510"/>
                      <a:pt x="6241" y="10313"/>
                    </a:cubicBezTo>
                    <a:cubicBezTo>
                      <a:pt x="5954" y="11424"/>
                      <a:pt x="5640" y="12527"/>
                      <a:pt x="5392" y="13647"/>
                    </a:cubicBezTo>
                    <a:cubicBezTo>
                      <a:pt x="5237" y="14333"/>
                      <a:pt x="5040" y="15009"/>
                      <a:pt x="4878" y="15694"/>
                    </a:cubicBezTo>
                    <a:cubicBezTo>
                      <a:pt x="4685" y="16613"/>
                      <a:pt x="4451" y="17523"/>
                      <a:pt x="4256" y="18441"/>
                    </a:cubicBezTo>
                    <a:cubicBezTo>
                      <a:pt x="4145" y="18959"/>
                      <a:pt x="4080" y="19484"/>
                      <a:pt x="3997" y="20006"/>
                    </a:cubicBezTo>
                    <a:cubicBezTo>
                      <a:pt x="3751" y="21355"/>
                      <a:pt x="3460" y="22730"/>
                      <a:pt x="3158" y="24068"/>
                    </a:cubicBezTo>
                    <a:cubicBezTo>
                      <a:pt x="2798" y="25599"/>
                      <a:pt x="2459" y="27135"/>
                      <a:pt x="1977" y="28633"/>
                    </a:cubicBezTo>
                    <a:cubicBezTo>
                      <a:pt x="1660" y="29584"/>
                      <a:pt x="1255" y="30505"/>
                      <a:pt x="959" y="31462"/>
                    </a:cubicBezTo>
                    <a:cubicBezTo>
                      <a:pt x="835" y="31865"/>
                      <a:pt x="756" y="32280"/>
                      <a:pt x="685" y="32695"/>
                    </a:cubicBezTo>
                    <a:cubicBezTo>
                      <a:pt x="585" y="33251"/>
                      <a:pt x="476" y="33806"/>
                      <a:pt x="354" y="34359"/>
                    </a:cubicBezTo>
                    <a:cubicBezTo>
                      <a:pt x="265" y="34773"/>
                      <a:pt x="139" y="35167"/>
                      <a:pt x="13" y="35575"/>
                    </a:cubicBezTo>
                    <a:cubicBezTo>
                      <a:pt x="0" y="35619"/>
                      <a:pt x="29" y="35670"/>
                      <a:pt x="74" y="35681"/>
                    </a:cubicBezTo>
                    <a:cubicBezTo>
                      <a:pt x="80" y="35683"/>
                      <a:pt x="87" y="35684"/>
                      <a:pt x="93" y="35684"/>
                    </a:cubicBezTo>
                    <a:cubicBezTo>
                      <a:pt x="131" y="35684"/>
                      <a:pt x="166" y="35654"/>
                      <a:pt x="175" y="35616"/>
                    </a:cubicBezTo>
                    <a:cubicBezTo>
                      <a:pt x="185" y="35581"/>
                      <a:pt x="195" y="35546"/>
                      <a:pt x="206" y="35511"/>
                    </a:cubicBezTo>
                    <a:cubicBezTo>
                      <a:pt x="302" y="35206"/>
                      <a:pt x="390" y="34897"/>
                      <a:pt x="459" y="34585"/>
                    </a:cubicBezTo>
                    <a:cubicBezTo>
                      <a:pt x="673" y="33639"/>
                      <a:pt x="819" y="32679"/>
                      <a:pt x="1039" y="31735"/>
                    </a:cubicBezTo>
                    <a:cubicBezTo>
                      <a:pt x="1287" y="30852"/>
                      <a:pt x="1673" y="30017"/>
                      <a:pt x="1955" y="29145"/>
                    </a:cubicBezTo>
                    <a:cubicBezTo>
                      <a:pt x="2295" y="28145"/>
                      <a:pt x="2566" y="27121"/>
                      <a:pt x="2844" y="26102"/>
                    </a:cubicBezTo>
                    <a:cubicBezTo>
                      <a:pt x="3016" y="25441"/>
                      <a:pt x="3147" y="24770"/>
                      <a:pt x="3306" y="24106"/>
                    </a:cubicBezTo>
                    <a:cubicBezTo>
                      <a:pt x="3777" y="22209"/>
                      <a:pt x="4060" y="20277"/>
                      <a:pt x="4437" y="18360"/>
                    </a:cubicBezTo>
                    <a:cubicBezTo>
                      <a:pt x="4629" y="17505"/>
                      <a:pt x="4826" y="16650"/>
                      <a:pt x="5021" y="15795"/>
                    </a:cubicBezTo>
                    <a:cubicBezTo>
                      <a:pt x="5236" y="14959"/>
                      <a:pt x="5450" y="14123"/>
                      <a:pt x="5621" y="13277"/>
                    </a:cubicBezTo>
                    <a:cubicBezTo>
                      <a:pt x="5871" y="12115"/>
                      <a:pt x="6262" y="10990"/>
                      <a:pt x="6530" y="9833"/>
                    </a:cubicBezTo>
                    <a:cubicBezTo>
                      <a:pt x="6704" y="9098"/>
                      <a:pt x="6885" y="8364"/>
                      <a:pt x="7105" y="7642"/>
                    </a:cubicBezTo>
                    <a:cubicBezTo>
                      <a:pt x="7310" y="6947"/>
                      <a:pt x="7546" y="6257"/>
                      <a:pt x="7899" y="5621"/>
                    </a:cubicBezTo>
                    <a:cubicBezTo>
                      <a:pt x="8313" y="4846"/>
                      <a:pt x="8860" y="4155"/>
                      <a:pt x="9415" y="3477"/>
                    </a:cubicBezTo>
                    <a:cubicBezTo>
                      <a:pt x="10032" y="2717"/>
                      <a:pt x="10673" y="1966"/>
                      <a:pt x="11450" y="1362"/>
                    </a:cubicBezTo>
                    <a:cubicBezTo>
                      <a:pt x="11768" y="1106"/>
                      <a:pt x="12089" y="854"/>
                      <a:pt x="12412" y="603"/>
                    </a:cubicBezTo>
                    <a:cubicBezTo>
                      <a:pt x="12659" y="431"/>
                      <a:pt x="12931" y="198"/>
                      <a:pt x="13243" y="168"/>
                    </a:cubicBezTo>
                    <a:cubicBezTo>
                      <a:pt x="13263" y="190"/>
                      <a:pt x="13285" y="199"/>
                      <a:pt x="13304" y="199"/>
                    </a:cubicBezTo>
                    <a:cubicBezTo>
                      <a:pt x="13370" y="199"/>
                      <a:pt x="13418" y="95"/>
                      <a:pt x="13344" y="35"/>
                    </a:cubicBezTo>
                    <a:cubicBezTo>
                      <a:pt x="13303" y="10"/>
                      <a:pt x="13260" y="0"/>
                      <a:pt x="13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7018600" y="2387613"/>
                <a:ext cx="311300" cy="872375"/>
              </a:xfrm>
              <a:custGeom>
                <a:rect b="b" l="l" r="r" t="t"/>
                <a:pathLst>
                  <a:path extrusionOk="0" h="34895" w="12452">
                    <a:moveTo>
                      <a:pt x="12371" y="0"/>
                    </a:moveTo>
                    <a:cubicBezTo>
                      <a:pt x="12356" y="0"/>
                      <a:pt x="12340" y="6"/>
                      <a:pt x="12327" y="17"/>
                    </a:cubicBezTo>
                    <a:cubicBezTo>
                      <a:pt x="11953" y="346"/>
                      <a:pt x="11581" y="675"/>
                      <a:pt x="11202" y="997"/>
                    </a:cubicBezTo>
                    <a:cubicBezTo>
                      <a:pt x="10899" y="1253"/>
                      <a:pt x="10583" y="1495"/>
                      <a:pt x="10274" y="1743"/>
                    </a:cubicBezTo>
                    <a:cubicBezTo>
                      <a:pt x="9568" y="2289"/>
                      <a:pt x="8981" y="2963"/>
                      <a:pt x="8384" y="3621"/>
                    </a:cubicBezTo>
                    <a:cubicBezTo>
                      <a:pt x="7978" y="4068"/>
                      <a:pt x="7594" y="4543"/>
                      <a:pt x="7349" y="5099"/>
                    </a:cubicBezTo>
                    <a:cubicBezTo>
                      <a:pt x="7017" y="5807"/>
                      <a:pt x="6685" y="6520"/>
                      <a:pt x="6452" y="7268"/>
                    </a:cubicBezTo>
                    <a:cubicBezTo>
                      <a:pt x="6185" y="8164"/>
                      <a:pt x="5911" y="9060"/>
                      <a:pt x="5719" y="9976"/>
                    </a:cubicBezTo>
                    <a:cubicBezTo>
                      <a:pt x="5576" y="10620"/>
                      <a:pt x="5474" y="11271"/>
                      <a:pt x="5359" y="11920"/>
                    </a:cubicBezTo>
                    <a:cubicBezTo>
                      <a:pt x="5261" y="12432"/>
                      <a:pt x="5118" y="12936"/>
                      <a:pt x="4983" y="13440"/>
                    </a:cubicBezTo>
                    <a:cubicBezTo>
                      <a:pt x="4738" y="14314"/>
                      <a:pt x="4619" y="15216"/>
                      <a:pt x="4397" y="16096"/>
                    </a:cubicBezTo>
                    <a:cubicBezTo>
                      <a:pt x="4173" y="17002"/>
                      <a:pt x="3906" y="17898"/>
                      <a:pt x="3700" y="18810"/>
                    </a:cubicBezTo>
                    <a:cubicBezTo>
                      <a:pt x="3510" y="19704"/>
                      <a:pt x="3259" y="20581"/>
                      <a:pt x="3042" y="21468"/>
                    </a:cubicBezTo>
                    <a:cubicBezTo>
                      <a:pt x="2847" y="22270"/>
                      <a:pt x="2690" y="23083"/>
                      <a:pt x="2440" y="23871"/>
                    </a:cubicBezTo>
                    <a:cubicBezTo>
                      <a:pt x="2057" y="24983"/>
                      <a:pt x="1611" y="26079"/>
                      <a:pt x="1347" y="27229"/>
                    </a:cubicBezTo>
                    <a:cubicBezTo>
                      <a:pt x="1032" y="28597"/>
                      <a:pt x="871" y="29993"/>
                      <a:pt x="627" y="31373"/>
                    </a:cubicBezTo>
                    <a:cubicBezTo>
                      <a:pt x="422" y="32520"/>
                      <a:pt x="79" y="33650"/>
                      <a:pt x="2" y="34815"/>
                    </a:cubicBezTo>
                    <a:cubicBezTo>
                      <a:pt x="1" y="34858"/>
                      <a:pt x="37" y="34894"/>
                      <a:pt x="78" y="34894"/>
                    </a:cubicBezTo>
                    <a:cubicBezTo>
                      <a:pt x="79" y="34894"/>
                      <a:pt x="79" y="34894"/>
                      <a:pt x="80" y="34894"/>
                    </a:cubicBezTo>
                    <a:cubicBezTo>
                      <a:pt x="119" y="34892"/>
                      <a:pt x="149" y="34859"/>
                      <a:pt x="154" y="34821"/>
                    </a:cubicBezTo>
                    <a:cubicBezTo>
                      <a:pt x="165" y="34690"/>
                      <a:pt x="175" y="34559"/>
                      <a:pt x="189" y="34428"/>
                    </a:cubicBezTo>
                    <a:cubicBezTo>
                      <a:pt x="233" y="34042"/>
                      <a:pt x="311" y="33661"/>
                      <a:pt x="384" y="33281"/>
                    </a:cubicBezTo>
                    <a:cubicBezTo>
                      <a:pt x="555" y="32375"/>
                      <a:pt x="769" y="31478"/>
                      <a:pt x="927" y="30570"/>
                    </a:cubicBezTo>
                    <a:cubicBezTo>
                      <a:pt x="1090" y="29546"/>
                      <a:pt x="1216" y="28518"/>
                      <a:pt x="1453" y="27508"/>
                    </a:cubicBezTo>
                    <a:cubicBezTo>
                      <a:pt x="1727" y="26332"/>
                      <a:pt x="2102" y="25182"/>
                      <a:pt x="2529" y="24052"/>
                    </a:cubicBezTo>
                    <a:cubicBezTo>
                      <a:pt x="2800" y="23282"/>
                      <a:pt x="2971" y="22483"/>
                      <a:pt x="3157" y="21690"/>
                    </a:cubicBezTo>
                    <a:cubicBezTo>
                      <a:pt x="3400" y="20678"/>
                      <a:pt x="3639" y="19663"/>
                      <a:pt x="3890" y="18652"/>
                    </a:cubicBezTo>
                    <a:cubicBezTo>
                      <a:pt x="4095" y="17856"/>
                      <a:pt x="4327" y="17066"/>
                      <a:pt x="4516" y="16266"/>
                    </a:cubicBezTo>
                    <a:cubicBezTo>
                      <a:pt x="4747" y="15342"/>
                      <a:pt x="4895" y="14401"/>
                      <a:pt x="5133" y="13478"/>
                    </a:cubicBezTo>
                    <a:cubicBezTo>
                      <a:pt x="5452" y="12316"/>
                      <a:pt x="5622" y="11123"/>
                      <a:pt x="5891" y="9949"/>
                    </a:cubicBezTo>
                    <a:cubicBezTo>
                      <a:pt x="6134" y="8853"/>
                      <a:pt x="6434" y="7769"/>
                      <a:pt x="6815" y="6713"/>
                    </a:cubicBezTo>
                    <a:cubicBezTo>
                      <a:pt x="7102" y="6015"/>
                      <a:pt x="7376" y="5306"/>
                      <a:pt x="7745" y="4646"/>
                    </a:cubicBezTo>
                    <a:cubicBezTo>
                      <a:pt x="8034" y="4189"/>
                      <a:pt x="8425" y="3808"/>
                      <a:pt x="8789" y="3411"/>
                    </a:cubicBezTo>
                    <a:cubicBezTo>
                      <a:pt x="9292" y="2873"/>
                      <a:pt x="9784" y="2320"/>
                      <a:pt x="10369" y="1869"/>
                    </a:cubicBezTo>
                    <a:cubicBezTo>
                      <a:pt x="11081" y="1325"/>
                      <a:pt x="11744" y="725"/>
                      <a:pt x="12416" y="135"/>
                    </a:cubicBezTo>
                    <a:cubicBezTo>
                      <a:pt x="12447" y="108"/>
                      <a:pt x="12452" y="60"/>
                      <a:pt x="12428" y="27"/>
                    </a:cubicBezTo>
                    <a:cubicBezTo>
                      <a:pt x="12414" y="10"/>
                      <a:pt x="12393" y="0"/>
                      <a:pt x="12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7146850" y="2382538"/>
                <a:ext cx="262275" cy="770825"/>
              </a:xfrm>
              <a:custGeom>
                <a:rect b="b" l="l" r="r" t="t"/>
                <a:pathLst>
                  <a:path extrusionOk="0" h="30833" w="10491">
                    <a:moveTo>
                      <a:pt x="10416" y="0"/>
                    </a:moveTo>
                    <a:cubicBezTo>
                      <a:pt x="10275" y="0"/>
                      <a:pt x="9987" y="377"/>
                      <a:pt x="9854" y="508"/>
                    </a:cubicBezTo>
                    <a:cubicBezTo>
                      <a:pt x="9545" y="860"/>
                      <a:pt x="9247" y="1219"/>
                      <a:pt x="8939" y="1572"/>
                    </a:cubicBezTo>
                    <a:cubicBezTo>
                      <a:pt x="8245" y="2326"/>
                      <a:pt x="7610" y="3137"/>
                      <a:pt x="7136" y="4048"/>
                    </a:cubicBezTo>
                    <a:cubicBezTo>
                      <a:pt x="6536" y="5227"/>
                      <a:pt x="6142" y="6499"/>
                      <a:pt x="5835" y="7782"/>
                    </a:cubicBezTo>
                    <a:cubicBezTo>
                      <a:pt x="5557" y="8985"/>
                      <a:pt x="5279" y="10190"/>
                      <a:pt x="4979" y="11388"/>
                    </a:cubicBezTo>
                    <a:cubicBezTo>
                      <a:pt x="4644" y="12834"/>
                      <a:pt x="4310" y="14278"/>
                      <a:pt x="3982" y="15724"/>
                    </a:cubicBezTo>
                    <a:cubicBezTo>
                      <a:pt x="3524" y="17891"/>
                      <a:pt x="3076" y="20062"/>
                      <a:pt x="2530" y="22210"/>
                    </a:cubicBezTo>
                    <a:cubicBezTo>
                      <a:pt x="2206" y="23528"/>
                      <a:pt x="1897" y="24851"/>
                      <a:pt x="1517" y="26154"/>
                    </a:cubicBezTo>
                    <a:cubicBezTo>
                      <a:pt x="1240" y="27114"/>
                      <a:pt x="952" y="28072"/>
                      <a:pt x="611" y="29011"/>
                    </a:cubicBezTo>
                    <a:cubicBezTo>
                      <a:pt x="405" y="29582"/>
                      <a:pt x="199" y="30156"/>
                      <a:pt x="12" y="30734"/>
                    </a:cubicBezTo>
                    <a:cubicBezTo>
                      <a:pt x="1" y="30770"/>
                      <a:pt x="13" y="30811"/>
                      <a:pt x="50" y="30828"/>
                    </a:cubicBezTo>
                    <a:cubicBezTo>
                      <a:pt x="58" y="30831"/>
                      <a:pt x="66" y="30832"/>
                      <a:pt x="74" y="30832"/>
                    </a:cubicBezTo>
                    <a:cubicBezTo>
                      <a:pt x="103" y="30832"/>
                      <a:pt x="131" y="30814"/>
                      <a:pt x="140" y="30786"/>
                    </a:cubicBezTo>
                    <a:cubicBezTo>
                      <a:pt x="269" y="30389"/>
                      <a:pt x="406" y="29994"/>
                      <a:pt x="544" y="29601"/>
                    </a:cubicBezTo>
                    <a:cubicBezTo>
                      <a:pt x="870" y="28699"/>
                      <a:pt x="1208" y="27800"/>
                      <a:pt x="1472" y="26877"/>
                    </a:cubicBezTo>
                    <a:cubicBezTo>
                      <a:pt x="1854" y="25569"/>
                      <a:pt x="2213" y="24252"/>
                      <a:pt x="2515" y="22921"/>
                    </a:cubicBezTo>
                    <a:cubicBezTo>
                      <a:pt x="2749" y="21846"/>
                      <a:pt x="3034" y="20783"/>
                      <a:pt x="3286" y="19712"/>
                    </a:cubicBezTo>
                    <a:cubicBezTo>
                      <a:pt x="3534" y="18646"/>
                      <a:pt x="3747" y="17572"/>
                      <a:pt x="3985" y="16504"/>
                    </a:cubicBezTo>
                    <a:cubicBezTo>
                      <a:pt x="4242" y="15297"/>
                      <a:pt x="4487" y="14086"/>
                      <a:pt x="4776" y="12886"/>
                    </a:cubicBezTo>
                    <a:cubicBezTo>
                      <a:pt x="5112" y="11549"/>
                      <a:pt x="5439" y="10210"/>
                      <a:pt x="5727" y="8862"/>
                    </a:cubicBezTo>
                    <a:cubicBezTo>
                      <a:pt x="6024" y="7577"/>
                      <a:pt x="6362" y="6296"/>
                      <a:pt x="6845" y="5068"/>
                    </a:cubicBezTo>
                    <a:cubicBezTo>
                      <a:pt x="7331" y="3888"/>
                      <a:pt x="8015" y="2781"/>
                      <a:pt x="8891" y="1850"/>
                    </a:cubicBezTo>
                    <a:cubicBezTo>
                      <a:pt x="9410" y="1302"/>
                      <a:pt x="9851" y="680"/>
                      <a:pt x="10409" y="170"/>
                    </a:cubicBezTo>
                    <a:cubicBezTo>
                      <a:pt x="10447" y="152"/>
                      <a:pt x="10491" y="125"/>
                      <a:pt x="10487" y="76"/>
                    </a:cubicBezTo>
                    <a:cubicBezTo>
                      <a:pt x="10475" y="22"/>
                      <a:pt x="10450" y="0"/>
                      <a:pt x="104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7270500" y="2500613"/>
                <a:ext cx="222250" cy="590050"/>
              </a:xfrm>
              <a:custGeom>
                <a:rect b="b" l="l" r="r" t="t"/>
                <a:pathLst>
                  <a:path extrusionOk="0" h="23602" w="8890">
                    <a:moveTo>
                      <a:pt x="8813" y="1"/>
                    </a:moveTo>
                    <a:cubicBezTo>
                      <a:pt x="8796" y="1"/>
                      <a:pt x="8778" y="7"/>
                      <a:pt x="8764" y="18"/>
                    </a:cubicBezTo>
                    <a:cubicBezTo>
                      <a:pt x="8721" y="58"/>
                      <a:pt x="8734" y="121"/>
                      <a:pt x="8722" y="174"/>
                    </a:cubicBezTo>
                    <a:cubicBezTo>
                      <a:pt x="8701" y="330"/>
                      <a:pt x="8679" y="485"/>
                      <a:pt x="8657" y="641"/>
                    </a:cubicBezTo>
                    <a:cubicBezTo>
                      <a:pt x="8558" y="1277"/>
                      <a:pt x="8449" y="1912"/>
                      <a:pt x="8345" y="2548"/>
                    </a:cubicBezTo>
                    <a:cubicBezTo>
                      <a:pt x="8087" y="4143"/>
                      <a:pt x="7884" y="5746"/>
                      <a:pt x="7622" y="7340"/>
                    </a:cubicBezTo>
                    <a:cubicBezTo>
                      <a:pt x="7455" y="8274"/>
                      <a:pt x="7194" y="9188"/>
                      <a:pt x="6895" y="10088"/>
                    </a:cubicBezTo>
                    <a:cubicBezTo>
                      <a:pt x="6641" y="10819"/>
                      <a:pt x="6358" y="11540"/>
                      <a:pt x="6081" y="12262"/>
                    </a:cubicBezTo>
                    <a:cubicBezTo>
                      <a:pt x="5762" y="13107"/>
                      <a:pt x="5460" y="13959"/>
                      <a:pt x="5119" y="14795"/>
                    </a:cubicBezTo>
                    <a:cubicBezTo>
                      <a:pt x="4848" y="15476"/>
                      <a:pt x="4514" y="16127"/>
                      <a:pt x="4195" y="16787"/>
                    </a:cubicBezTo>
                    <a:cubicBezTo>
                      <a:pt x="3923" y="17343"/>
                      <a:pt x="3647" y="17896"/>
                      <a:pt x="3337" y="18432"/>
                    </a:cubicBezTo>
                    <a:cubicBezTo>
                      <a:pt x="3036" y="18960"/>
                      <a:pt x="2715" y="19475"/>
                      <a:pt x="2410" y="20000"/>
                    </a:cubicBezTo>
                    <a:cubicBezTo>
                      <a:pt x="1979" y="20738"/>
                      <a:pt x="1575" y="21486"/>
                      <a:pt x="1097" y="22195"/>
                    </a:cubicBezTo>
                    <a:cubicBezTo>
                      <a:pt x="811" y="22620"/>
                      <a:pt x="495" y="23026"/>
                      <a:pt x="140" y="23394"/>
                    </a:cubicBezTo>
                    <a:cubicBezTo>
                      <a:pt x="91" y="23445"/>
                      <a:pt x="1" y="23493"/>
                      <a:pt x="54" y="23573"/>
                    </a:cubicBezTo>
                    <a:cubicBezTo>
                      <a:pt x="68" y="23591"/>
                      <a:pt x="89" y="23601"/>
                      <a:pt x="111" y="23601"/>
                    </a:cubicBezTo>
                    <a:cubicBezTo>
                      <a:pt x="127" y="23601"/>
                      <a:pt x="143" y="23595"/>
                      <a:pt x="156" y="23583"/>
                    </a:cubicBezTo>
                    <a:cubicBezTo>
                      <a:pt x="487" y="23280"/>
                      <a:pt x="751" y="22914"/>
                      <a:pt x="1015" y="22553"/>
                    </a:cubicBezTo>
                    <a:cubicBezTo>
                      <a:pt x="1627" y="21684"/>
                      <a:pt x="2156" y="20763"/>
                      <a:pt x="2689" y="19844"/>
                    </a:cubicBezTo>
                    <a:cubicBezTo>
                      <a:pt x="3114" y="19116"/>
                      <a:pt x="3553" y="18396"/>
                      <a:pt x="3949" y="17652"/>
                    </a:cubicBezTo>
                    <a:cubicBezTo>
                      <a:pt x="4410" y="16747"/>
                      <a:pt x="4839" y="15827"/>
                      <a:pt x="5227" y="14890"/>
                    </a:cubicBezTo>
                    <a:cubicBezTo>
                      <a:pt x="5669" y="13832"/>
                      <a:pt x="6073" y="12761"/>
                      <a:pt x="6471" y="11687"/>
                    </a:cubicBezTo>
                    <a:cubicBezTo>
                      <a:pt x="6901" y="10522"/>
                      <a:pt x="7315" y="9347"/>
                      <a:pt x="7626" y="8144"/>
                    </a:cubicBezTo>
                    <a:cubicBezTo>
                      <a:pt x="7782" y="7512"/>
                      <a:pt x="7858" y="6863"/>
                      <a:pt x="7954" y="6220"/>
                    </a:cubicBezTo>
                    <a:cubicBezTo>
                      <a:pt x="8135" y="5092"/>
                      <a:pt x="8283" y="3961"/>
                      <a:pt x="8442" y="2830"/>
                    </a:cubicBezTo>
                    <a:cubicBezTo>
                      <a:pt x="8534" y="2303"/>
                      <a:pt x="8628" y="1777"/>
                      <a:pt x="8715" y="1250"/>
                    </a:cubicBezTo>
                    <a:cubicBezTo>
                      <a:pt x="8758" y="981"/>
                      <a:pt x="8801" y="711"/>
                      <a:pt x="8842" y="442"/>
                    </a:cubicBezTo>
                    <a:cubicBezTo>
                      <a:pt x="8859" y="326"/>
                      <a:pt x="8879" y="210"/>
                      <a:pt x="8888" y="93"/>
                    </a:cubicBezTo>
                    <a:cubicBezTo>
                      <a:pt x="8889" y="71"/>
                      <a:pt x="8886" y="49"/>
                      <a:pt x="8872" y="30"/>
                    </a:cubicBezTo>
                    <a:cubicBezTo>
                      <a:pt x="8857" y="11"/>
                      <a:pt x="8835" y="1"/>
                      <a:pt x="88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8"/>
              <p:cNvSpPr/>
              <p:nvPr/>
            </p:nvSpPr>
            <p:spPr>
              <a:xfrm>
                <a:off x="7301825" y="2512213"/>
                <a:ext cx="204025" cy="577800"/>
              </a:xfrm>
              <a:custGeom>
                <a:rect b="b" l="l" r="r" t="t"/>
                <a:pathLst>
                  <a:path extrusionOk="0" h="23112" w="8161">
                    <a:moveTo>
                      <a:pt x="8055" y="0"/>
                    </a:moveTo>
                    <a:cubicBezTo>
                      <a:pt x="8039" y="0"/>
                      <a:pt x="8023" y="6"/>
                      <a:pt x="8009" y="18"/>
                    </a:cubicBezTo>
                    <a:cubicBezTo>
                      <a:pt x="7983" y="40"/>
                      <a:pt x="7973" y="80"/>
                      <a:pt x="7985" y="112"/>
                    </a:cubicBezTo>
                    <a:cubicBezTo>
                      <a:pt x="7990" y="155"/>
                      <a:pt x="7987" y="195"/>
                      <a:pt x="7986" y="245"/>
                    </a:cubicBezTo>
                    <a:cubicBezTo>
                      <a:pt x="7942" y="1083"/>
                      <a:pt x="7798" y="1925"/>
                      <a:pt x="7648" y="2750"/>
                    </a:cubicBezTo>
                    <a:cubicBezTo>
                      <a:pt x="7404" y="4014"/>
                      <a:pt x="7064" y="5258"/>
                      <a:pt x="6787" y="6515"/>
                    </a:cubicBezTo>
                    <a:cubicBezTo>
                      <a:pt x="6496" y="7773"/>
                      <a:pt x="6233" y="9038"/>
                      <a:pt x="5886" y="10284"/>
                    </a:cubicBezTo>
                    <a:cubicBezTo>
                      <a:pt x="5592" y="11317"/>
                      <a:pt x="5232" y="12331"/>
                      <a:pt x="4841" y="13330"/>
                    </a:cubicBezTo>
                    <a:cubicBezTo>
                      <a:pt x="4080" y="15401"/>
                      <a:pt x="3284" y="17464"/>
                      <a:pt x="2281" y="19433"/>
                    </a:cubicBezTo>
                    <a:cubicBezTo>
                      <a:pt x="2012" y="19953"/>
                      <a:pt x="1681" y="20439"/>
                      <a:pt x="1377" y="20939"/>
                    </a:cubicBezTo>
                    <a:cubicBezTo>
                      <a:pt x="1068" y="21441"/>
                      <a:pt x="776" y="21954"/>
                      <a:pt x="438" y="22437"/>
                    </a:cubicBezTo>
                    <a:cubicBezTo>
                      <a:pt x="305" y="22627"/>
                      <a:pt x="164" y="22813"/>
                      <a:pt x="24" y="22999"/>
                    </a:cubicBezTo>
                    <a:cubicBezTo>
                      <a:pt x="0" y="23029"/>
                      <a:pt x="7" y="23075"/>
                      <a:pt x="38" y="23098"/>
                    </a:cubicBezTo>
                    <a:cubicBezTo>
                      <a:pt x="49" y="23107"/>
                      <a:pt x="62" y="23111"/>
                      <a:pt x="76" y="23111"/>
                    </a:cubicBezTo>
                    <a:cubicBezTo>
                      <a:pt x="97" y="23111"/>
                      <a:pt x="118" y="23101"/>
                      <a:pt x="133" y="23082"/>
                    </a:cubicBezTo>
                    <a:cubicBezTo>
                      <a:pt x="205" y="22986"/>
                      <a:pt x="278" y="22888"/>
                      <a:pt x="350" y="22791"/>
                    </a:cubicBezTo>
                    <a:cubicBezTo>
                      <a:pt x="617" y="22431"/>
                      <a:pt x="865" y="22057"/>
                      <a:pt x="1103" y="21678"/>
                    </a:cubicBezTo>
                    <a:cubicBezTo>
                      <a:pt x="1521" y="20993"/>
                      <a:pt x="1978" y="20330"/>
                      <a:pt x="2359" y="19623"/>
                    </a:cubicBezTo>
                    <a:cubicBezTo>
                      <a:pt x="2729" y="18902"/>
                      <a:pt x="3073" y="18170"/>
                      <a:pt x="3409" y="17432"/>
                    </a:cubicBezTo>
                    <a:cubicBezTo>
                      <a:pt x="3684" y="16791"/>
                      <a:pt x="3920" y="16133"/>
                      <a:pt x="4178" y="15485"/>
                    </a:cubicBezTo>
                    <a:cubicBezTo>
                      <a:pt x="4822" y="13804"/>
                      <a:pt x="5532" y="12143"/>
                      <a:pt x="5994" y="10399"/>
                    </a:cubicBezTo>
                    <a:cubicBezTo>
                      <a:pt x="6212" y="9599"/>
                      <a:pt x="6438" y="8799"/>
                      <a:pt x="6624" y="7991"/>
                    </a:cubicBezTo>
                    <a:cubicBezTo>
                      <a:pt x="6774" y="7369"/>
                      <a:pt x="6889" y="6740"/>
                      <a:pt x="7037" y="6118"/>
                    </a:cubicBezTo>
                    <a:cubicBezTo>
                      <a:pt x="7296" y="5038"/>
                      <a:pt x="7575" y="3964"/>
                      <a:pt x="7767" y="2871"/>
                    </a:cubicBezTo>
                    <a:cubicBezTo>
                      <a:pt x="7914" y="2113"/>
                      <a:pt x="8053" y="1353"/>
                      <a:pt x="8119" y="583"/>
                    </a:cubicBezTo>
                    <a:cubicBezTo>
                      <a:pt x="8126" y="411"/>
                      <a:pt x="8161" y="237"/>
                      <a:pt x="8135" y="66"/>
                    </a:cubicBezTo>
                    <a:cubicBezTo>
                      <a:pt x="8127" y="28"/>
                      <a:pt x="8091" y="0"/>
                      <a:pt x="80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8"/>
              <p:cNvSpPr/>
              <p:nvPr/>
            </p:nvSpPr>
            <p:spPr>
              <a:xfrm>
                <a:off x="7328075" y="2747963"/>
                <a:ext cx="141950" cy="326725"/>
              </a:xfrm>
              <a:custGeom>
                <a:rect b="b" l="l" r="r" t="t"/>
                <a:pathLst>
                  <a:path extrusionOk="0" h="13069" w="5678">
                    <a:moveTo>
                      <a:pt x="5586" y="1"/>
                    </a:moveTo>
                    <a:cubicBezTo>
                      <a:pt x="5548" y="1"/>
                      <a:pt x="5517" y="30"/>
                      <a:pt x="5506" y="67"/>
                    </a:cubicBezTo>
                    <a:cubicBezTo>
                      <a:pt x="5444" y="272"/>
                      <a:pt x="5391" y="481"/>
                      <a:pt x="5337" y="690"/>
                    </a:cubicBezTo>
                    <a:cubicBezTo>
                      <a:pt x="5188" y="1258"/>
                      <a:pt x="5074" y="1834"/>
                      <a:pt x="4930" y="2403"/>
                    </a:cubicBezTo>
                    <a:cubicBezTo>
                      <a:pt x="4786" y="2935"/>
                      <a:pt x="4613" y="3467"/>
                      <a:pt x="4424" y="3991"/>
                    </a:cubicBezTo>
                    <a:cubicBezTo>
                      <a:pt x="4100" y="4838"/>
                      <a:pt x="3721" y="5652"/>
                      <a:pt x="3336" y="6476"/>
                    </a:cubicBezTo>
                    <a:cubicBezTo>
                      <a:pt x="2800" y="7536"/>
                      <a:pt x="2259" y="8593"/>
                      <a:pt x="1710" y="9646"/>
                    </a:cubicBezTo>
                    <a:cubicBezTo>
                      <a:pt x="1520" y="10019"/>
                      <a:pt x="1336" y="10395"/>
                      <a:pt x="1126" y="10756"/>
                    </a:cubicBezTo>
                    <a:cubicBezTo>
                      <a:pt x="859" y="11208"/>
                      <a:pt x="588" y="11658"/>
                      <a:pt x="368" y="12135"/>
                    </a:cubicBezTo>
                    <a:cubicBezTo>
                      <a:pt x="284" y="12311"/>
                      <a:pt x="210" y="12486"/>
                      <a:pt x="133" y="12668"/>
                    </a:cubicBezTo>
                    <a:cubicBezTo>
                      <a:pt x="93" y="12764"/>
                      <a:pt x="51" y="12862"/>
                      <a:pt x="15" y="12960"/>
                    </a:cubicBezTo>
                    <a:cubicBezTo>
                      <a:pt x="1" y="13000"/>
                      <a:pt x="17" y="13049"/>
                      <a:pt x="58" y="13065"/>
                    </a:cubicBezTo>
                    <a:cubicBezTo>
                      <a:pt x="67" y="13067"/>
                      <a:pt x="76" y="13069"/>
                      <a:pt x="84" y="13069"/>
                    </a:cubicBezTo>
                    <a:cubicBezTo>
                      <a:pt x="178" y="13069"/>
                      <a:pt x="193" y="12898"/>
                      <a:pt x="241" y="12816"/>
                    </a:cubicBezTo>
                    <a:cubicBezTo>
                      <a:pt x="353" y="12551"/>
                      <a:pt x="463" y="12286"/>
                      <a:pt x="591" y="12029"/>
                    </a:cubicBezTo>
                    <a:cubicBezTo>
                      <a:pt x="800" y="11595"/>
                      <a:pt x="1055" y="11187"/>
                      <a:pt x="1288" y="10766"/>
                    </a:cubicBezTo>
                    <a:cubicBezTo>
                      <a:pt x="1556" y="10275"/>
                      <a:pt x="1800" y="9772"/>
                      <a:pt x="2073" y="9284"/>
                    </a:cubicBezTo>
                    <a:cubicBezTo>
                      <a:pt x="2484" y="8562"/>
                      <a:pt x="2822" y="7802"/>
                      <a:pt x="3213" y="7070"/>
                    </a:cubicBezTo>
                    <a:cubicBezTo>
                      <a:pt x="3407" y="6701"/>
                      <a:pt x="3598" y="6331"/>
                      <a:pt x="3770" y="5951"/>
                    </a:cubicBezTo>
                    <a:cubicBezTo>
                      <a:pt x="4462" y="4436"/>
                      <a:pt x="5015" y="2858"/>
                      <a:pt x="5371" y="1229"/>
                    </a:cubicBezTo>
                    <a:cubicBezTo>
                      <a:pt x="5464" y="854"/>
                      <a:pt x="5555" y="478"/>
                      <a:pt x="5665" y="108"/>
                    </a:cubicBezTo>
                    <a:cubicBezTo>
                      <a:pt x="5677" y="65"/>
                      <a:pt x="5648" y="14"/>
                      <a:pt x="5605" y="3"/>
                    </a:cubicBezTo>
                    <a:cubicBezTo>
                      <a:pt x="5599" y="2"/>
                      <a:pt x="5593" y="1"/>
                      <a:pt x="5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7386725" y="2836813"/>
                <a:ext cx="73450" cy="160375"/>
              </a:xfrm>
              <a:custGeom>
                <a:rect b="b" l="l" r="r" t="t"/>
                <a:pathLst>
                  <a:path extrusionOk="0" h="6415" w="2938">
                    <a:moveTo>
                      <a:pt x="2846" y="1"/>
                    </a:moveTo>
                    <a:cubicBezTo>
                      <a:pt x="2794" y="1"/>
                      <a:pt x="2767" y="59"/>
                      <a:pt x="2758" y="106"/>
                    </a:cubicBezTo>
                    <a:cubicBezTo>
                      <a:pt x="2539" y="822"/>
                      <a:pt x="2251" y="1522"/>
                      <a:pt x="1973" y="2218"/>
                    </a:cubicBezTo>
                    <a:cubicBezTo>
                      <a:pt x="1684" y="2952"/>
                      <a:pt x="1380" y="3680"/>
                      <a:pt x="1033" y="4388"/>
                    </a:cubicBezTo>
                    <a:cubicBezTo>
                      <a:pt x="867" y="4729"/>
                      <a:pt x="697" y="5069"/>
                      <a:pt x="521" y="5406"/>
                    </a:cubicBezTo>
                    <a:cubicBezTo>
                      <a:pt x="407" y="5617"/>
                      <a:pt x="292" y="5829"/>
                      <a:pt x="194" y="6048"/>
                    </a:cubicBezTo>
                    <a:cubicBezTo>
                      <a:pt x="166" y="6137"/>
                      <a:pt x="1" y="6379"/>
                      <a:pt x="158" y="6414"/>
                    </a:cubicBezTo>
                    <a:cubicBezTo>
                      <a:pt x="160" y="6414"/>
                      <a:pt x="163" y="6414"/>
                      <a:pt x="165" y="6414"/>
                    </a:cubicBezTo>
                    <a:cubicBezTo>
                      <a:pt x="206" y="6414"/>
                      <a:pt x="238" y="6380"/>
                      <a:pt x="244" y="6341"/>
                    </a:cubicBezTo>
                    <a:cubicBezTo>
                      <a:pt x="302" y="6172"/>
                      <a:pt x="384" y="6010"/>
                      <a:pt x="465" y="5846"/>
                    </a:cubicBezTo>
                    <a:cubicBezTo>
                      <a:pt x="1137" y="4573"/>
                      <a:pt x="1733" y="3259"/>
                      <a:pt x="2269" y="1922"/>
                    </a:cubicBezTo>
                    <a:cubicBezTo>
                      <a:pt x="2508" y="1325"/>
                      <a:pt x="2739" y="722"/>
                      <a:pt x="2925" y="106"/>
                    </a:cubicBezTo>
                    <a:cubicBezTo>
                      <a:pt x="2938" y="63"/>
                      <a:pt x="2910" y="14"/>
                      <a:pt x="2867" y="4"/>
                    </a:cubicBezTo>
                    <a:cubicBezTo>
                      <a:pt x="2860" y="2"/>
                      <a:pt x="2853" y="1"/>
                      <a:pt x="2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7437200" y="2884213"/>
                <a:ext cx="18950" cy="52400"/>
              </a:xfrm>
              <a:custGeom>
                <a:rect b="b" l="l" r="r" t="t"/>
                <a:pathLst>
                  <a:path extrusionOk="0" h="2096" w="758">
                    <a:moveTo>
                      <a:pt x="673" y="0"/>
                    </a:moveTo>
                    <a:cubicBezTo>
                      <a:pt x="636" y="0"/>
                      <a:pt x="607" y="27"/>
                      <a:pt x="596" y="62"/>
                    </a:cubicBezTo>
                    <a:cubicBezTo>
                      <a:pt x="529" y="292"/>
                      <a:pt x="460" y="515"/>
                      <a:pt x="391" y="744"/>
                    </a:cubicBezTo>
                    <a:cubicBezTo>
                      <a:pt x="315" y="989"/>
                      <a:pt x="242" y="1237"/>
                      <a:pt x="159" y="1481"/>
                    </a:cubicBezTo>
                    <a:cubicBezTo>
                      <a:pt x="106" y="1664"/>
                      <a:pt x="1" y="1847"/>
                      <a:pt x="2" y="2041"/>
                    </a:cubicBezTo>
                    <a:cubicBezTo>
                      <a:pt x="10" y="2077"/>
                      <a:pt x="42" y="2096"/>
                      <a:pt x="74" y="2096"/>
                    </a:cubicBezTo>
                    <a:cubicBezTo>
                      <a:pt x="105" y="2096"/>
                      <a:pt x="136" y="2079"/>
                      <a:pt x="147" y="2045"/>
                    </a:cubicBezTo>
                    <a:cubicBezTo>
                      <a:pt x="157" y="1996"/>
                      <a:pt x="164" y="1951"/>
                      <a:pt x="183" y="1894"/>
                    </a:cubicBezTo>
                    <a:cubicBezTo>
                      <a:pt x="287" y="1588"/>
                      <a:pt x="392" y="1272"/>
                      <a:pt x="486" y="961"/>
                    </a:cubicBezTo>
                    <a:cubicBezTo>
                      <a:pt x="573" y="674"/>
                      <a:pt x="660" y="390"/>
                      <a:pt x="745" y="101"/>
                    </a:cubicBezTo>
                    <a:cubicBezTo>
                      <a:pt x="757" y="60"/>
                      <a:pt x="731" y="13"/>
                      <a:pt x="690" y="2"/>
                    </a:cubicBezTo>
                    <a:cubicBezTo>
                      <a:pt x="684" y="1"/>
                      <a:pt x="678" y="0"/>
                      <a:pt x="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7209750" y="2458188"/>
                <a:ext cx="284250" cy="703425"/>
              </a:xfrm>
              <a:custGeom>
                <a:rect b="b" l="l" r="r" t="t"/>
                <a:pathLst>
                  <a:path extrusionOk="0" h="28137" w="11370">
                    <a:moveTo>
                      <a:pt x="11286" y="0"/>
                    </a:moveTo>
                    <a:cubicBezTo>
                      <a:pt x="11273" y="0"/>
                      <a:pt x="11260" y="4"/>
                      <a:pt x="11247" y="13"/>
                    </a:cubicBezTo>
                    <a:cubicBezTo>
                      <a:pt x="11218" y="28"/>
                      <a:pt x="11196" y="54"/>
                      <a:pt x="11181" y="83"/>
                    </a:cubicBezTo>
                    <a:cubicBezTo>
                      <a:pt x="11110" y="223"/>
                      <a:pt x="11071" y="374"/>
                      <a:pt x="11023" y="521"/>
                    </a:cubicBezTo>
                    <a:cubicBezTo>
                      <a:pt x="10662" y="1679"/>
                      <a:pt x="10287" y="2833"/>
                      <a:pt x="9943" y="3995"/>
                    </a:cubicBezTo>
                    <a:cubicBezTo>
                      <a:pt x="8919" y="7405"/>
                      <a:pt x="7932" y="10823"/>
                      <a:pt x="6901" y="14232"/>
                    </a:cubicBezTo>
                    <a:cubicBezTo>
                      <a:pt x="6438" y="15694"/>
                      <a:pt x="5816" y="17098"/>
                      <a:pt x="5246" y="18520"/>
                    </a:cubicBezTo>
                    <a:cubicBezTo>
                      <a:pt x="4646" y="19994"/>
                      <a:pt x="4065" y="21483"/>
                      <a:pt x="3291" y="22876"/>
                    </a:cubicBezTo>
                    <a:cubicBezTo>
                      <a:pt x="2937" y="23524"/>
                      <a:pt x="2549" y="24151"/>
                      <a:pt x="2187" y="24793"/>
                    </a:cubicBezTo>
                    <a:cubicBezTo>
                      <a:pt x="1906" y="25279"/>
                      <a:pt x="1651" y="25783"/>
                      <a:pt x="1334" y="26248"/>
                    </a:cubicBezTo>
                    <a:cubicBezTo>
                      <a:pt x="988" y="26744"/>
                      <a:pt x="557" y="27184"/>
                      <a:pt x="223" y="27697"/>
                    </a:cubicBezTo>
                    <a:cubicBezTo>
                      <a:pt x="156" y="27799"/>
                      <a:pt x="89" y="27902"/>
                      <a:pt x="24" y="28005"/>
                    </a:cubicBezTo>
                    <a:cubicBezTo>
                      <a:pt x="0" y="28042"/>
                      <a:pt x="4" y="28092"/>
                      <a:pt x="40" y="28121"/>
                    </a:cubicBezTo>
                    <a:cubicBezTo>
                      <a:pt x="53" y="28132"/>
                      <a:pt x="69" y="28137"/>
                      <a:pt x="86" y="28137"/>
                    </a:cubicBezTo>
                    <a:cubicBezTo>
                      <a:pt x="111" y="28137"/>
                      <a:pt x="136" y="28125"/>
                      <a:pt x="150" y="28102"/>
                    </a:cubicBezTo>
                    <a:cubicBezTo>
                      <a:pt x="250" y="27946"/>
                      <a:pt x="352" y="27790"/>
                      <a:pt x="460" y="27638"/>
                    </a:cubicBezTo>
                    <a:cubicBezTo>
                      <a:pt x="757" y="27221"/>
                      <a:pt x="1106" y="26843"/>
                      <a:pt x="1405" y="26425"/>
                    </a:cubicBezTo>
                    <a:cubicBezTo>
                      <a:pt x="1738" y="25946"/>
                      <a:pt x="2002" y="25423"/>
                      <a:pt x="2299" y="24922"/>
                    </a:cubicBezTo>
                    <a:cubicBezTo>
                      <a:pt x="3319" y="23220"/>
                      <a:pt x="4235" y="21455"/>
                      <a:pt x="4977" y="19614"/>
                    </a:cubicBezTo>
                    <a:cubicBezTo>
                      <a:pt x="5343" y="18690"/>
                      <a:pt x="5717" y="17769"/>
                      <a:pt x="6110" y="16855"/>
                    </a:cubicBezTo>
                    <a:cubicBezTo>
                      <a:pt x="6409" y="16112"/>
                      <a:pt x="6670" y="15354"/>
                      <a:pt x="6926" y="14595"/>
                    </a:cubicBezTo>
                    <a:cubicBezTo>
                      <a:pt x="8035" y="11242"/>
                      <a:pt x="8904" y="7814"/>
                      <a:pt x="9973" y="4449"/>
                    </a:cubicBezTo>
                    <a:cubicBezTo>
                      <a:pt x="10269" y="3444"/>
                      <a:pt x="10559" y="2437"/>
                      <a:pt x="10887" y="1442"/>
                    </a:cubicBezTo>
                    <a:cubicBezTo>
                      <a:pt x="11037" y="1017"/>
                      <a:pt x="11142" y="572"/>
                      <a:pt x="11320" y="159"/>
                    </a:cubicBezTo>
                    <a:cubicBezTo>
                      <a:pt x="11349" y="146"/>
                      <a:pt x="11369" y="116"/>
                      <a:pt x="11368" y="82"/>
                    </a:cubicBezTo>
                    <a:cubicBezTo>
                      <a:pt x="11369" y="37"/>
                      <a:pt x="11328" y="0"/>
                      <a:pt x="11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7194450" y="2435363"/>
                <a:ext cx="283475" cy="731450"/>
              </a:xfrm>
              <a:custGeom>
                <a:rect b="b" l="l" r="r" t="t"/>
                <a:pathLst>
                  <a:path extrusionOk="0" h="29258" w="11339">
                    <a:moveTo>
                      <a:pt x="11259" y="1"/>
                    </a:moveTo>
                    <a:cubicBezTo>
                      <a:pt x="11240" y="1"/>
                      <a:pt x="11221" y="9"/>
                      <a:pt x="11207" y="25"/>
                    </a:cubicBezTo>
                    <a:cubicBezTo>
                      <a:pt x="11073" y="179"/>
                      <a:pt x="10939" y="335"/>
                      <a:pt x="10810" y="494"/>
                    </a:cubicBezTo>
                    <a:cubicBezTo>
                      <a:pt x="10459" y="944"/>
                      <a:pt x="10146" y="1428"/>
                      <a:pt x="9943" y="1963"/>
                    </a:cubicBezTo>
                    <a:cubicBezTo>
                      <a:pt x="9672" y="2624"/>
                      <a:pt x="9440" y="3302"/>
                      <a:pt x="9237" y="3985"/>
                    </a:cubicBezTo>
                    <a:cubicBezTo>
                      <a:pt x="9108" y="4429"/>
                      <a:pt x="9012" y="4867"/>
                      <a:pt x="8869" y="5307"/>
                    </a:cubicBezTo>
                    <a:cubicBezTo>
                      <a:pt x="8016" y="7642"/>
                      <a:pt x="7251" y="10009"/>
                      <a:pt x="6438" y="12359"/>
                    </a:cubicBezTo>
                    <a:cubicBezTo>
                      <a:pt x="5824" y="14142"/>
                      <a:pt x="5208" y="15923"/>
                      <a:pt x="4632" y="17719"/>
                    </a:cubicBezTo>
                    <a:cubicBezTo>
                      <a:pt x="4189" y="19142"/>
                      <a:pt x="3763" y="20571"/>
                      <a:pt x="3227" y="21964"/>
                    </a:cubicBezTo>
                    <a:cubicBezTo>
                      <a:pt x="3016" y="22544"/>
                      <a:pt x="2816" y="23128"/>
                      <a:pt x="2580" y="23696"/>
                    </a:cubicBezTo>
                    <a:cubicBezTo>
                      <a:pt x="2118" y="24761"/>
                      <a:pt x="1595" y="25800"/>
                      <a:pt x="1091" y="26845"/>
                    </a:cubicBezTo>
                    <a:cubicBezTo>
                      <a:pt x="794" y="27452"/>
                      <a:pt x="450" y="28036"/>
                      <a:pt x="180" y="28657"/>
                    </a:cubicBezTo>
                    <a:cubicBezTo>
                      <a:pt x="113" y="28823"/>
                      <a:pt x="37" y="28992"/>
                      <a:pt x="1" y="29169"/>
                    </a:cubicBezTo>
                    <a:cubicBezTo>
                      <a:pt x="0" y="29208"/>
                      <a:pt x="19" y="29245"/>
                      <a:pt x="60" y="29256"/>
                    </a:cubicBezTo>
                    <a:cubicBezTo>
                      <a:pt x="65" y="29257"/>
                      <a:pt x="71" y="29258"/>
                      <a:pt x="77" y="29258"/>
                    </a:cubicBezTo>
                    <a:cubicBezTo>
                      <a:pt x="108" y="29258"/>
                      <a:pt x="139" y="29237"/>
                      <a:pt x="149" y="29207"/>
                    </a:cubicBezTo>
                    <a:cubicBezTo>
                      <a:pt x="171" y="29123"/>
                      <a:pt x="199" y="29041"/>
                      <a:pt x="229" y="28961"/>
                    </a:cubicBezTo>
                    <a:cubicBezTo>
                      <a:pt x="292" y="28785"/>
                      <a:pt x="367" y="28616"/>
                      <a:pt x="443" y="28448"/>
                    </a:cubicBezTo>
                    <a:cubicBezTo>
                      <a:pt x="860" y="27628"/>
                      <a:pt x="1269" y="26804"/>
                      <a:pt x="1680" y="25982"/>
                    </a:cubicBezTo>
                    <a:cubicBezTo>
                      <a:pt x="2019" y="25316"/>
                      <a:pt x="2350" y="24645"/>
                      <a:pt x="2638" y="23955"/>
                    </a:cubicBezTo>
                    <a:cubicBezTo>
                      <a:pt x="3188" y="22659"/>
                      <a:pt x="3644" y="21324"/>
                      <a:pt x="4071" y="19982"/>
                    </a:cubicBezTo>
                    <a:cubicBezTo>
                      <a:pt x="4560" y="18440"/>
                      <a:pt x="5073" y="16907"/>
                      <a:pt x="5557" y="15363"/>
                    </a:cubicBezTo>
                    <a:cubicBezTo>
                      <a:pt x="5850" y="14461"/>
                      <a:pt x="6191" y="13575"/>
                      <a:pt x="6502" y="12680"/>
                    </a:cubicBezTo>
                    <a:cubicBezTo>
                      <a:pt x="6806" y="11826"/>
                      <a:pt x="7079" y="10961"/>
                      <a:pt x="7370" y="10102"/>
                    </a:cubicBezTo>
                    <a:cubicBezTo>
                      <a:pt x="7755" y="9004"/>
                      <a:pt x="8091" y="7889"/>
                      <a:pt x="8485" y="6795"/>
                    </a:cubicBezTo>
                    <a:cubicBezTo>
                      <a:pt x="8678" y="6224"/>
                      <a:pt x="8933" y="5676"/>
                      <a:pt x="9105" y="5099"/>
                    </a:cubicBezTo>
                    <a:cubicBezTo>
                      <a:pt x="9389" y="3960"/>
                      <a:pt x="9727" y="2835"/>
                      <a:pt x="10205" y="1758"/>
                    </a:cubicBezTo>
                    <a:cubicBezTo>
                      <a:pt x="10404" y="1316"/>
                      <a:pt x="10685" y="910"/>
                      <a:pt x="10978" y="524"/>
                    </a:cubicBezTo>
                    <a:cubicBezTo>
                      <a:pt x="11087" y="390"/>
                      <a:pt x="11200" y="260"/>
                      <a:pt x="11311" y="129"/>
                    </a:cubicBezTo>
                    <a:cubicBezTo>
                      <a:pt x="11337" y="99"/>
                      <a:pt x="11338" y="51"/>
                      <a:pt x="11309" y="21"/>
                    </a:cubicBezTo>
                    <a:cubicBezTo>
                      <a:pt x="11296" y="8"/>
                      <a:pt x="11277" y="1"/>
                      <a:pt x="11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8"/>
              <p:cNvSpPr/>
              <p:nvPr/>
            </p:nvSpPr>
            <p:spPr>
              <a:xfrm>
                <a:off x="7156925" y="2419813"/>
                <a:ext cx="306975" cy="777550"/>
              </a:xfrm>
              <a:custGeom>
                <a:rect b="b" l="l" r="r" t="t"/>
                <a:pathLst>
                  <a:path extrusionOk="0" h="31102" w="12279">
                    <a:moveTo>
                      <a:pt x="12197" y="0"/>
                    </a:moveTo>
                    <a:cubicBezTo>
                      <a:pt x="12148" y="0"/>
                      <a:pt x="12104" y="58"/>
                      <a:pt x="12079" y="101"/>
                    </a:cubicBezTo>
                    <a:cubicBezTo>
                      <a:pt x="11995" y="222"/>
                      <a:pt x="11915" y="344"/>
                      <a:pt x="11830" y="463"/>
                    </a:cubicBezTo>
                    <a:cubicBezTo>
                      <a:pt x="11437" y="1015"/>
                      <a:pt x="11031" y="1557"/>
                      <a:pt x="10676" y="2135"/>
                    </a:cubicBezTo>
                    <a:cubicBezTo>
                      <a:pt x="10362" y="2633"/>
                      <a:pt x="10053" y="3138"/>
                      <a:pt x="9798" y="3671"/>
                    </a:cubicBezTo>
                    <a:cubicBezTo>
                      <a:pt x="9189" y="4995"/>
                      <a:pt x="8729" y="6381"/>
                      <a:pt x="8277" y="7765"/>
                    </a:cubicBezTo>
                    <a:cubicBezTo>
                      <a:pt x="8015" y="8588"/>
                      <a:pt x="7716" y="9399"/>
                      <a:pt x="7446" y="10219"/>
                    </a:cubicBezTo>
                    <a:cubicBezTo>
                      <a:pt x="7108" y="11252"/>
                      <a:pt x="6817" y="12296"/>
                      <a:pt x="6474" y="13329"/>
                    </a:cubicBezTo>
                    <a:cubicBezTo>
                      <a:pt x="6190" y="14172"/>
                      <a:pt x="5857" y="14998"/>
                      <a:pt x="5587" y="15845"/>
                    </a:cubicBezTo>
                    <a:cubicBezTo>
                      <a:pt x="5233" y="17003"/>
                      <a:pt x="4927" y="18173"/>
                      <a:pt x="4562" y="19327"/>
                    </a:cubicBezTo>
                    <a:cubicBezTo>
                      <a:pt x="4193" y="20576"/>
                      <a:pt x="3938" y="21857"/>
                      <a:pt x="3511" y="23088"/>
                    </a:cubicBezTo>
                    <a:cubicBezTo>
                      <a:pt x="3100" y="24230"/>
                      <a:pt x="2633" y="25352"/>
                      <a:pt x="2165" y="26472"/>
                    </a:cubicBezTo>
                    <a:cubicBezTo>
                      <a:pt x="1861" y="27232"/>
                      <a:pt x="1544" y="27988"/>
                      <a:pt x="1203" y="28733"/>
                    </a:cubicBezTo>
                    <a:cubicBezTo>
                      <a:pt x="943" y="29310"/>
                      <a:pt x="656" y="29900"/>
                      <a:pt x="340" y="30453"/>
                    </a:cubicBezTo>
                    <a:cubicBezTo>
                      <a:pt x="230" y="30628"/>
                      <a:pt x="127" y="30807"/>
                      <a:pt x="21" y="30985"/>
                    </a:cubicBezTo>
                    <a:cubicBezTo>
                      <a:pt x="0" y="31021"/>
                      <a:pt x="14" y="31071"/>
                      <a:pt x="50" y="31092"/>
                    </a:cubicBezTo>
                    <a:lnTo>
                      <a:pt x="49" y="31092"/>
                    </a:lnTo>
                    <a:cubicBezTo>
                      <a:pt x="60" y="31098"/>
                      <a:pt x="72" y="31101"/>
                      <a:pt x="83" y="31101"/>
                    </a:cubicBezTo>
                    <a:cubicBezTo>
                      <a:pt x="110" y="31101"/>
                      <a:pt x="135" y="31085"/>
                      <a:pt x="150" y="31061"/>
                    </a:cubicBezTo>
                    <a:cubicBezTo>
                      <a:pt x="246" y="30897"/>
                      <a:pt x="345" y="30734"/>
                      <a:pt x="441" y="30571"/>
                    </a:cubicBezTo>
                    <a:cubicBezTo>
                      <a:pt x="691" y="30121"/>
                      <a:pt x="914" y="29658"/>
                      <a:pt x="1140" y="29197"/>
                    </a:cubicBezTo>
                    <a:cubicBezTo>
                      <a:pt x="1715" y="28044"/>
                      <a:pt x="2187" y="26844"/>
                      <a:pt x="2674" y="25651"/>
                    </a:cubicBezTo>
                    <a:cubicBezTo>
                      <a:pt x="2950" y="25000"/>
                      <a:pt x="3218" y="24345"/>
                      <a:pt x="3462" y="23680"/>
                    </a:cubicBezTo>
                    <a:cubicBezTo>
                      <a:pt x="3875" y="22564"/>
                      <a:pt x="4142" y="21401"/>
                      <a:pt x="4468" y="20258"/>
                    </a:cubicBezTo>
                    <a:cubicBezTo>
                      <a:pt x="4862" y="18838"/>
                      <a:pt x="5297" y="17430"/>
                      <a:pt x="5702" y="16013"/>
                    </a:cubicBezTo>
                    <a:cubicBezTo>
                      <a:pt x="6088" y="14711"/>
                      <a:pt x="6618" y="13459"/>
                      <a:pt x="7012" y="12161"/>
                    </a:cubicBezTo>
                    <a:cubicBezTo>
                      <a:pt x="7290" y="11286"/>
                      <a:pt x="7528" y="10404"/>
                      <a:pt x="7826" y="9532"/>
                    </a:cubicBezTo>
                    <a:cubicBezTo>
                      <a:pt x="8108" y="8697"/>
                      <a:pt x="8412" y="7872"/>
                      <a:pt x="8694" y="7037"/>
                    </a:cubicBezTo>
                    <a:cubicBezTo>
                      <a:pt x="9055" y="5899"/>
                      <a:pt x="9472" y="4780"/>
                      <a:pt x="9964" y="3693"/>
                    </a:cubicBezTo>
                    <a:cubicBezTo>
                      <a:pt x="10270" y="3033"/>
                      <a:pt x="10656" y="2414"/>
                      <a:pt x="11061" y="1811"/>
                    </a:cubicBezTo>
                    <a:cubicBezTo>
                      <a:pt x="11388" y="1321"/>
                      <a:pt x="11753" y="858"/>
                      <a:pt x="12085" y="374"/>
                    </a:cubicBezTo>
                    <a:cubicBezTo>
                      <a:pt x="12139" y="294"/>
                      <a:pt x="12190" y="213"/>
                      <a:pt x="12249" y="137"/>
                    </a:cubicBezTo>
                    <a:cubicBezTo>
                      <a:pt x="12277" y="103"/>
                      <a:pt x="12278" y="54"/>
                      <a:pt x="12247" y="22"/>
                    </a:cubicBezTo>
                    <a:cubicBezTo>
                      <a:pt x="12230" y="7"/>
                      <a:pt x="12213" y="0"/>
                      <a:pt x="12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8"/>
              <p:cNvSpPr/>
              <p:nvPr/>
            </p:nvSpPr>
            <p:spPr>
              <a:xfrm>
                <a:off x="7140150" y="2393463"/>
                <a:ext cx="311000" cy="823400"/>
              </a:xfrm>
              <a:custGeom>
                <a:rect b="b" l="l" r="r" t="t"/>
                <a:pathLst>
                  <a:path extrusionOk="0" h="32936" w="12440">
                    <a:moveTo>
                      <a:pt x="12353" y="1"/>
                    </a:moveTo>
                    <a:cubicBezTo>
                      <a:pt x="12339" y="1"/>
                      <a:pt x="12326" y="4"/>
                      <a:pt x="12313" y="13"/>
                    </a:cubicBezTo>
                    <a:cubicBezTo>
                      <a:pt x="12201" y="89"/>
                      <a:pt x="12093" y="174"/>
                      <a:pt x="11987" y="260"/>
                    </a:cubicBezTo>
                    <a:cubicBezTo>
                      <a:pt x="11425" y="724"/>
                      <a:pt x="10926" y="1257"/>
                      <a:pt x="10426" y="1785"/>
                    </a:cubicBezTo>
                    <a:cubicBezTo>
                      <a:pt x="9950" y="2267"/>
                      <a:pt x="9612" y="2858"/>
                      <a:pt x="9353" y="3480"/>
                    </a:cubicBezTo>
                    <a:cubicBezTo>
                      <a:pt x="9125" y="4001"/>
                      <a:pt x="8929" y="4540"/>
                      <a:pt x="8781" y="5089"/>
                    </a:cubicBezTo>
                    <a:cubicBezTo>
                      <a:pt x="8644" y="5579"/>
                      <a:pt x="8577" y="6086"/>
                      <a:pt x="8437" y="6575"/>
                    </a:cubicBezTo>
                    <a:cubicBezTo>
                      <a:pt x="8343" y="6928"/>
                      <a:pt x="8196" y="7262"/>
                      <a:pt x="8057" y="7599"/>
                    </a:cubicBezTo>
                    <a:cubicBezTo>
                      <a:pt x="7541" y="8821"/>
                      <a:pt x="7016" y="10041"/>
                      <a:pt x="6654" y="11319"/>
                    </a:cubicBezTo>
                    <a:cubicBezTo>
                      <a:pt x="6311" y="12552"/>
                      <a:pt x="6044" y="13805"/>
                      <a:pt x="5737" y="15047"/>
                    </a:cubicBezTo>
                    <a:cubicBezTo>
                      <a:pt x="5447" y="16318"/>
                      <a:pt x="5178" y="17595"/>
                      <a:pt x="4788" y="18840"/>
                    </a:cubicBezTo>
                    <a:cubicBezTo>
                      <a:pt x="4134" y="21048"/>
                      <a:pt x="3472" y="23254"/>
                      <a:pt x="2747" y="25440"/>
                    </a:cubicBezTo>
                    <a:cubicBezTo>
                      <a:pt x="2437" y="26418"/>
                      <a:pt x="2132" y="27398"/>
                      <a:pt x="1757" y="28355"/>
                    </a:cubicBezTo>
                    <a:cubicBezTo>
                      <a:pt x="1388" y="29305"/>
                      <a:pt x="978" y="30239"/>
                      <a:pt x="589" y="31181"/>
                    </a:cubicBezTo>
                    <a:cubicBezTo>
                      <a:pt x="444" y="31520"/>
                      <a:pt x="292" y="31854"/>
                      <a:pt x="164" y="32200"/>
                    </a:cubicBezTo>
                    <a:cubicBezTo>
                      <a:pt x="96" y="32419"/>
                      <a:pt x="0" y="32646"/>
                      <a:pt x="20" y="32878"/>
                    </a:cubicBezTo>
                    <a:cubicBezTo>
                      <a:pt x="31" y="32911"/>
                      <a:pt x="60" y="32935"/>
                      <a:pt x="93" y="32935"/>
                    </a:cubicBezTo>
                    <a:cubicBezTo>
                      <a:pt x="133" y="32935"/>
                      <a:pt x="165" y="32902"/>
                      <a:pt x="170" y="32862"/>
                    </a:cubicBezTo>
                    <a:cubicBezTo>
                      <a:pt x="170" y="32804"/>
                      <a:pt x="172" y="32762"/>
                      <a:pt x="185" y="32698"/>
                    </a:cubicBezTo>
                    <a:cubicBezTo>
                      <a:pt x="276" y="32253"/>
                      <a:pt x="479" y="31836"/>
                      <a:pt x="654" y="31418"/>
                    </a:cubicBezTo>
                    <a:cubicBezTo>
                      <a:pt x="855" y="30949"/>
                      <a:pt x="1036" y="30472"/>
                      <a:pt x="1233" y="30002"/>
                    </a:cubicBezTo>
                    <a:cubicBezTo>
                      <a:pt x="1520" y="29339"/>
                      <a:pt x="1829" y="28685"/>
                      <a:pt x="2064" y="28002"/>
                    </a:cubicBezTo>
                    <a:cubicBezTo>
                      <a:pt x="2518" y="26720"/>
                      <a:pt x="2942" y="25427"/>
                      <a:pt x="3324" y="24122"/>
                    </a:cubicBezTo>
                    <a:cubicBezTo>
                      <a:pt x="3564" y="23325"/>
                      <a:pt x="3839" y="22539"/>
                      <a:pt x="4087" y="21745"/>
                    </a:cubicBezTo>
                    <a:cubicBezTo>
                      <a:pt x="4428" y="20654"/>
                      <a:pt x="4728" y="19550"/>
                      <a:pt x="5045" y="18452"/>
                    </a:cubicBezTo>
                    <a:cubicBezTo>
                      <a:pt x="5426" y="17186"/>
                      <a:pt x="5720" y="15899"/>
                      <a:pt x="6002" y="14608"/>
                    </a:cubicBezTo>
                    <a:cubicBezTo>
                      <a:pt x="6114" y="14117"/>
                      <a:pt x="6244" y="13629"/>
                      <a:pt x="6362" y="13138"/>
                    </a:cubicBezTo>
                    <a:cubicBezTo>
                      <a:pt x="6539" y="12383"/>
                      <a:pt x="6705" y="11624"/>
                      <a:pt x="6929" y="10881"/>
                    </a:cubicBezTo>
                    <a:cubicBezTo>
                      <a:pt x="7296" y="9679"/>
                      <a:pt x="7858" y="8553"/>
                      <a:pt x="8315" y="7385"/>
                    </a:cubicBezTo>
                    <a:cubicBezTo>
                      <a:pt x="8651" y="6632"/>
                      <a:pt x="8750" y="5808"/>
                      <a:pt x="8968" y="5018"/>
                    </a:cubicBezTo>
                    <a:cubicBezTo>
                      <a:pt x="9127" y="4455"/>
                      <a:pt x="9320" y="3903"/>
                      <a:pt x="9553" y="3367"/>
                    </a:cubicBezTo>
                    <a:cubicBezTo>
                      <a:pt x="9764" y="2877"/>
                      <a:pt x="10033" y="2416"/>
                      <a:pt x="10410" y="2033"/>
                    </a:cubicBezTo>
                    <a:cubicBezTo>
                      <a:pt x="10899" y="1524"/>
                      <a:pt x="11385" y="1009"/>
                      <a:pt x="11907" y="534"/>
                    </a:cubicBezTo>
                    <a:cubicBezTo>
                      <a:pt x="12064" y="399"/>
                      <a:pt x="12223" y="267"/>
                      <a:pt x="12392" y="150"/>
                    </a:cubicBezTo>
                    <a:cubicBezTo>
                      <a:pt x="12428" y="125"/>
                      <a:pt x="12440" y="77"/>
                      <a:pt x="12418" y="38"/>
                    </a:cubicBezTo>
                    <a:cubicBezTo>
                      <a:pt x="12404" y="15"/>
                      <a:pt x="12379" y="1"/>
                      <a:pt x="1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7065850" y="2399013"/>
                <a:ext cx="315850" cy="857875"/>
              </a:xfrm>
              <a:custGeom>
                <a:rect b="b" l="l" r="r" t="t"/>
                <a:pathLst>
                  <a:path extrusionOk="0" h="34315" w="12634">
                    <a:moveTo>
                      <a:pt x="12541" y="1"/>
                    </a:moveTo>
                    <a:cubicBezTo>
                      <a:pt x="12319" y="1"/>
                      <a:pt x="11678" y="747"/>
                      <a:pt x="11491" y="931"/>
                    </a:cubicBezTo>
                    <a:cubicBezTo>
                      <a:pt x="11074" y="1396"/>
                      <a:pt x="10692" y="1890"/>
                      <a:pt x="10349" y="2412"/>
                    </a:cubicBezTo>
                    <a:cubicBezTo>
                      <a:pt x="9843" y="3150"/>
                      <a:pt x="9431" y="3945"/>
                      <a:pt x="9028" y="4743"/>
                    </a:cubicBezTo>
                    <a:cubicBezTo>
                      <a:pt x="8689" y="5401"/>
                      <a:pt x="8367" y="6067"/>
                      <a:pt x="8093" y="6756"/>
                    </a:cubicBezTo>
                    <a:cubicBezTo>
                      <a:pt x="7777" y="7535"/>
                      <a:pt x="7546" y="8345"/>
                      <a:pt x="7306" y="9151"/>
                    </a:cubicBezTo>
                    <a:cubicBezTo>
                      <a:pt x="6866" y="10608"/>
                      <a:pt x="6549" y="12097"/>
                      <a:pt x="6256" y="13590"/>
                    </a:cubicBezTo>
                    <a:cubicBezTo>
                      <a:pt x="5933" y="15040"/>
                      <a:pt x="5626" y="16493"/>
                      <a:pt x="5296" y="17942"/>
                    </a:cubicBezTo>
                    <a:cubicBezTo>
                      <a:pt x="4991" y="19112"/>
                      <a:pt x="4751" y="20297"/>
                      <a:pt x="4468" y="21473"/>
                    </a:cubicBezTo>
                    <a:cubicBezTo>
                      <a:pt x="4185" y="22612"/>
                      <a:pt x="3815" y="23725"/>
                      <a:pt x="3505" y="24857"/>
                    </a:cubicBezTo>
                    <a:cubicBezTo>
                      <a:pt x="3222" y="25903"/>
                      <a:pt x="3025" y="26969"/>
                      <a:pt x="2717" y="28010"/>
                    </a:cubicBezTo>
                    <a:cubicBezTo>
                      <a:pt x="2474" y="28814"/>
                      <a:pt x="2224" y="29621"/>
                      <a:pt x="1848" y="30374"/>
                    </a:cubicBezTo>
                    <a:cubicBezTo>
                      <a:pt x="1390" y="31332"/>
                      <a:pt x="846" y="32247"/>
                      <a:pt x="410" y="33215"/>
                    </a:cubicBezTo>
                    <a:cubicBezTo>
                      <a:pt x="269" y="33541"/>
                      <a:pt x="140" y="33873"/>
                      <a:pt x="15" y="34206"/>
                    </a:cubicBezTo>
                    <a:cubicBezTo>
                      <a:pt x="1" y="34244"/>
                      <a:pt x="17" y="34292"/>
                      <a:pt x="56" y="34309"/>
                    </a:cubicBezTo>
                    <a:lnTo>
                      <a:pt x="56" y="34308"/>
                    </a:lnTo>
                    <a:cubicBezTo>
                      <a:pt x="65" y="34312"/>
                      <a:pt x="74" y="34314"/>
                      <a:pt x="83" y="34314"/>
                    </a:cubicBezTo>
                    <a:cubicBezTo>
                      <a:pt x="114" y="34314"/>
                      <a:pt x="143" y="34293"/>
                      <a:pt x="154" y="34263"/>
                    </a:cubicBezTo>
                    <a:cubicBezTo>
                      <a:pt x="318" y="33832"/>
                      <a:pt x="484" y="33413"/>
                      <a:pt x="681" y="32994"/>
                    </a:cubicBezTo>
                    <a:cubicBezTo>
                      <a:pt x="984" y="32343"/>
                      <a:pt x="1354" y="31727"/>
                      <a:pt x="1672" y="31083"/>
                    </a:cubicBezTo>
                    <a:cubicBezTo>
                      <a:pt x="2076" y="30307"/>
                      <a:pt x="2394" y="29490"/>
                      <a:pt x="2665" y="28657"/>
                    </a:cubicBezTo>
                    <a:cubicBezTo>
                      <a:pt x="3072" y="27536"/>
                      <a:pt x="3283" y="26359"/>
                      <a:pt x="3574" y="25204"/>
                    </a:cubicBezTo>
                    <a:cubicBezTo>
                      <a:pt x="3769" y="24456"/>
                      <a:pt x="4011" y="23723"/>
                      <a:pt x="4213" y="22977"/>
                    </a:cubicBezTo>
                    <a:cubicBezTo>
                      <a:pt x="4769" y="20903"/>
                      <a:pt x="5252" y="18809"/>
                      <a:pt x="5737" y="16716"/>
                    </a:cubicBezTo>
                    <a:cubicBezTo>
                      <a:pt x="6383" y="13785"/>
                      <a:pt x="6889" y="10811"/>
                      <a:pt x="7820" y="7952"/>
                    </a:cubicBezTo>
                    <a:cubicBezTo>
                      <a:pt x="8256" y="6719"/>
                      <a:pt x="8782" y="5517"/>
                      <a:pt x="9402" y="4366"/>
                    </a:cubicBezTo>
                    <a:cubicBezTo>
                      <a:pt x="9756" y="3694"/>
                      <a:pt x="10114" y="3023"/>
                      <a:pt x="10540" y="2392"/>
                    </a:cubicBezTo>
                    <a:cubicBezTo>
                      <a:pt x="10850" y="1909"/>
                      <a:pt x="11214" y="1466"/>
                      <a:pt x="11600" y="1042"/>
                    </a:cubicBezTo>
                    <a:cubicBezTo>
                      <a:pt x="11866" y="765"/>
                      <a:pt x="12123" y="477"/>
                      <a:pt x="12424" y="238"/>
                    </a:cubicBezTo>
                    <a:cubicBezTo>
                      <a:pt x="12482" y="173"/>
                      <a:pt x="12634" y="165"/>
                      <a:pt x="12610" y="53"/>
                    </a:cubicBezTo>
                    <a:cubicBezTo>
                      <a:pt x="12598" y="17"/>
                      <a:pt x="12574" y="1"/>
                      <a:pt x="125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7099250" y="3127688"/>
                <a:ext cx="44575" cy="115625"/>
              </a:xfrm>
              <a:custGeom>
                <a:rect b="b" l="l" r="r" t="t"/>
                <a:pathLst>
                  <a:path extrusionOk="0" h="4625" w="1783">
                    <a:moveTo>
                      <a:pt x="1699" y="1"/>
                    </a:moveTo>
                    <a:cubicBezTo>
                      <a:pt x="1669" y="1"/>
                      <a:pt x="1639" y="19"/>
                      <a:pt x="1628" y="58"/>
                    </a:cubicBezTo>
                    <a:cubicBezTo>
                      <a:pt x="1357" y="1221"/>
                      <a:pt x="952" y="2346"/>
                      <a:pt x="538" y="3465"/>
                    </a:cubicBezTo>
                    <a:cubicBezTo>
                      <a:pt x="451" y="3701"/>
                      <a:pt x="355" y="3933"/>
                      <a:pt x="252" y="4163"/>
                    </a:cubicBezTo>
                    <a:cubicBezTo>
                      <a:pt x="221" y="4264"/>
                      <a:pt x="1" y="4584"/>
                      <a:pt x="176" y="4624"/>
                    </a:cubicBezTo>
                    <a:cubicBezTo>
                      <a:pt x="179" y="4624"/>
                      <a:pt x="182" y="4624"/>
                      <a:pt x="185" y="4624"/>
                    </a:cubicBezTo>
                    <a:cubicBezTo>
                      <a:pt x="238" y="4624"/>
                      <a:pt x="262" y="4568"/>
                      <a:pt x="269" y="4520"/>
                    </a:cubicBezTo>
                    <a:cubicBezTo>
                      <a:pt x="370" y="4264"/>
                      <a:pt x="499" y="4005"/>
                      <a:pt x="597" y="3742"/>
                    </a:cubicBezTo>
                    <a:cubicBezTo>
                      <a:pt x="921" y="2894"/>
                      <a:pt x="1210" y="2032"/>
                      <a:pt x="1481" y="1166"/>
                    </a:cubicBezTo>
                    <a:cubicBezTo>
                      <a:pt x="1588" y="819"/>
                      <a:pt x="1683" y="451"/>
                      <a:pt x="1770" y="94"/>
                    </a:cubicBezTo>
                    <a:cubicBezTo>
                      <a:pt x="1783" y="36"/>
                      <a:pt x="1741" y="1"/>
                      <a:pt x="1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7237625" y="2384688"/>
                <a:ext cx="186275" cy="482925"/>
              </a:xfrm>
              <a:custGeom>
                <a:rect b="b" l="l" r="r" t="t"/>
                <a:pathLst>
                  <a:path extrusionOk="0" h="19317" w="7451">
                    <a:moveTo>
                      <a:pt x="7376" y="1"/>
                    </a:moveTo>
                    <a:cubicBezTo>
                      <a:pt x="7164" y="1"/>
                      <a:pt x="6555" y="795"/>
                      <a:pt x="6450" y="930"/>
                    </a:cubicBezTo>
                    <a:cubicBezTo>
                      <a:pt x="5506" y="2186"/>
                      <a:pt x="4926" y="3666"/>
                      <a:pt x="4223" y="5061"/>
                    </a:cubicBezTo>
                    <a:cubicBezTo>
                      <a:pt x="3915" y="5735"/>
                      <a:pt x="3597" y="6407"/>
                      <a:pt x="3357" y="7108"/>
                    </a:cubicBezTo>
                    <a:cubicBezTo>
                      <a:pt x="2927" y="8369"/>
                      <a:pt x="2615" y="9666"/>
                      <a:pt x="2241" y="10944"/>
                    </a:cubicBezTo>
                    <a:cubicBezTo>
                      <a:pt x="1671" y="12876"/>
                      <a:pt x="1081" y="14805"/>
                      <a:pt x="583" y="16757"/>
                    </a:cubicBezTo>
                    <a:cubicBezTo>
                      <a:pt x="387" y="17576"/>
                      <a:pt x="205" y="18397"/>
                      <a:pt x="10" y="19217"/>
                    </a:cubicBezTo>
                    <a:cubicBezTo>
                      <a:pt x="1" y="19258"/>
                      <a:pt x="23" y="19304"/>
                      <a:pt x="66" y="19314"/>
                    </a:cubicBezTo>
                    <a:cubicBezTo>
                      <a:pt x="72" y="19316"/>
                      <a:pt x="78" y="19317"/>
                      <a:pt x="84" y="19317"/>
                    </a:cubicBezTo>
                    <a:cubicBezTo>
                      <a:pt x="118" y="19317"/>
                      <a:pt x="151" y="19290"/>
                      <a:pt x="158" y="19255"/>
                    </a:cubicBezTo>
                    <a:cubicBezTo>
                      <a:pt x="266" y="18790"/>
                      <a:pt x="373" y="18324"/>
                      <a:pt x="485" y="17860"/>
                    </a:cubicBezTo>
                    <a:cubicBezTo>
                      <a:pt x="653" y="17151"/>
                      <a:pt x="832" y="16444"/>
                      <a:pt x="1016" y="15739"/>
                    </a:cubicBezTo>
                    <a:cubicBezTo>
                      <a:pt x="1172" y="15156"/>
                      <a:pt x="1311" y="14569"/>
                      <a:pt x="1483" y="13991"/>
                    </a:cubicBezTo>
                    <a:cubicBezTo>
                      <a:pt x="1753" y="13090"/>
                      <a:pt x="2054" y="12199"/>
                      <a:pt x="2307" y="11292"/>
                    </a:cubicBezTo>
                    <a:cubicBezTo>
                      <a:pt x="2538" y="10513"/>
                      <a:pt x="2711" y="9718"/>
                      <a:pt x="2946" y="8940"/>
                    </a:cubicBezTo>
                    <a:cubicBezTo>
                      <a:pt x="3185" y="8196"/>
                      <a:pt x="3406" y="7440"/>
                      <a:pt x="3682" y="6708"/>
                    </a:cubicBezTo>
                    <a:cubicBezTo>
                      <a:pt x="3931" y="6054"/>
                      <a:pt x="4219" y="5417"/>
                      <a:pt x="4532" y="4792"/>
                    </a:cubicBezTo>
                    <a:cubicBezTo>
                      <a:pt x="5137" y="3604"/>
                      <a:pt x="5605" y="2344"/>
                      <a:pt x="6399" y="1259"/>
                    </a:cubicBezTo>
                    <a:cubicBezTo>
                      <a:pt x="6625" y="947"/>
                      <a:pt x="6865" y="640"/>
                      <a:pt x="7140" y="367"/>
                    </a:cubicBezTo>
                    <a:cubicBezTo>
                      <a:pt x="7217" y="295"/>
                      <a:pt x="7307" y="203"/>
                      <a:pt x="7407" y="146"/>
                    </a:cubicBezTo>
                    <a:cubicBezTo>
                      <a:pt x="7437" y="126"/>
                      <a:pt x="7451" y="88"/>
                      <a:pt x="7440" y="53"/>
                    </a:cubicBezTo>
                    <a:cubicBezTo>
                      <a:pt x="7429" y="17"/>
                      <a:pt x="7407" y="1"/>
                      <a:pt x="7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7486125" y="2498463"/>
                <a:ext cx="49850" cy="520275"/>
              </a:xfrm>
              <a:custGeom>
                <a:rect b="b" l="l" r="r" t="t"/>
                <a:pathLst>
                  <a:path extrusionOk="0" h="20811" w="1994">
                    <a:moveTo>
                      <a:pt x="1287" y="1"/>
                    </a:moveTo>
                    <a:cubicBezTo>
                      <a:pt x="1259" y="1"/>
                      <a:pt x="1232" y="19"/>
                      <a:pt x="1219" y="44"/>
                    </a:cubicBezTo>
                    <a:cubicBezTo>
                      <a:pt x="1187" y="101"/>
                      <a:pt x="1186" y="168"/>
                      <a:pt x="1176" y="231"/>
                    </a:cubicBezTo>
                    <a:cubicBezTo>
                      <a:pt x="1149" y="428"/>
                      <a:pt x="1134" y="628"/>
                      <a:pt x="1120" y="826"/>
                    </a:cubicBezTo>
                    <a:cubicBezTo>
                      <a:pt x="1069" y="1574"/>
                      <a:pt x="1027" y="2323"/>
                      <a:pt x="954" y="3069"/>
                    </a:cubicBezTo>
                    <a:cubicBezTo>
                      <a:pt x="860" y="4062"/>
                      <a:pt x="802" y="5057"/>
                      <a:pt x="712" y="6049"/>
                    </a:cubicBezTo>
                    <a:cubicBezTo>
                      <a:pt x="618" y="7042"/>
                      <a:pt x="495" y="8029"/>
                      <a:pt x="402" y="9021"/>
                    </a:cubicBezTo>
                    <a:cubicBezTo>
                      <a:pt x="282" y="10444"/>
                      <a:pt x="1" y="11859"/>
                      <a:pt x="50" y="13292"/>
                    </a:cubicBezTo>
                    <a:cubicBezTo>
                      <a:pt x="74" y="14024"/>
                      <a:pt x="135" y="14758"/>
                      <a:pt x="245" y="15483"/>
                    </a:cubicBezTo>
                    <a:cubicBezTo>
                      <a:pt x="321" y="15952"/>
                      <a:pt x="434" y="16414"/>
                      <a:pt x="534" y="16878"/>
                    </a:cubicBezTo>
                    <a:cubicBezTo>
                      <a:pt x="689" y="17655"/>
                      <a:pt x="801" y="18443"/>
                      <a:pt x="1079" y="19189"/>
                    </a:cubicBezTo>
                    <a:cubicBezTo>
                      <a:pt x="1215" y="19587"/>
                      <a:pt x="1388" y="19972"/>
                      <a:pt x="1602" y="20335"/>
                    </a:cubicBezTo>
                    <a:cubicBezTo>
                      <a:pt x="1679" y="20476"/>
                      <a:pt x="1755" y="20616"/>
                      <a:pt x="1826" y="20761"/>
                    </a:cubicBezTo>
                    <a:cubicBezTo>
                      <a:pt x="1835" y="20781"/>
                      <a:pt x="1848" y="20796"/>
                      <a:pt x="1867" y="20804"/>
                    </a:cubicBezTo>
                    <a:cubicBezTo>
                      <a:pt x="1877" y="20809"/>
                      <a:pt x="1886" y="20811"/>
                      <a:pt x="1896" y="20811"/>
                    </a:cubicBezTo>
                    <a:cubicBezTo>
                      <a:pt x="1949" y="20811"/>
                      <a:pt x="1993" y="20743"/>
                      <a:pt x="1968" y="20693"/>
                    </a:cubicBezTo>
                    <a:cubicBezTo>
                      <a:pt x="1860" y="20470"/>
                      <a:pt x="1739" y="20255"/>
                      <a:pt x="1618" y="20039"/>
                    </a:cubicBezTo>
                    <a:cubicBezTo>
                      <a:pt x="1440" y="19729"/>
                      <a:pt x="1316" y="19393"/>
                      <a:pt x="1199" y="19056"/>
                    </a:cubicBezTo>
                    <a:cubicBezTo>
                      <a:pt x="976" y="18405"/>
                      <a:pt x="874" y="17722"/>
                      <a:pt x="730" y="17051"/>
                    </a:cubicBezTo>
                    <a:cubicBezTo>
                      <a:pt x="647" y="16661"/>
                      <a:pt x="544" y="16276"/>
                      <a:pt x="455" y="15887"/>
                    </a:cubicBezTo>
                    <a:cubicBezTo>
                      <a:pt x="370" y="15452"/>
                      <a:pt x="311" y="15012"/>
                      <a:pt x="279" y="14568"/>
                    </a:cubicBezTo>
                    <a:cubicBezTo>
                      <a:pt x="219" y="13790"/>
                      <a:pt x="183" y="13014"/>
                      <a:pt x="224" y="12232"/>
                    </a:cubicBezTo>
                    <a:cubicBezTo>
                      <a:pt x="290" y="11190"/>
                      <a:pt x="416" y="10151"/>
                      <a:pt x="544" y="9116"/>
                    </a:cubicBezTo>
                    <a:cubicBezTo>
                      <a:pt x="795" y="7098"/>
                      <a:pt x="965" y="5073"/>
                      <a:pt x="1099" y="3045"/>
                    </a:cubicBezTo>
                    <a:cubicBezTo>
                      <a:pt x="1177" y="2223"/>
                      <a:pt x="1230" y="1400"/>
                      <a:pt x="1295" y="577"/>
                    </a:cubicBezTo>
                    <a:cubicBezTo>
                      <a:pt x="1316" y="419"/>
                      <a:pt x="1315" y="253"/>
                      <a:pt x="1362" y="103"/>
                    </a:cubicBezTo>
                    <a:cubicBezTo>
                      <a:pt x="1371" y="63"/>
                      <a:pt x="1353" y="23"/>
                      <a:pt x="1315" y="7"/>
                    </a:cubicBezTo>
                    <a:cubicBezTo>
                      <a:pt x="1306" y="3"/>
                      <a:pt x="1297" y="1"/>
                      <a:pt x="1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8"/>
              <p:cNvSpPr/>
              <p:nvPr/>
            </p:nvSpPr>
            <p:spPr>
              <a:xfrm>
                <a:off x="7471600" y="2685938"/>
                <a:ext cx="35450" cy="320425"/>
              </a:xfrm>
              <a:custGeom>
                <a:rect b="b" l="l" r="r" t="t"/>
                <a:pathLst>
                  <a:path extrusionOk="0" h="12817" w="1418">
                    <a:moveTo>
                      <a:pt x="358" y="1"/>
                    </a:moveTo>
                    <a:cubicBezTo>
                      <a:pt x="318" y="1"/>
                      <a:pt x="288" y="35"/>
                      <a:pt x="282" y="74"/>
                    </a:cubicBezTo>
                    <a:cubicBezTo>
                      <a:pt x="272" y="140"/>
                      <a:pt x="265" y="208"/>
                      <a:pt x="258" y="274"/>
                    </a:cubicBezTo>
                    <a:cubicBezTo>
                      <a:pt x="222" y="607"/>
                      <a:pt x="194" y="941"/>
                      <a:pt x="169" y="1275"/>
                    </a:cubicBezTo>
                    <a:cubicBezTo>
                      <a:pt x="95" y="2352"/>
                      <a:pt x="30" y="3431"/>
                      <a:pt x="14" y="4511"/>
                    </a:cubicBezTo>
                    <a:cubicBezTo>
                      <a:pt x="0" y="5456"/>
                      <a:pt x="40" y="6401"/>
                      <a:pt x="44" y="7346"/>
                    </a:cubicBezTo>
                    <a:cubicBezTo>
                      <a:pt x="47" y="8055"/>
                      <a:pt x="126" y="8760"/>
                      <a:pt x="250" y="9457"/>
                    </a:cubicBezTo>
                    <a:cubicBezTo>
                      <a:pt x="336" y="9953"/>
                      <a:pt x="397" y="10456"/>
                      <a:pt x="535" y="10941"/>
                    </a:cubicBezTo>
                    <a:cubicBezTo>
                      <a:pt x="617" y="11214"/>
                      <a:pt x="739" y="11472"/>
                      <a:pt x="852" y="11732"/>
                    </a:cubicBezTo>
                    <a:cubicBezTo>
                      <a:pt x="999" y="12074"/>
                      <a:pt x="1126" y="12423"/>
                      <a:pt x="1261" y="12769"/>
                    </a:cubicBezTo>
                    <a:lnTo>
                      <a:pt x="1261" y="12770"/>
                    </a:lnTo>
                    <a:cubicBezTo>
                      <a:pt x="1273" y="12799"/>
                      <a:pt x="1302" y="12817"/>
                      <a:pt x="1331" y="12817"/>
                    </a:cubicBezTo>
                    <a:cubicBezTo>
                      <a:pt x="1342" y="12817"/>
                      <a:pt x="1353" y="12815"/>
                      <a:pt x="1363" y="12810"/>
                    </a:cubicBezTo>
                    <a:cubicBezTo>
                      <a:pt x="1403" y="12791"/>
                      <a:pt x="1418" y="12742"/>
                      <a:pt x="1403" y="12702"/>
                    </a:cubicBezTo>
                    <a:cubicBezTo>
                      <a:pt x="1221" y="12222"/>
                      <a:pt x="1033" y="11744"/>
                      <a:pt x="810" y="11281"/>
                    </a:cubicBezTo>
                    <a:cubicBezTo>
                      <a:pt x="635" y="10896"/>
                      <a:pt x="554" y="10476"/>
                      <a:pt x="491" y="10061"/>
                    </a:cubicBezTo>
                    <a:cubicBezTo>
                      <a:pt x="402" y="9457"/>
                      <a:pt x="304" y="8855"/>
                      <a:pt x="254" y="8247"/>
                    </a:cubicBezTo>
                    <a:cubicBezTo>
                      <a:pt x="194" y="7417"/>
                      <a:pt x="191" y="6583"/>
                      <a:pt x="178" y="5751"/>
                    </a:cubicBezTo>
                    <a:cubicBezTo>
                      <a:pt x="162" y="4246"/>
                      <a:pt x="189" y="2741"/>
                      <a:pt x="324" y="1242"/>
                    </a:cubicBezTo>
                    <a:cubicBezTo>
                      <a:pt x="343" y="981"/>
                      <a:pt x="369" y="720"/>
                      <a:pt x="395" y="458"/>
                    </a:cubicBezTo>
                    <a:cubicBezTo>
                      <a:pt x="407" y="335"/>
                      <a:pt x="423" y="214"/>
                      <a:pt x="433" y="91"/>
                    </a:cubicBezTo>
                    <a:cubicBezTo>
                      <a:pt x="438" y="49"/>
                      <a:pt x="410" y="6"/>
                      <a:pt x="366" y="1"/>
                    </a:cubicBezTo>
                    <a:cubicBezTo>
                      <a:pt x="363" y="1"/>
                      <a:pt x="361" y="1"/>
                      <a:pt x="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8"/>
              <p:cNvSpPr/>
              <p:nvPr/>
            </p:nvSpPr>
            <p:spPr>
              <a:xfrm>
                <a:off x="7456525" y="2878388"/>
                <a:ext cx="15325" cy="99775"/>
              </a:xfrm>
              <a:custGeom>
                <a:rect b="b" l="l" r="r" t="t"/>
                <a:pathLst>
                  <a:path extrusionOk="0" h="3991" w="613">
                    <a:moveTo>
                      <a:pt x="119" y="1"/>
                    </a:moveTo>
                    <a:cubicBezTo>
                      <a:pt x="88" y="1"/>
                      <a:pt x="57" y="19"/>
                      <a:pt x="45" y="52"/>
                    </a:cubicBezTo>
                    <a:cubicBezTo>
                      <a:pt x="1" y="189"/>
                      <a:pt x="8" y="338"/>
                      <a:pt x="3" y="480"/>
                    </a:cubicBezTo>
                    <a:cubicBezTo>
                      <a:pt x="11" y="869"/>
                      <a:pt x="39" y="1257"/>
                      <a:pt x="79" y="1643"/>
                    </a:cubicBezTo>
                    <a:cubicBezTo>
                      <a:pt x="166" y="2414"/>
                      <a:pt x="264" y="3187"/>
                      <a:pt x="462" y="3939"/>
                    </a:cubicBezTo>
                    <a:cubicBezTo>
                      <a:pt x="473" y="3976"/>
                      <a:pt x="499" y="3991"/>
                      <a:pt x="525" y="3991"/>
                    </a:cubicBezTo>
                    <a:cubicBezTo>
                      <a:pt x="568" y="3991"/>
                      <a:pt x="612" y="3950"/>
                      <a:pt x="596" y="3895"/>
                    </a:cubicBezTo>
                    <a:cubicBezTo>
                      <a:pt x="535" y="3680"/>
                      <a:pt x="494" y="3463"/>
                      <a:pt x="451" y="3244"/>
                    </a:cubicBezTo>
                    <a:cubicBezTo>
                      <a:pt x="340" y="2684"/>
                      <a:pt x="278" y="2114"/>
                      <a:pt x="220" y="1547"/>
                    </a:cubicBezTo>
                    <a:cubicBezTo>
                      <a:pt x="188" y="1081"/>
                      <a:pt x="127" y="614"/>
                      <a:pt x="181" y="147"/>
                    </a:cubicBezTo>
                    <a:cubicBezTo>
                      <a:pt x="189" y="107"/>
                      <a:pt x="205" y="66"/>
                      <a:pt x="176" y="30"/>
                    </a:cubicBezTo>
                    <a:cubicBezTo>
                      <a:pt x="161" y="10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7510425" y="2526488"/>
                <a:ext cx="92375" cy="618425"/>
              </a:xfrm>
              <a:custGeom>
                <a:rect b="b" l="l" r="r" t="t"/>
                <a:pathLst>
                  <a:path extrusionOk="0" h="24737" w="3695">
                    <a:moveTo>
                      <a:pt x="816" y="1"/>
                    </a:moveTo>
                    <a:cubicBezTo>
                      <a:pt x="777" y="1"/>
                      <a:pt x="743" y="36"/>
                      <a:pt x="740" y="73"/>
                    </a:cubicBezTo>
                    <a:cubicBezTo>
                      <a:pt x="738" y="98"/>
                      <a:pt x="748" y="121"/>
                      <a:pt x="749" y="145"/>
                    </a:cubicBezTo>
                    <a:cubicBezTo>
                      <a:pt x="761" y="313"/>
                      <a:pt x="756" y="480"/>
                      <a:pt x="749" y="648"/>
                    </a:cubicBezTo>
                    <a:cubicBezTo>
                      <a:pt x="695" y="1559"/>
                      <a:pt x="588" y="2467"/>
                      <a:pt x="483" y="3374"/>
                    </a:cubicBezTo>
                    <a:cubicBezTo>
                      <a:pt x="301" y="4845"/>
                      <a:pt x="180" y="6322"/>
                      <a:pt x="87" y="7801"/>
                    </a:cubicBezTo>
                    <a:cubicBezTo>
                      <a:pt x="45" y="8763"/>
                      <a:pt x="35" y="9726"/>
                      <a:pt x="22" y="10689"/>
                    </a:cubicBezTo>
                    <a:cubicBezTo>
                      <a:pt x="0" y="12552"/>
                      <a:pt x="54" y="14431"/>
                      <a:pt x="433" y="16260"/>
                    </a:cubicBezTo>
                    <a:cubicBezTo>
                      <a:pt x="592" y="17113"/>
                      <a:pt x="881" y="17934"/>
                      <a:pt x="1161" y="18754"/>
                    </a:cubicBezTo>
                    <a:cubicBezTo>
                      <a:pt x="1340" y="19279"/>
                      <a:pt x="1496" y="19815"/>
                      <a:pt x="1713" y="20327"/>
                    </a:cubicBezTo>
                    <a:cubicBezTo>
                      <a:pt x="2129" y="21307"/>
                      <a:pt x="2538" y="22292"/>
                      <a:pt x="2966" y="23268"/>
                    </a:cubicBezTo>
                    <a:cubicBezTo>
                      <a:pt x="3160" y="23742"/>
                      <a:pt x="3296" y="24243"/>
                      <a:pt x="3534" y="24701"/>
                    </a:cubicBezTo>
                    <a:cubicBezTo>
                      <a:pt x="3546" y="24724"/>
                      <a:pt x="3571" y="24736"/>
                      <a:pt x="3596" y="24736"/>
                    </a:cubicBezTo>
                    <a:cubicBezTo>
                      <a:pt x="3610" y="24736"/>
                      <a:pt x="3624" y="24733"/>
                      <a:pt x="3635" y="24725"/>
                    </a:cubicBezTo>
                    <a:cubicBezTo>
                      <a:pt x="3694" y="24687"/>
                      <a:pt x="3665" y="24618"/>
                      <a:pt x="3635" y="24571"/>
                    </a:cubicBezTo>
                    <a:cubicBezTo>
                      <a:pt x="3426" y="24162"/>
                      <a:pt x="3289" y="23735"/>
                      <a:pt x="3128" y="23302"/>
                    </a:cubicBezTo>
                    <a:cubicBezTo>
                      <a:pt x="2938" y="22820"/>
                      <a:pt x="2731" y="22346"/>
                      <a:pt x="2533" y="21868"/>
                    </a:cubicBezTo>
                    <a:cubicBezTo>
                      <a:pt x="2261" y="21160"/>
                      <a:pt x="1933" y="20476"/>
                      <a:pt x="1662" y="19768"/>
                    </a:cubicBezTo>
                    <a:cubicBezTo>
                      <a:pt x="1386" y="18930"/>
                      <a:pt x="1112" y="18091"/>
                      <a:pt x="836" y="17254"/>
                    </a:cubicBezTo>
                    <a:cubicBezTo>
                      <a:pt x="289" y="15501"/>
                      <a:pt x="223" y="13652"/>
                      <a:pt x="177" y="11829"/>
                    </a:cubicBezTo>
                    <a:cubicBezTo>
                      <a:pt x="112" y="9136"/>
                      <a:pt x="309" y="6442"/>
                      <a:pt x="590" y="3763"/>
                    </a:cubicBezTo>
                    <a:cubicBezTo>
                      <a:pt x="671" y="2842"/>
                      <a:pt x="812" y="1926"/>
                      <a:pt x="879" y="1004"/>
                    </a:cubicBezTo>
                    <a:cubicBezTo>
                      <a:pt x="877" y="873"/>
                      <a:pt x="990" y="1"/>
                      <a:pt x="830" y="1"/>
                    </a:cubicBezTo>
                    <a:cubicBezTo>
                      <a:pt x="829" y="1"/>
                      <a:pt x="827" y="1"/>
                      <a:pt x="826" y="2"/>
                    </a:cubicBezTo>
                    <a:cubicBezTo>
                      <a:pt x="822" y="1"/>
                      <a:pt x="819" y="1"/>
                      <a:pt x="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7516975" y="2415038"/>
                <a:ext cx="103450" cy="743175"/>
              </a:xfrm>
              <a:custGeom>
                <a:rect b="b" l="l" r="r" t="t"/>
                <a:pathLst>
                  <a:path extrusionOk="0" h="29727" w="4138">
                    <a:moveTo>
                      <a:pt x="86" y="0"/>
                    </a:moveTo>
                    <a:cubicBezTo>
                      <a:pt x="66" y="0"/>
                      <a:pt x="46" y="8"/>
                      <a:pt x="31" y="25"/>
                    </a:cubicBezTo>
                    <a:cubicBezTo>
                      <a:pt x="2" y="58"/>
                      <a:pt x="1" y="112"/>
                      <a:pt x="32" y="142"/>
                    </a:cubicBezTo>
                    <a:cubicBezTo>
                      <a:pt x="84" y="193"/>
                      <a:pt x="133" y="246"/>
                      <a:pt x="182" y="300"/>
                    </a:cubicBezTo>
                    <a:cubicBezTo>
                      <a:pt x="291" y="431"/>
                      <a:pt x="394" y="570"/>
                      <a:pt x="489" y="712"/>
                    </a:cubicBezTo>
                    <a:cubicBezTo>
                      <a:pt x="611" y="903"/>
                      <a:pt x="684" y="1119"/>
                      <a:pt x="768" y="1326"/>
                    </a:cubicBezTo>
                    <a:cubicBezTo>
                      <a:pt x="890" y="1633"/>
                      <a:pt x="1013" y="1942"/>
                      <a:pt x="1080" y="2264"/>
                    </a:cubicBezTo>
                    <a:cubicBezTo>
                      <a:pt x="1170" y="2826"/>
                      <a:pt x="1136" y="3392"/>
                      <a:pt x="1099" y="3958"/>
                    </a:cubicBezTo>
                    <a:cubicBezTo>
                      <a:pt x="994" y="5570"/>
                      <a:pt x="809" y="7175"/>
                      <a:pt x="629" y="8780"/>
                    </a:cubicBezTo>
                    <a:cubicBezTo>
                      <a:pt x="419" y="10836"/>
                      <a:pt x="239" y="12896"/>
                      <a:pt x="228" y="14965"/>
                    </a:cubicBezTo>
                    <a:cubicBezTo>
                      <a:pt x="218" y="15617"/>
                      <a:pt x="276" y="16267"/>
                      <a:pt x="355" y="16915"/>
                    </a:cubicBezTo>
                    <a:cubicBezTo>
                      <a:pt x="442" y="17807"/>
                      <a:pt x="610" y="18688"/>
                      <a:pt x="869" y="19546"/>
                    </a:cubicBezTo>
                    <a:cubicBezTo>
                      <a:pt x="1173" y="20534"/>
                      <a:pt x="1424" y="21534"/>
                      <a:pt x="1657" y="22541"/>
                    </a:cubicBezTo>
                    <a:cubicBezTo>
                      <a:pt x="1986" y="23748"/>
                      <a:pt x="2285" y="24967"/>
                      <a:pt x="2700" y="26149"/>
                    </a:cubicBezTo>
                    <a:cubicBezTo>
                      <a:pt x="2977" y="26987"/>
                      <a:pt x="3230" y="27832"/>
                      <a:pt x="3535" y="28661"/>
                    </a:cubicBezTo>
                    <a:cubicBezTo>
                      <a:pt x="3665" y="29015"/>
                      <a:pt x="3785" y="29378"/>
                      <a:pt x="3992" y="29697"/>
                    </a:cubicBezTo>
                    <a:cubicBezTo>
                      <a:pt x="4007" y="29716"/>
                      <a:pt x="4029" y="29727"/>
                      <a:pt x="4052" y="29727"/>
                    </a:cubicBezTo>
                    <a:cubicBezTo>
                      <a:pt x="4066" y="29727"/>
                      <a:pt x="4079" y="29723"/>
                      <a:pt x="4092" y="29715"/>
                    </a:cubicBezTo>
                    <a:cubicBezTo>
                      <a:pt x="4123" y="29694"/>
                      <a:pt x="4138" y="29647"/>
                      <a:pt x="4122" y="29612"/>
                    </a:cubicBezTo>
                    <a:cubicBezTo>
                      <a:pt x="4069" y="29516"/>
                      <a:pt x="4014" y="29422"/>
                      <a:pt x="3966" y="29325"/>
                    </a:cubicBezTo>
                    <a:cubicBezTo>
                      <a:pt x="3841" y="29054"/>
                      <a:pt x="3740" y="28774"/>
                      <a:pt x="3639" y="28495"/>
                    </a:cubicBezTo>
                    <a:cubicBezTo>
                      <a:pt x="3137" y="27095"/>
                      <a:pt x="2687" y="25675"/>
                      <a:pt x="2288" y="24241"/>
                    </a:cubicBezTo>
                    <a:cubicBezTo>
                      <a:pt x="2156" y="23770"/>
                      <a:pt x="2014" y="23302"/>
                      <a:pt x="1896" y="22827"/>
                    </a:cubicBezTo>
                    <a:cubicBezTo>
                      <a:pt x="1754" y="22243"/>
                      <a:pt x="1632" y="21654"/>
                      <a:pt x="1470" y="21073"/>
                    </a:cubicBezTo>
                    <a:cubicBezTo>
                      <a:pt x="1237" y="20250"/>
                      <a:pt x="950" y="19442"/>
                      <a:pt x="774" y="18604"/>
                    </a:cubicBezTo>
                    <a:cubicBezTo>
                      <a:pt x="619" y="17919"/>
                      <a:pt x="554" y="17222"/>
                      <a:pt x="476" y="16525"/>
                    </a:cubicBezTo>
                    <a:cubicBezTo>
                      <a:pt x="262" y="14971"/>
                      <a:pt x="416" y="13403"/>
                      <a:pt x="518" y="11846"/>
                    </a:cubicBezTo>
                    <a:cubicBezTo>
                      <a:pt x="681" y="9338"/>
                      <a:pt x="1020" y="6846"/>
                      <a:pt x="1231" y="4343"/>
                    </a:cubicBezTo>
                    <a:cubicBezTo>
                      <a:pt x="1283" y="3631"/>
                      <a:pt x="1344" y="2905"/>
                      <a:pt x="1223" y="2196"/>
                    </a:cubicBezTo>
                    <a:cubicBezTo>
                      <a:pt x="1142" y="1819"/>
                      <a:pt x="996" y="1460"/>
                      <a:pt x="855" y="1101"/>
                    </a:cubicBezTo>
                    <a:cubicBezTo>
                      <a:pt x="739" y="761"/>
                      <a:pt x="535" y="465"/>
                      <a:pt x="304" y="193"/>
                    </a:cubicBezTo>
                    <a:cubicBezTo>
                      <a:pt x="253" y="133"/>
                      <a:pt x="197" y="76"/>
                      <a:pt x="141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7508900" y="2439538"/>
                <a:ext cx="17850" cy="61500"/>
              </a:xfrm>
              <a:custGeom>
                <a:rect b="b" l="l" r="r" t="t"/>
                <a:pathLst>
                  <a:path extrusionOk="0" h="2460" w="714">
                    <a:moveTo>
                      <a:pt x="111" y="1"/>
                    </a:moveTo>
                    <a:cubicBezTo>
                      <a:pt x="78" y="1"/>
                      <a:pt x="47" y="16"/>
                      <a:pt x="30" y="50"/>
                    </a:cubicBezTo>
                    <a:cubicBezTo>
                      <a:pt x="1" y="100"/>
                      <a:pt x="36" y="174"/>
                      <a:pt x="93" y="174"/>
                    </a:cubicBezTo>
                    <a:cubicBezTo>
                      <a:pt x="95" y="174"/>
                      <a:pt x="98" y="174"/>
                      <a:pt x="100" y="173"/>
                    </a:cubicBezTo>
                    <a:cubicBezTo>
                      <a:pt x="278" y="511"/>
                      <a:pt x="337" y="901"/>
                      <a:pt x="396" y="1275"/>
                    </a:cubicBezTo>
                    <a:cubicBezTo>
                      <a:pt x="443" y="1642"/>
                      <a:pt x="480" y="2011"/>
                      <a:pt x="505" y="2381"/>
                    </a:cubicBezTo>
                    <a:cubicBezTo>
                      <a:pt x="507" y="2423"/>
                      <a:pt x="538" y="2459"/>
                      <a:pt x="581" y="2459"/>
                    </a:cubicBezTo>
                    <a:cubicBezTo>
                      <a:pt x="581" y="2459"/>
                      <a:pt x="582" y="2459"/>
                      <a:pt x="583" y="2459"/>
                    </a:cubicBezTo>
                    <a:cubicBezTo>
                      <a:pt x="714" y="2446"/>
                      <a:pt x="634" y="2227"/>
                      <a:pt x="641" y="2136"/>
                    </a:cubicBezTo>
                    <a:cubicBezTo>
                      <a:pt x="590" y="1575"/>
                      <a:pt x="545" y="996"/>
                      <a:pt x="381" y="453"/>
                    </a:cubicBezTo>
                    <a:cubicBezTo>
                      <a:pt x="337" y="313"/>
                      <a:pt x="299" y="160"/>
                      <a:pt x="203" y="46"/>
                    </a:cubicBezTo>
                    <a:cubicBezTo>
                      <a:pt x="180" y="17"/>
                      <a:pt x="145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7531200" y="2462563"/>
                <a:ext cx="5075" cy="49850"/>
              </a:xfrm>
              <a:custGeom>
                <a:rect b="b" l="l" r="r" t="t"/>
                <a:pathLst>
                  <a:path extrusionOk="0" h="1994" w="203">
                    <a:moveTo>
                      <a:pt x="97" y="1"/>
                    </a:moveTo>
                    <a:cubicBezTo>
                      <a:pt x="57" y="1"/>
                      <a:pt x="17" y="31"/>
                      <a:pt x="18" y="84"/>
                    </a:cubicBezTo>
                    <a:cubicBezTo>
                      <a:pt x="38" y="546"/>
                      <a:pt x="56" y="1005"/>
                      <a:pt x="31" y="1470"/>
                    </a:cubicBezTo>
                    <a:cubicBezTo>
                      <a:pt x="24" y="1611"/>
                      <a:pt x="16" y="1758"/>
                      <a:pt x="4" y="1904"/>
                    </a:cubicBezTo>
                    <a:cubicBezTo>
                      <a:pt x="1" y="1946"/>
                      <a:pt x="27" y="1989"/>
                      <a:pt x="71" y="1993"/>
                    </a:cubicBezTo>
                    <a:cubicBezTo>
                      <a:pt x="74" y="1993"/>
                      <a:pt x="77" y="1994"/>
                      <a:pt x="79" y="1994"/>
                    </a:cubicBezTo>
                    <a:cubicBezTo>
                      <a:pt x="119" y="1994"/>
                      <a:pt x="153" y="1960"/>
                      <a:pt x="156" y="1920"/>
                    </a:cubicBezTo>
                    <a:cubicBezTo>
                      <a:pt x="180" y="1610"/>
                      <a:pt x="193" y="1299"/>
                      <a:pt x="198" y="989"/>
                    </a:cubicBezTo>
                    <a:cubicBezTo>
                      <a:pt x="203" y="681"/>
                      <a:pt x="189" y="374"/>
                      <a:pt x="170" y="67"/>
                    </a:cubicBezTo>
                    <a:cubicBezTo>
                      <a:pt x="163" y="22"/>
                      <a:pt x="130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8"/>
              <p:cNvSpPr/>
              <p:nvPr/>
            </p:nvSpPr>
            <p:spPr>
              <a:xfrm>
                <a:off x="7384700" y="2283313"/>
                <a:ext cx="85825" cy="28125"/>
              </a:xfrm>
              <a:custGeom>
                <a:rect b="b" l="l" r="r" t="t"/>
                <a:pathLst>
                  <a:path extrusionOk="0" h="1125" w="3433">
                    <a:moveTo>
                      <a:pt x="3335" y="1"/>
                    </a:moveTo>
                    <a:cubicBezTo>
                      <a:pt x="2795" y="29"/>
                      <a:pt x="2261" y="153"/>
                      <a:pt x="1733" y="260"/>
                    </a:cubicBezTo>
                    <a:cubicBezTo>
                      <a:pt x="1246" y="388"/>
                      <a:pt x="739" y="495"/>
                      <a:pt x="308" y="768"/>
                    </a:cubicBezTo>
                    <a:cubicBezTo>
                      <a:pt x="210" y="834"/>
                      <a:pt x="117" y="907"/>
                      <a:pt x="32" y="991"/>
                    </a:cubicBezTo>
                    <a:cubicBezTo>
                      <a:pt x="1" y="1020"/>
                      <a:pt x="4" y="1076"/>
                      <a:pt x="33" y="1105"/>
                    </a:cubicBezTo>
                    <a:cubicBezTo>
                      <a:pt x="51" y="1119"/>
                      <a:pt x="68" y="1125"/>
                      <a:pt x="84" y="1125"/>
                    </a:cubicBezTo>
                    <a:cubicBezTo>
                      <a:pt x="158" y="1125"/>
                      <a:pt x="226" y="1011"/>
                      <a:pt x="290" y="979"/>
                    </a:cubicBezTo>
                    <a:cubicBezTo>
                      <a:pt x="436" y="868"/>
                      <a:pt x="607" y="781"/>
                      <a:pt x="787" y="708"/>
                    </a:cubicBezTo>
                    <a:cubicBezTo>
                      <a:pt x="1222" y="541"/>
                      <a:pt x="1680" y="435"/>
                      <a:pt x="2135" y="333"/>
                    </a:cubicBezTo>
                    <a:cubicBezTo>
                      <a:pt x="2534" y="261"/>
                      <a:pt x="2934" y="169"/>
                      <a:pt x="3338" y="152"/>
                    </a:cubicBezTo>
                    <a:cubicBezTo>
                      <a:pt x="3432" y="148"/>
                      <a:pt x="3429" y="1"/>
                      <a:pt x="3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8"/>
              <p:cNvSpPr/>
              <p:nvPr/>
            </p:nvSpPr>
            <p:spPr>
              <a:xfrm>
                <a:off x="7383950" y="2302713"/>
                <a:ext cx="63000" cy="22675"/>
              </a:xfrm>
              <a:custGeom>
                <a:rect b="b" l="l" r="r" t="t"/>
                <a:pathLst>
                  <a:path extrusionOk="0" h="907" w="2520">
                    <a:moveTo>
                      <a:pt x="2238" y="0"/>
                    </a:moveTo>
                    <a:cubicBezTo>
                      <a:pt x="2047" y="0"/>
                      <a:pt x="1857" y="46"/>
                      <a:pt x="1672" y="91"/>
                    </a:cubicBezTo>
                    <a:cubicBezTo>
                      <a:pt x="1413" y="160"/>
                      <a:pt x="1156" y="240"/>
                      <a:pt x="908" y="346"/>
                    </a:cubicBezTo>
                    <a:cubicBezTo>
                      <a:pt x="791" y="398"/>
                      <a:pt x="1" y="743"/>
                      <a:pt x="245" y="901"/>
                    </a:cubicBezTo>
                    <a:cubicBezTo>
                      <a:pt x="254" y="905"/>
                      <a:pt x="263" y="906"/>
                      <a:pt x="272" y="906"/>
                    </a:cubicBezTo>
                    <a:cubicBezTo>
                      <a:pt x="300" y="906"/>
                      <a:pt x="328" y="890"/>
                      <a:pt x="341" y="865"/>
                    </a:cubicBezTo>
                    <a:cubicBezTo>
                      <a:pt x="431" y="781"/>
                      <a:pt x="537" y="716"/>
                      <a:pt x="644" y="655"/>
                    </a:cubicBezTo>
                    <a:cubicBezTo>
                      <a:pt x="1027" y="447"/>
                      <a:pt x="1754" y="166"/>
                      <a:pt x="2247" y="166"/>
                    </a:cubicBezTo>
                    <a:cubicBezTo>
                      <a:pt x="2303" y="166"/>
                      <a:pt x="2357" y="170"/>
                      <a:pt x="2407" y="178"/>
                    </a:cubicBezTo>
                    <a:cubicBezTo>
                      <a:pt x="2410" y="178"/>
                      <a:pt x="2413" y="178"/>
                      <a:pt x="2416" y="178"/>
                    </a:cubicBezTo>
                    <a:cubicBezTo>
                      <a:pt x="2509" y="178"/>
                      <a:pt x="2520" y="29"/>
                      <a:pt x="2424" y="16"/>
                    </a:cubicBezTo>
                    <a:cubicBezTo>
                      <a:pt x="2362" y="5"/>
                      <a:pt x="230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7381200" y="2326188"/>
                <a:ext cx="60250" cy="19425"/>
              </a:xfrm>
              <a:custGeom>
                <a:rect b="b" l="l" r="r" t="t"/>
                <a:pathLst>
                  <a:path extrusionOk="0" h="777" w="2410">
                    <a:moveTo>
                      <a:pt x="2207" y="0"/>
                    </a:moveTo>
                    <a:cubicBezTo>
                      <a:pt x="1714" y="0"/>
                      <a:pt x="1" y="453"/>
                      <a:pt x="147" y="739"/>
                    </a:cubicBezTo>
                    <a:cubicBezTo>
                      <a:pt x="160" y="763"/>
                      <a:pt x="186" y="776"/>
                      <a:pt x="212" y="776"/>
                    </a:cubicBezTo>
                    <a:cubicBezTo>
                      <a:pt x="232" y="776"/>
                      <a:pt x="252" y="768"/>
                      <a:pt x="266" y="751"/>
                    </a:cubicBezTo>
                    <a:cubicBezTo>
                      <a:pt x="274" y="741"/>
                      <a:pt x="285" y="734"/>
                      <a:pt x="294" y="726"/>
                    </a:cubicBezTo>
                    <a:cubicBezTo>
                      <a:pt x="716" y="451"/>
                      <a:pt x="1237" y="340"/>
                      <a:pt x="1725" y="225"/>
                    </a:cubicBezTo>
                    <a:cubicBezTo>
                      <a:pt x="1865" y="194"/>
                      <a:pt x="2007" y="164"/>
                      <a:pt x="2151" y="164"/>
                    </a:cubicBezTo>
                    <a:cubicBezTo>
                      <a:pt x="2200" y="164"/>
                      <a:pt x="2249" y="167"/>
                      <a:pt x="2298" y="176"/>
                    </a:cubicBezTo>
                    <a:cubicBezTo>
                      <a:pt x="2300" y="176"/>
                      <a:pt x="2303" y="176"/>
                      <a:pt x="2306" y="176"/>
                    </a:cubicBezTo>
                    <a:cubicBezTo>
                      <a:pt x="2398" y="176"/>
                      <a:pt x="2410" y="27"/>
                      <a:pt x="2315" y="14"/>
                    </a:cubicBezTo>
                    <a:cubicBezTo>
                      <a:pt x="2293" y="5"/>
                      <a:pt x="2256" y="0"/>
                      <a:pt x="2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7374775" y="2342938"/>
                <a:ext cx="66875" cy="29425"/>
              </a:xfrm>
              <a:custGeom>
                <a:rect b="b" l="l" r="r" t="t"/>
                <a:pathLst>
                  <a:path extrusionOk="0" h="1177" w="2675">
                    <a:moveTo>
                      <a:pt x="2569" y="0"/>
                    </a:moveTo>
                    <a:cubicBezTo>
                      <a:pt x="2565" y="0"/>
                      <a:pt x="2561" y="1"/>
                      <a:pt x="2557" y="1"/>
                    </a:cubicBezTo>
                    <a:cubicBezTo>
                      <a:pt x="2212" y="57"/>
                      <a:pt x="1880" y="179"/>
                      <a:pt x="1546" y="278"/>
                    </a:cubicBezTo>
                    <a:cubicBezTo>
                      <a:pt x="1215" y="388"/>
                      <a:pt x="881" y="498"/>
                      <a:pt x="575" y="669"/>
                    </a:cubicBezTo>
                    <a:cubicBezTo>
                      <a:pt x="459" y="719"/>
                      <a:pt x="1" y="1059"/>
                      <a:pt x="220" y="1175"/>
                    </a:cubicBezTo>
                    <a:cubicBezTo>
                      <a:pt x="226" y="1176"/>
                      <a:pt x="231" y="1177"/>
                      <a:pt x="237" y="1177"/>
                    </a:cubicBezTo>
                    <a:cubicBezTo>
                      <a:pt x="268" y="1177"/>
                      <a:pt x="299" y="1156"/>
                      <a:pt x="309" y="1125"/>
                    </a:cubicBezTo>
                    <a:cubicBezTo>
                      <a:pt x="370" y="975"/>
                      <a:pt x="527" y="888"/>
                      <a:pt x="659" y="807"/>
                    </a:cubicBezTo>
                    <a:cubicBezTo>
                      <a:pt x="996" y="621"/>
                      <a:pt x="1359" y="507"/>
                      <a:pt x="1727" y="390"/>
                    </a:cubicBezTo>
                    <a:cubicBezTo>
                      <a:pt x="2009" y="307"/>
                      <a:pt x="2290" y="207"/>
                      <a:pt x="2581" y="160"/>
                    </a:cubicBezTo>
                    <a:cubicBezTo>
                      <a:pt x="2675" y="144"/>
                      <a:pt x="2658" y="0"/>
                      <a:pt x="2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7382575" y="2355138"/>
                <a:ext cx="58550" cy="26850"/>
              </a:xfrm>
              <a:custGeom>
                <a:rect b="b" l="l" r="r" t="t"/>
                <a:pathLst>
                  <a:path extrusionOk="0" h="1074" w="2342">
                    <a:moveTo>
                      <a:pt x="2235" y="0"/>
                    </a:moveTo>
                    <a:cubicBezTo>
                      <a:pt x="2224" y="0"/>
                      <a:pt x="2213" y="3"/>
                      <a:pt x="2202" y="8"/>
                    </a:cubicBezTo>
                    <a:cubicBezTo>
                      <a:pt x="1982" y="115"/>
                      <a:pt x="1761" y="219"/>
                      <a:pt x="1537" y="315"/>
                    </a:cubicBezTo>
                    <a:cubicBezTo>
                      <a:pt x="1147" y="486"/>
                      <a:pt x="752" y="645"/>
                      <a:pt x="355" y="799"/>
                    </a:cubicBezTo>
                    <a:cubicBezTo>
                      <a:pt x="252" y="846"/>
                      <a:pt x="137" y="870"/>
                      <a:pt x="40" y="928"/>
                    </a:cubicBezTo>
                    <a:cubicBezTo>
                      <a:pt x="2" y="961"/>
                      <a:pt x="1" y="1027"/>
                      <a:pt x="42" y="1058"/>
                    </a:cubicBezTo>
                    <a:cubicBezTo>
                      <a:pt x="55" y="1068"/>
                      <a:pt x="71" y="1074"/>
                      <a:pt x="88" y="1074"/>
                    </a:cubicBezTo>
                    <a:cubicBezTo>
                      <a:pt x="103" y="1074"/>
                      <a:pt x="119" y="1069"/>
                      <a:pt x="131" y="1059"/>
                    </a:cubicBezTo>
                    <a:cubicBezTo>
                      <a:pt x="319" y="990"/>
                      <a:pt x="506" y="917"/>
                      <a:pt x="693" y="841"/>
                    </a:cubicBezTo>
                    <a:cubicBezTo>
                      <a:pt x="1223" y="628"/>
                      <a:pt x="1750" y="407"/>
                      <a:pt x="2263" y="155"/>
                    </a:cubicBezTo>
                    <a:cubicBezTo>
                      <a:pt x="2342" y="118"/>
                      <a:pt x="2308" y="0"/>
                      <a:pt x="2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7388275" y="2259863"/>
                <a:ext cx="75100" cy="18800"/>
              </a:xfrm>
              <a:custGeom>
                <a:rect b="b" l="l" r="r" t="t"/>
                <a:pathLst>
                  <a:path extrusionOk="0" h="752" w="3004">
                    <a:moveTo>
                      <a:pt x="2930" y="1"/>
                    </a:moveTo>
                    <a:cubicBezTo>
                      <a:pt x="2928" y="1"/>
                      <a:pt x="2927" y="1"/>
                      <a:pt x="2926" y="1"/>
                    </a:cubicBezTo>
                    <a:cubicBezTo>
                      <a:pt x="2391" y="39"/>
                      <a:pt x="1859" y="120"/>
                      <a:pt x="1331" y="204"/>
                    </a:cubicBezTo>
                    <a:cubicBezTo>
                      <a:pt x="1096" y="249"/>
                      <a:pt x="0" y="392"/>
                      <a:pt x="57" y="705"/>
                    </a:cubicBezTo>
                    <a:cubicBezTo>
                      <a:pt x="70" y="736"/>
                      <a:pt x="99" y="752"/>
                      <a:pt x="127" y="752"/>
                    </a:cubicBezTo>
                    <a:cubicBezTo>
                      <a:pt x="151" y="752"/>
                      <a:pt x="174" y="741"/>
                      <a:pt x="189" y="719"/>
                    </a:cubicBezTo>
                    <a:cubicBezTo>
                      <a:pt x="195" y="705"/>
                      <a:pt x="205" y="695"/>
                      <a:pt x="218" y="686"/>
                    </a:cubicBezTo>
                    <a:cubicBezTo>
                      <a:pt x="509" y="502"/>
                      <a:pt x="862" y="454"/>
                      <a:pt x="1195" y="392"/>
                    </a:cubicBezTo>
                    <a:cubicBezTo>
                      <a:pt x="1677" y="307"/>
                      <a:pt x="2161" y="241"/>
                      <a:pt x="2645" y="184"/>
                    </a:cubicBezTo>
                    <a:cubicBezTo>
                      <a:pt x="2735" y="174"/>
                      <a:pt x="2832" y="164"/>
                      <a:pt x="2929" y="160"/>
                    </a:cubicBezTo>
                    <a:cubicBezTo>
                      <a:pt x="2972" y="159"/>
                      <a:pt x="3004" y="119"/>
                      <a:pt x="3002" y="77"/>
                    </a:cubicBezTo>
                    <a:cubicBezTo>
                      <a:pt x="3001" y="37"/>
                      <a:pt x="2971" y="1"/>
                      <a:pt x="2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8"/>
              <p:cNvSpPr/>
              <p:nvPr/>
            </p:nvSpPr>
            <p:spPr>
              <a:xfrm>
                <a:off x="7488100" y="2277613"/>
                <a:ext cx="140525" cy="50300"/>
              </a:xfrm>
              <a:custGeom>
                <a:rect b="b" l="l" r="r" t="t"/>
                <a:pathLst>
                  <a:path extrusionOk="0" h="2012" w="5621">
                    <a:moveTo>
                      <a:pt x="531" y="0"/>
                    </a:moveTo>
                    <a:cubicBezTo>
                      <a:pt x="411" y="5"/>
                      <a:pt x="287" y="16"/>
                      <a:pt x="171" y="51"/>
                    </a:cubicBezTo>
                    <a:cubicBezTo>
                      <a:pt x="124" y="65"/>
                      <a:pt x="70" y="86"/>
                      <a:pt x="45" y="130"/>
                    </a:cubicBezTo>
                    <a:cubicBezTo>
                      <a:pt x="0" y="194"/>
                      <a:pt x="52" y="265"/>
                      <a:pt x="108" y="265"/>
                    </a:cubicBezTo>
                    <a:cubicBezTo>
                      <a:pt x="131" y="265"/>
                      <a:pt x="154" y="254"/>
                      <a:pt x="171" y="225"/>
                    </a:cubicBezTo>
                    <a:cubicBezTo>
                      <a:pt x="330" y="180"/>
                      <a:pt x="510" y="163"/>
                      <a:pt x="700" y="163"/>
                    </a:cubicBezTo>
                    <a:cubicBezTo>
                      <a:pt x="1241" y="163"/>
                      <a:pt x="1867" y="306"/>
                      <a:pt x="2333" y="384"/>
                    </a:cubicBezTo>
                    <a:cubicBezTo>
                      <a:pt x="3129" y="549"/>
                      <a:pt x="3924" y="791"/>
                      <a:pt x="4613" y="1234"/>
                    </a:cubicBezTo>
                    <a:cubicBezTo>
                      <a:pt x="4918" y="1450"/>
                      <a:pt x="5192" y="1715"/>
                      <a:pt x="5447" y="1987"/>
                    </a:cubicBezTo>
                    <a:lnTo>
                      <a:pt x="5447" y="1986"/>
                    </a:lnTo>
                    <a:cubicBezTo>
                      <a:pt x="5466" y="2004"/>
                      <a:pt x="5485" y="2011"/>
                      <a:pt x="5503" y="2011"/>
                    </a:cubicBezTo>
                    <a:cubicBezTo>
                      <a:pt x="5569" y="2011"/>
                      <a:pt x="5620" y="1917"/>
                      <a:pt x="5562" y="1859"/>
                    </a:cubicBezTo>
                    <a:cubicBezTo>
                      <a:pt x="5303" y="1581"/>
                      <a:pt x="5026" y="1314"/>
                      <a:pt x="4714" y="1096"/>
                    </a:cubicBezTo>
                    <a:cubicBezTo>
                      <a:pt x="4269" y="813"/>
                      <a:pt x="3772" y="615"/>
                      <a:pt x="3268" y="463"/>
                    </a:cubicBezTo>
                    <a:cubicBezTo>
                      <a:pt x="2377" y="222"/>
                      <a:pt x="1460" y="2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8"/>
              <p:cNvSpPr/>
              <p:nvPr/>
            </p:nvSpPr>
            <p:spPr>
              <a:xfrm>
                <a:off x="7487375" y="2307938"/>
                <a:ext cx="154700" cy="45975"/>
              </a:xfrm>
              <a:custGeom>
                <a:rect b="b" l="l" r="r" t="t"/>
                <a:pathLst>
                  <a:path extrusionOk="0" h="1839" w="6188">
                    <a:moveTo>
                      <a:pt x="1381" y="0"/>
                    </a:moveTo>
                    <a:cubicBezTo>
                      <a:pt x="1164" y="0"/>
                      <a:pt x="946" y="12"/>
                      <a:pt x="727" y="36"/>
                    </a:cubicBezTo>
                    <a:cubicBezTo>
                      <a:pt x="602" y="47"/>
                      <a:pt x="1" y="159"/>
                      <a:pt x="195" y="362"/>
                    </a:cubicBezTo>
                    <a:cubicBezTo>
                      <a:pt x="206" y="369"/>
                      <a:pt x="218" y="372"/>
                      <a:pt x="230" y="372"/>
                    </a:cubicBezTo>
                    <a:cubicBezTo>
                      <a:pt x="255" y="372"/>
                      <a:pt x="278" y="359"/>
                      <a:pt x="293" y="338"/>
                    </a:cubicBezTo>
                    <a:cubicBezTo>
                      <a:pt x="451" y="229"/>
                      <a:pt x="658" y="215"/>
                      <a:pt x="843" y="187"/>
                    </a:cubicBezTo>
                    <a:cubicBezTo>
                      <a:pt x="1029" y="171"/>
                      <a:pt x="1217" y="163"/>
                      <a:pt x="1405" y="163"/>
                    </a:cubicBezTo>
                    <a:cubicBezTo>
                      <a:pt x="2080" y="163"/>
                      <a:pt x="2763" y="267"/>
                      <a:pt x="3402" y="474"/>
                    </a:cubicBezTo>
                    <a:cubicBezTo>
                      <a:pt x="3994" y="671"/>
                      <a:pt x="4564" y="962"/>
                      <a:pt x="5110" y="1267"/>
                    </a:cubicBezTo>
                    <a:cubicBezTo>
                      <a:pt x="5422" y="1443"/>
                      <a:pt x="5731" y="1609"/>
                      <a:pt x="6021" y="1821"/>
                    </a:cubicBezTo>
                    <a:lnTo>
                      <a:pt x="6022" y="1821"/>
                    </a:lnTo>
                    <a:cubicBezTo>
                      <a:pt x="6039" y="1833"/>
                      <a:pt x="6055" y="1839"/>
                      <a:pt x="6070" y="1839"/>
                    </a:cubicBezTo>
                    <a:cubicBezTo>
                      <a:pt x="6140" y="1839"/>
                      <a:pt x="6188" y="1733"/>
                      <a:pt x="6119" y="1681"/>
                    </a:cubicBezTo>
                    <a:cubicBezTo>
                      <a:pt x="5844" y="1478"/>
                      <a:pt x="5544" y="1311"/>
                      <a:pt x="5246" y="1142"/>
                    </a:cubicBezTo>
                    <a:cubicBezTo>
                      <a:pt x="4078" y="457"/>
                      <a:pt x="2741" y="0"/>
                      <a:pt x="1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7514975" y="2329288"/>
                <a:ext cx="154850" cy="42075"/>
              </a:xfrm>
              <a:custGeom>
                <a:rect b="b" l="l" r="r" t="t"/>
                <a:pathLst>
                  <a:path extrusionOk="0" h="1683" w="6194">
                    <a:moveTo>
                      <a:pt x="276" y="2"/>
                    </a:moveTo>
                    <a:cubicBezTo>
                      <a:pt x="273" y="2"/>
                      <a:pt x="269" y="2"/>
                      <a:pt x="265" y="2"/>
                    </a:cubicBezTo>
                    <a:cubicBezTo>
                      <a:pt x="177" y="11"/>
                      <a:pt x="41" y="0"/>
                      <a:pt x="9" y="103"/>
                    </a:cubicBezTo>
                    <a:cubicBezTo>
                      <a:pt x="1" y="141"/>
                      <a:pt x="18" y="183"/>
                      <a:pt x="55" y="198"/>
                    </a:cubicBezTo>
                    <a:cubicBezTo>
                      <a:pt x="64" y="201"/>
                      <a:pt x="72" y="203"/>
                      <a:pt x="80" y="203"/>
                    </a:cubicBezTo>
                    <a:cubicBezTo>
                      <a:pt x="116" y="203"/>
                      <a:pt x="148" y="173"/>
                      <a:pt x="186" y="173"/>
                    </a:cubicBezTo>
                    <a:cubicBezTo>
                      <a:pt x="187" y="173"/>
                      <a:pt x="189" y="173"/>
                      <a:pt x="190" y="173"/>
                    </a:cubicBezTo>
                    <a:cubicBezTo>
                      <a:pt x="261" y="171"/>
                      <a:pt x="331" y="170"/>
                      <a:pt x="402" y="170"/>
                    </a:cubicBezTo>
                    <a:cubicBezTo>
                      <a:pt x="1088" y="170"/>
                      <a:pt x="1777" y="281"/>
                      <a:pt x="2453" y="392"/>
                    </a:cubicBezTo>
                    <a:cubicBezTo>
                      <a:pt x="3713" y="595"/>
                      <a:pt x="4924" y="1037"/>
                      <a:pt x="6030" y="1672"/>
                    </a:cubicBezTo>
                    <a:cubicBezTo>
                      <a:pt x="6042" y="1680"/>
                      <a:pt x="6055" y="1683"/>
                      <a:pt x="6068" y="1683"/>
                    </a:cubicBezTo>
                    <a:cubicBezTo>
                      <a:pt x="6098" y="1683"/>
                      <a:pt x="6127" y="1665"/>
                      <a:pt x="6143" y="1637"/>
                    </a:cubicBezTo>
                    <a:cubicBezTo>
                      <a:pt x="6194" y="1522"/>
                      <a:pt x="6039" y="1484"/>
                      <a:pt x="5966" y="1435"/>
                    </a:cubicBezTo>
                    <a:cubicBezTo>
                      <a:pt x="5855" y="1373"/>
                      <a:pt x="5741" y="1315"/>
                      <a:pt x="5626" y="1258"/>
                    </a:cubicBezTo>
                    <a:cubicBezTo>
                      <a:pt x="4687" y="764"/>
                      <a:pt x="3671" y="452"/>
                      <a:pt x="2628" y="273"/>
                    </a:cubicBezTo>
                    <a:cubicBezTo>
                      <a:pt x="1853" y="124"/>
                      <a:pt x="1067" y="2"/>
                      <a:pt x="276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7532625" y="2354513"/>
                <a:ext cx="189600" cy="73925"/>
              </a:xfrm>
              <a:custGeom>
                <a:rect b="b" l="l" r="r" t="t"/>
                <a:pathLst>
                  <a:path extrusionOk="0" h="2957" w="7584">
                    <a:moveTo>
                      <a:pt x="87" y="0"/>
                    </a:moveTo>
                    <a:cubicBezTo>
                      <a:pt x="44" y="0"/>
                      <a:pt x="10" y="30"/>
                      <a:pt x="5" y="73"/>
                    </a:cubicBezTo>
                    <a:cubicBezTo>
                      <a:pt x="0" y="114"/>
                      <a:pt x="29" y="158"/>
                      <a:pt x="72" y="162"/>
                    </a:cubicBezTo>
                    <a:cubicBezTo>
                      <a:pt x="288" y="178"/>
                      <a:pt x="505" y="189"/>
                      <a:pt x="721" y="207"/>
                    </a:cubicBezTo>
                    <a:cubicBezTo>
                      <a:pt x="942" y="224"/>
                      <a:pt x="1161" y="242"/>
                      <a:pt x="1381" y="271"/>
                    </a:cubicBezTo>
                    <a:cubicBezTo>
                      <a:pt x="2199" y="358"/>
                      <a:pt x="3014" y="490"/>
                      <a:pt x="3799" y="743"/>
                    </a:cubicBezTo>
                    <a:cubicBezTo>
                      <a:pt x="4126" y="847"/>
                      <a:pt x="4463" y="936"/>
                      <a:pt x="4774" y="1090"/>
                    </a:cubicBezTo>
                    <a:cubicBezTo>
                      <a:pt x="5139" y="1274"/>
                      <a:pt x="5484" y="1537"/>
                      <a:pt x="5820" y="1777"/>
                    </a:cubicBezTo>
                    <a:cubicBezTo>
                      <a:pt x="6352" y="2168"/>
                      <a:pt x="6909" y="2527"/>
                      <a:pt x="7425" y="2939"/>
                    </a:cubicBezTo>
                    <a:cubicBezTo>
                      <a:pt x="7441" y="2952"/>
                      <a:pt x="7458" y="2957"/>
                      <a:pt x="7473" y="2957"/>
                    </a:cubicBezTo>
                    <a:cubicBezTo>
                      <a:pt x="7540" y="2957"/>
                      <a:pt x="7584" y="2854"/>
                      <a:pt x="7519" y="2804"/>
                    </a:cubicBezTo>
                    <a:cubicBezTo>
                      <a:pt x="7057" y="2426"/>
                      <a:pt x="6549" y="2111"/>
                      <a:pt x="6069" y="1757"/>
                    </a:cubicBezTo>
                    <a:cubicBezTo>
                      <a:pt x="5596" y="1420"/>
                      <a:pt x="5144" y="1026"/>
                      <a:pt x="4590" y="826"/>
                    </a:cubicBezTo>
                    <a:cubicBezTo>
                      <a:pt x="3394" y="405"/>
                      <a:pt x="2144" y="162"/>
                      <a:pt x="883" y="57"/>
                    </a:cubicBezTo>
                    <a:cubicBezTo>
                      <a:pt x="619" y="33"/>
                      <a:pt x="354" y="13"/>
                      <a:pt x="90" y="0"/>
                    </a:cubicBezTo>
                    <a:cubicBezTo>
                      <a:pt x="89" y="0"/>
                      <a:pt x="88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7519975" y="2371488"/>
                <a:ext cx="171875" cy="99200"/>
              </a:xfrm>
              <a:custGeom>
                <a:rect b="b" l="l" r="r" t="t"/>
                <a:pathLst>
                  <a:path extrusionOk="0" h="3968" w="6875">
                    <a:moveTo>
                      <a:pt x="434" y="1"/>
                    </a:moveTo>
                    <a:cubicBezTo>
                      <a:pt x="306" y="1"/>
                      <a:pt x="179" y="14"/>
                      <a:pt x="60" y="55"/>
                    </a:cubicBezTo>
                    <a:cubicBezTo>
                      <a:pt x="12" y="80"/>
                      <a:pt x="0" y="138"/>
                      <a:pt x="29" y="183"/>
                    </a:cubicBezTo>
                    <a:cubicBezTo>
                      <a:pt x="49" y="207"/>
                      <a:pt x="84" y="220"/>
                      <a:pt x="119" y="220"/>
                    </a:cubicBezTo>
                    <a:cubicBezTo>
                      <a:pt x="149" y="220"/>
                      <a:pt x="178" y="210"/>
                      <a:pt x="194" y="187"/>
                    </a:cubicBezTo>
                    <a:cubicBezTo>
                      <a:pt x="286" y="176"/>
                      <a:pt x="381" y="171"/>
                      <a:pt x="478" y="171"/>
                    </a:cubicBezTo>
                    <a:cubicBezTo>
                      <a:pt x="1457" y="171"/>
                      <a:pt x="2673" y="707"/>
                      <a:pt x="3494" y="1124"/>
                    </a:cubicBezTo>
                    <a:cubicBezTo>
                      <a:pt x="5234" y="2020"/>
                      <a:pt x="5533" y="2399"/>
                      <a:pt x="6704" y="3936"/>
                    </a:cubicBezTo>
                    <a:cubicBezTo>
                      <a:pt x="6722" y="3958"/>
                      <a:pt x="6743" y="3967"/>
                      <a:pt x="6763" y="3967"/>
                    </a:cubicBezTo>
                    <a:cubicBezTo>
                      <a:pt x="6823" y="3967"/>
                      <a:pt x="6875" y="3887"/>
                      <a:pt x="6829" y="3828"/>
                    </a:cubicBezTo>
                    <a:cubicBezTo>
                      <a:pt x="6644" y="3577"/>
                      <a:pt x="6449" y="3333"/>
                      <a:pt x="6253" y="3090"/>
                    </a:cubicBezTo>
                    <a:cubicBezTo>
                      <a:pt x="5896" y="2649"/>
                      <a:pt x="5526" y="2211"/>
                      <a:pt x="5072" y="1866"/>
                    </a:cubicBezTo>
                    <a:cubicBezTo>
                      <a:pt x="4766" y="1627"/>
                      <a:pt x="4427" y="1436"/>
                      <a:pt x="4088" y="1252"/>
                    </a:cubicBezTo>
                    <a:cubicBezTo>
                      <a:pt x="3624" y="1001"/>
                      <a:pt x="3152" y="769"/>
                      <a:pt x="2664" y="571"/>
                    </a:cubicBezTo>
                    <a:cubicBezTo>
                      <a:pt x="2060" y="322"/>
                      <a:pt x="1432" y="100"/>
                      <a:pt x="780" y="20"/>
                    </a:cubicBezTo>
                    <a:cubicBezTo>
                      <a:pt x="667" y="11"/>
                      <a:pt x="550" y="1"/>
                      <a:pt x="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7569275" y="2373163"/>
                <a:ext cx="161525" cy="115575"/>
              </a:xfrm>
              <a:custGeom>
                <a:rect b="b" l="l" r="r" t="t"/>
                <a:pathLst>
                  <a:path extrusionOk="0" h="4623" w="6461">
                    <a:moveTo>
                      <a:pt x="104" y="1"/>
                    </a:moveTo>
                    <a:cubicBezTo>
                      <a:pt x="56" y="1"/>
                      <a:pt x="15" y="16"/>
                      <a:pt x="5" y="74"/>
                    </a:cubicBezTo>
                    <a:cubicBezTo>
                      <a:pt x="1" y="118"/>
                      <a:pt x="30" y="155"/>
                      <a:pt x="73" y="162"/>
                    </a:cubicBezTo>
                    <a:cubicBezTo>
                      <a:pt x="163" y="176"/>
                      <a:pt x="254" y="184"/>
                      <a:pt x="343" y="198"/>
                    </a:cubicBezTo>
                    <a:cubicBezTo>
                      <a:pt x="694" y="246"/>
                      <a:pt x="1040" y="315"/>
                      <a:pt x="1378" y="414"/>
                    </a:cubicBezTo>
                    <a:cubicBezTo>
                      <a:pt x="1771" y="518"/>
                      <a:pt x="2147" y="694"/>
                      <a:pt x="2515" y="872"/>
                    </a:cubicBezTo>
                    <a:cubicBezTo>
                      <a:pt x="3002" y="1096"/>
                      <a:pt x="3468" y="1357"/>
                      <a:pt x="3868" y="1719"/>
                    </a:cubicBezTo>
                    <a:cubicBezTo>
                      <a:pt x="4322" y="2128"/>
                      <a:pt x="4714" y="2593"/>
                      <a:pt x="5109" y="3058"/>
                    </a:cubicBezTo>
                    <a:cubicBezTo>
                      <a:pt x="5521" y="3550"/>
                      <a:pt x="5963" y="4026"/>
                      <a:pt x="6289" y="4582"/>
                    </a:cubicBezTo>
                    <a:cubicBezTo>
                      <a:pt x="6306" y="4611"/>
                      <a:pt x="6330" y="4623"/>
                      <a:pt x="6353" y="4623"/>
                    </a:cubicBezTo>
                    <a:cubicBezTo>
                      <a:pt x="6408" y="4623"/>
                      <a:pt x="6461" y="4555"/>
                      <a:pt x="6425" y="4494"/>
                    </a:cubicBezTo>
                    <a:cubicBezTo>
                      <a:pt x="6118" y="3966"/>
                      <a:pt x="5698" y="3518"/>
                      <a:pt x="5311" y="3049"/>
                    </a:cubicBezTo>
                    <a:cubicBezTo>
                      <a:pt x="4809" y="2444"/>
                      <a:pt x="4311" y="1819"/>
                      <a:pt x="3669" y="1353"/>
                    </a:cubicBezTo>
                    <a:cubicBezTo>
                      <a:pt x="3358" y="1124"/>
                      <a:pt x="3014" y="948"/>
                      <a:pt x="2667" y="782"/>
                    </a:cubicBezTo>
                    <a:cubicBezTo>
                      <a:pt x="2367" y="637"/>
                      <a:pt x="2071" y="484"/>
                      <a:pt x="1762" y="365"/>
                    </a:cubicBezTo>
                    <a:cubicBezTo>
                      <a:pt x="1461" y="260"/>
                      <a:pt x="1151" y="181"/>
                      <a:pt x="840" y="113"/>
                    </a:cubicBezTo>
                    <a:cubicBezTo>
                      <a:pt x="646" y="75"/>
                      <a:pt x="450" y="41"/>
                      <a:pt x="254" y="18"/>
                    </a:cubicBezTo>
                    <a:cubicBezTo>
                      <a:pt x="212" y="17"/>
                      <a:pt x="154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8"/>
              <p:cNvSpPr/>
              <p:nvPr/>
            </p:nvSpPr>
            <p:spPr>
              <a:xfrm>
                <a:off x="7554200" y="2393663"/>
                <a:ext cx="191775" cy="206525"/>
              </a:xfrm>
              <a:custGeom>
                <a:rect b="b" l="l" r="r" t="t"/>
                <a:pathLst>
                  <a:path extrusionOk="0" h="8261" w="7671">
                    <a:moveTo>
                      <a:pt x="349" y="0"/>
                    </a:moveTo>
                    <a:cubicBezTo>
                      <a:pt x="317" y="0"/>
                      <a:pt x="285" y="1"/>
                      <a:pt x="253" y="4"/>
                    </a:cubicBezTo>
                    <a:cubicBezTo>
                      <a:pt x="164" y="18"/>
                      <a:pt x="32" y="34"/>
                      <a:pt x="10" y="140"/>
                    </a:cubicBezTo>
                    <a:cubicBezTo>
                      <a:pt x="1" y="189"/>
                      <a:pt x="46" y="229"/>
                      <a:pt x="90" y="229"/>
                    </a:cubicBezTo>
                    <a:cubicBezTo>
                      <a:pt x="109" y="229"/>
                      <a:pt x="129" y="220"/>
                      <a:pt x="143" y="201"/>
                    </a:cubicBezTo>
                    <a:cubicBezTo>
                      <a:pt x="221" y="178"/>
                      <a:pt x="304" y="167"/>
                      <a:pt x="390" y="167"/>
                    </a:cubicBezTo>
                    <a:cubicBezTo>
                      <a:pt x="828" y="167"/>
                      <a:pt x="1344" y="436"/>
                      <a:pt x="1694" y="636"/>
                    </a:cubicBezTo>
                    <a:cubicBezTo>
                      <a:pt x="2345" y="1043"/>
                      <a:pt x="2930" y="1546"/>
                      <a:pt x="3529" y="2027"/>
                    </a:cubicBezTo>
                    <a:cubicBezTo>
                      <a:pt x="4085" y="2496"/>
                      <a:pt x="4649" y="2963"/>
                      <a:pt x="5137" y="3506"/>
                    </a:cubicBezTo>
                    <a:cubicBezTo>
                      <a:pt x="5758" y="4237"/>
                      <a:pt x="6138" y="5128"/>
                      <a:pt x="6571" y="5979"/>
                    </a:cubicBezTo>
                    <a:cubicBezTo>
                      <a:pt x="6917" y="6717"/>
                      <a:pt x="7163" y="7499"/>
                      <a:pt x="7535" y="8227"/>
                    </a:cubicBezTo>
                    <a:lnTo>
                      <a:pt x="7535" y="8226"/>
                    </a:lnTo>
                    <a:cubicBezTo>
                      <a:pt x="7546" y="8249"/>
                      <a:pt x="7570" y="8260"/>
                      <a:pt x="7594" y="8260"/>
                    </a:cubicBezTo>
                    <a:cubicBezTo>
                      <a:pt x="7606" y="8260"/>
                      <a:pt x="7619" y="8257"/>
                      <a:pt x="7630" y="8250"/>
                    </a:cubicBezTo>
                    <a:cubicBezTo>
                      <a:pt x="7664" y="8227"/>
                      <a:pt x="7671" y="8184"/>
                      <a:pt x="7653" y="8149"/>
                    </a:cubicBezTo>
                    <a:cubicBezTo>
                      <a:pt x="7513" y="7868"/>
                      <a:pt x="7386" y="7580"/>
                      <a:pt x="7263" y="7291"/>
                    </a:cubicBezTo>
                    <a:cubicBezTo>
                      <a:pt x="7081" y="6854"/>
                      <a:pt x="6931" y="6402"/>
                      <a:pt x="6739" y="5969"/>
                    </a:cubicBezTo>
                    <a:cubicBezTo>
                      <a:pt x="6448" y="5325"/>
                      <a:pt x="6137" y="4688"/>
                      <a:pt x="5762" y="4089"/>
                    </a:cubicBezTo>
                    <a:cubicBezTo>
                      <a:pt x="5207" y="3198"/>
                      <a:pt x="4390" y="2516"/>
                      <a:pt x="3586" y="1861"/>
                    </a:cubicBezTo>
                    <a:cubicBezTo>
                      <a:pt x="3269" y="1610"/>
                      <a:pt x="2951" y="1362"/>
                      <a:pt x="2629" y="1117"/>
                    </a:cubicBezTo>
                    <a:cubicBezTo>
                      <a:pt x="2219" y="806"/>
                      <a:pt x="1812" y="483"/>
                      <a:pt x="1342" y="267"/>
                    </a:cubicBezTo>
                    <a:cubicBezTo>
                      <a:pt x="1031" y="127"/>
                      <a:pt x="694" y="0"/>
                      <a:pt x="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8"/>
              <p:cNvSpPr/>
              <p:nvPr/>
            </p:nvSpPr>
            <p:spPr>
              <a:xfrm>
                <a:off x="7563450" y="2414763"/>
                <a:ext cx="179050" cy="231200"/>
              </a:xfrm>
              <a:custGeom>
                <a:rect b="b" l="l" r="r" t="t"/>
                <a:pathLst>
                  <a:path extrusionOk="0" h="9248" w="7162">
                    <a:moveTo>
                      <a:pt x="135" y="0"/>
                    </a:moveTo>
                    <a:cubicBezTo>
                      <a:pt x="1" y="19"/>
                      <a:pt x="56" y="209"/>
                      <a:pt x="149" y="209"/>
                    </a:cubicBezTo>
                    <a:cubicBezTo>
                      <a:pt x="166" y="209"/>
                      <a:pt x="185" y="203"/>
                      <a:pt x="205" y="187"/>
                    </a:cubicBezTo>
                    <a:cubicBezTo>
                      <a:pt x="916" y="543"/>
                      <a:pt x="1465" y="1151"/>
                      <a:pt x="2018" y="1711"/>
                    </a:cubicBezTo>
                    <a:cubicBezTo>
                      <a:pt x="2684" y="2371"/>
                      <a:pt x="3283" y="3089"/>
                      <a:pt x="3821" y="3858"/>
                    </a:cubicBezTo>
                    <a:cubicBezTo>
                      <a:pt x="4250" y="4459"/>
                      <a:pt x="4774" y="4987"/>
                      <a:pt x="5185" y="5603"/>
                    </a:cubicBezTo>
                    <a:cubicBezTo>
                      <a:pt x="5566" y="6228"/>
                      <a:pt x="5912" y="6876"/>
                      <a:pt x="6270" y="7515"/>
                    </a:cubicBezTo>
                    <a:cubicBezTo>
                      <a:pt x="6538" y="8070"/>
                      <a:pt x="6781" y="8637"/>
                      <a:pt x="7020" y="9204"/>
                    </a:cubicBezTo>
                    <a:cubicBezTo>
                      <a:pt x="7030" y="9231"/>
                      <a:pt x="7056" y="9247"/>
                      <a:pt x="7083" y="9247"/>
                    </a:cubicBezTo>
                    <a:cubicBezTo>
                      <a:pt x="7093" y="9247"/>
                      <a:pt x="7103" y="9245"/>
                      <a:pt x="7111" y="9240"/>
                    </a:cubicBezTo>
                    <a:cubicBezTo>
                      <a:pt x="7147" y="9223"/>
                      <a:pt x="7161" y="9179"/>
                      <a:pt x="7147" y="9143"/>
                    </a:cubicBezTo>
                    <a:cubicBezTo>
                      <a:pt x="6913" y="8582"/>
                      <a:pt x="6665" y="8028"/>
                      <a:pt x="6407" y="7479"/>
                    </a:cubicBezTo>
                    <a:cubicBezTo>
                      <a:pt x="6215" y="7088"/>
                      <a:pt x="5996" y="6711"/>
                      <a:pt x="5795" y="6326"/>
                    </a:cubicBezTo>
                    <a:cubicBezTo>
                      <a:pt x="5622" y="5996"/>
                      <a:pt x="5447" y="5666"/>
                      <a:pt x="5226" y="5366"/>
                    </a:cubicBezTo>
                    <a:cubicBezTo>
                      <a:pt x="4935" y="4939"/>
                      <a:pt x="4568" y="4573"/>
                      <a:pt x="4256" y="4164"/>
                    </a:cubicBezTo>
                    <a:cubicBezTo>
                      <a:pt x="3927" y="3752"/>
                      <a:pt x="3649" y="3302"/>
                      <a:pt x="3312" y="2895"/>
                    </a:cubicBezTo>
                    <a:cubicBezTo>
                      <a:pt x="2992" y="2489"/>
                      <a:pt x="2625" y="2123"/>
                      <a:pt x="2263" y="1754"/>
                    </a:cubicBezTo>
                    <a:cubicBezTo>
                      <a:pt x="1854" y="1340"/>
                      <a:pt x="1466" y="900"/>
                      <a:pt x="1016" y="528"/>
                    </a:cubicBezTo>
                    <a:cubicBezTo>
                      <a:pt x="849" y="391"/>
                      <a:pt x="671" y="267"/>
                      <a:pt x="487" y="156"/>
                    </a:cubicBezTo>
                    <a:cubicBezTo>
                      <a:pt x="375" y="95"/>
                      <a:pt x="264" y="2"/>
                      <a:pt x="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7750000" y="2582713"/>
                <a:ext cx="22250" cy="42400"/>
              </a:xfrm>
              <a:custGeom>
                <a:rect b="b" l="l" r="r" t="t"/>
                <a:pathLst>
                  <a:path extrusionOk="0" h="1696" w="890">
                    <a:moveTo>
                      <a:pt x="106" y="1"/>
                    </a:moveTo>
                    <a:cubicBezTo>
                      <a:pt x="38" y="1"/>
                      <a:pt x="0" y="105"/>
                      <a:pt x="62" y="150"/>
                    </a:cubicBezTo>
                    <a:cubicBezTo>
                      <a:pt x="413" y="574"/>
                      <a:pt x="600" y="1107"/>
                      <a:pt x="731" y="1638"/>
                    </a:cubicBezTo>
                    <a:cubicBezTo>
                      <a:pt x="740" y="1672"/>
                      <a:pt x="771" y="1695"/>
                      <a:pt x="804" y="1695"/>
                    </a:cubicBezTo>
                    <a:cubicBezTo>
                      <a:pt x="812" y="1695"/>
                      <a:pt x="819" y="1694"/>
                      <a:pt x="827" y="1691"/>
                    </a:cubicBezTo>
                    <a:cubicBezTo>
                      <a:pt x="870" y="1677"/>
                      <a:pt x="889" y="1631"/>
                      <a:pt x="879" y="1590"/>
                    </a:cubicBezTo>
                    <a:cubicBezTo>
                      <a:pt x="832" y="1404"/>
                      <a:pt x="782" y="1221"/>
                      <a:pt x="719" y="1041"/>
                    </a:cubicBezTo>
                    <a:cubicBezTo>
                      <a:pt x="632" y="793"/>
                      <a:pt x="519" y="551"/>
                      <a:pt x="384" y="325"/>
                    </a:cubicBezTo>
                    <a:cubicBezTo>
                      <a:pt x="312" y="213"/>
                      <a:pt x="246" y="82"/>
                      <a:pt x="135" y="7"/>
                    </a:cubicBezTo>
                    <a:cubicBezTo>
                      <a:pt x="125" y="3"/>
                      <a:pt x="115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7568875" y="2445813"/>
                <a:ext cx="163175" cy="724950"/>
              </a:xfrm>
              <a:custGeom>
                <a:rect b="b" l="l" r="r" t="t"/>
                <a:pathLst>
                  <a:path extrusionOk="0" h="28998" w="6527">
                    <a:moveTo>
                      <a:pt x="86" y="1"/>
                    </a:moveTo>
                    <a:cubicBezTo>
                      <a:pt x="62" y="1"/>
                      <a:pt x="37" y="14"/>
                      <a:pt x="22" y="34"/>
                    </a:cubicBezTo>
                    <a:cubicBezTo>
                      <a:pt x="0" y="68"/>
                      <a:pt x="4" y="112"/>
                      <a:pt x="30" y="141"/>
                    </a:cubicBezTo>
                    <a:cubicBezTo>
                      <a:pt x="47" y="157"/>
                      <a:pt x="65" y="170"/>
                      <a:pt x="83" y="184"/>
                    </a:cubicBezTo>
                    <a:cubicBezTo>
                      <a:pt x="108" y="206"/>
                      <a:pt x="136" y="227"/>
                      <a:pt x="163" y="246"/>
                    </a:cubicBezTo>
                    <a:cubicBezTo>
                      <a:pt x="219" y="288"/>
                      <a:pt x="274" y="330"/>
                      <a:pt x="329" y="373"/>
                    </a:cubicBezTo>
                    <a:cubicBezTo>
                      <a:pt x="356" y="394"/>
                      <a:pt x="383" y="416"/>
                      <a:pt x="411" y="437"/>
                    </a:cubicBezTo>
                    <a:cubicBezTo>
                      <a:pt x="438" y="459"/>
                      <a:pt x="466" y="480"/>
                      <a:pt x="493" y="502"/>
                    </a:cubicBezTo>
                    <a:cubicBezTo>
                      <a:pt x="545" y="545"/>
                      <a:pt x="596" y="590"/>
                      <a:pt x="647" y="635"/>
                    </a:cubicBezTo>
                    <a:cubicBezTo>
                      <a:pt x="740" y="720"/>
                      <a:pt x="836" y="815"/>
                      <a:pt x="929" y="915"/>
                    </a:cubicBezTo>
                    <a:cubicBezTo>
                      <a:pt x="1007" y="1000"/>
                      <a:pt x="1083" y="1087"/>
                      <a:pt x="1159" y="1174"/>
                    </a:cubicBezTo>
                    <a:cubicBezTo>
                      <a:pt x="1253" y="1288"/>
                      <a:pt x="1346" y="1401"/>
                      <a:pt x="1439" y="1515"/>
                    </a:cubicBezTo>
                    <a:cubicBezTo>
                      <a:pt x="1533" y="1630"/>
                      <a:pt x="1623" y="1746"/>
                      <a:pt x="1715" y="1862"/>
                    </a:cubicBezTo>
                    <a:cubicBezTo>
                      <a:pt x="1891" y="2085"/>
                      <a:pt x="2068" y="2308"/>
                      <a:pt x="2245" y="2530"/>
                    </a:cubicBezTo>
                    <a:cubicBezTo>
                      <a:pt x="2337" y="2643"/>
                      <a:pt x="2428" y="2757"/>
                      <a:pt x="2519" y="2871"/>
                    </a:cubicBezTo>
                    <a:cubicBezTo>
                      <a:pt x="2598" y="2968"/>
                      <a:pt x="2674" y="3069"/>
                      <a:pt x="2751" y="3169"/>
                    </a:cubicBezTo>
                    <a:lnTo>
                      <a:pt x="2883" y="3341"/>
                    </a:lnTo>
                    <a:cubicBezTo>
                      <a:pt x="2929" y="3400"/>
                      <a:pt x="2972" y="3462"/>
                      <a:pt x="3016" y="3523"/>
                    </a:cubicBezTo>
                    <a:cubicBezTo>
                      <a:pt x="3094" y="3632"/>
                      <a:pt x="3173" y="3740"/>
                      <a:pt x="3251" y="3850"/>
                    </a:cubicBezTo>
                    <a:cubicBezTo>
                      <a:pt x="3318" y="3955"/>
                      <a:pt x="3385" y="4060"/>
                      <a:pt x="3454" y="4165"/>
                    </a:cubicBezTo>
                    <a:cubicBezTo>
                      <a:pt x="3483" y="4211"/>
                      <a:pt x="3514" y="4257"/>
                      <a:pt x="3543" y="4303"/>
                    </a:cubicBezTo>
                    <a:cubicBezTo>
                      <a:pt x="3571" y="4352"/>
                      <a:pt x="3600" y="4400"/>
                      <a:pt x="3629" y="4447"/>
                    </a:cubicBezTo>
                    <a:cubicBezTo>
                      <a:pt x="3754" y="4656"/>
                      <a:pt x="3880" y="4864"/>
                      <a:pt x="4006" y="5073"/>
                    </a:cubicBezTo>
                    <a:cubicBezTo>
                      <a:pt x="4073" y="5185"/>
                      <a:pt x="4140" y="5295"/>
                      <a:pt x="4205" y="5407"/>
                    </a:cubicBezTo>
                    <a:cubicBezTo>
                      <a:pt x="4258" y="5498"/>
                      <a:pt x="4312" y="5590"/>
                      <a:pt x="4365" y="5680"/>
                    </a:cubicBezTo>
                    <a:cubicBezTo>
                      <a:pt x="4392" y="5727"/>
                      <a:pt x="4418" y="5773"/>
                      <a:pt x="4444" y="5821"/>
                    </a:cubicBezTo>
                    <a:cubicBezTo>
                      <a:pt x="4470" y="5869"/>
                      <a:pt x="4495" y="5918"/>
                      <a:pt x="4522" y="5967"/>
                    </a:cubicBezTo>
                    <a:cubicBezTo>
                      <a:pt x="4573" y="6064"/>
                      <a:pt x="4624" y="6162"/>
                      <a:pt x="4676" y="6259"/>
                    </a:cubicBezTo>
                    <a:cubicBezTo>
                      <a:pt x="4742" y="6399"/>
                      <a:pt x="4810" y="6539"/>
                      <a:pt x="4876" y="6680"/>
                    </a:cubicBezTo>
                    <a:cubicBezTo>
                      <a:pt x="4944" y="6822"/>
                      <a:pt x="5006" y="6969"/>
                      <a:pt x="5071" y="7113"/>
                    </a:cubicBezTo>
                    <a:cubicBezTo>
                      <a:pt x="5108" y="7196"/>
                      <a:pt x="5143" y="7280"/>
                      <a:pt x="5178" y="7363"/>
                    </a:cubicBezTo>
                    <a:cubicBezTo>
                      <a:pt x="5207" y="7431"/>
                      <a:pt x="5237" y="7497"/>
                      <a:pt x="5265" y="7565"/>
                    </a:cubicBezTo>
                    <a:cubicBezTo>
                      <a:pt x="5317" y="7698"/>
                      <a:pt x="5369" y="7830"/>
                      <a:pt x="5421" y="7964"/>
                    </a:cubicBezTo>
                    <a:cubicBezTo>
                      <a:pt x="5462" y="8083"/>
                      <a:pt x="5503" y="8203"/>
                      <a:pt x="5543" y="8322"/>
                    </a:cubicBezTo>
                    <a:cubicBezTo>
                      <a:pt x="5584" y="8441"/>
                      <a:pt x="5616" y="8561"/>
                      <a:pt x="5652" y="8681"/>
                    </a:cubicBezTo>
                    <a:cubicBezTo>
                      <a:pt x="5672" y="8746"/>
                      <a:pt x="5688" y="8811"/>
                      <a:pt x="5707" y="8876"/>
                    </a:cubicBezTo>
                    <a:cubicBezTo>
                      <a:pt x="5720" y="8924"/>
                      <a:pt x="5734" y="8971"/>
                      <a:pt x="5745" y="9019"/>
                    </a:cubicBezTo>
                    <a:cubicBezTo>
                      <a:pt x="5768" y="9117"/>
                      <a:pt x="5792" y="9216"/>
                      <a:pt x="5816" y="9315"/>
                    </a:cubicBezTo>
                    <a:cubicBezTo>
                      <a:pt x="5846" y="9440"/>
                      <a:pt x="5875" y="9565"/>
                      <a:pt x="5908" y="9691"/>
                    </a:cubicBezTo>
                    <a:cubicBezTo>
                      <a:pt x="5937" y="9800"/>
                      <a:pt x="5965" y="9908"/>
                      <a:pt x="5994" y="10017"/>
                    </a:cubicBezTo>
                    <a:cubicBezTo>
                      <a:pt x="6024" y="10128"/>
                      <a:pt x="6055" y="10241"/>
                      <a:pt x="6082" y="10354"/>
                    </a:cubicBezTo>
                    <a:cubicBezTo>
                      <a:pt x="6106" y="10452"/>
                      <a:pt x="6129" y="10551"/>
                      <a:pt x="6154" y="10650"/>
                    </a:cubicBezTo>
                    <a:cubicBezTo>
                      <a:pt x="6167" y="10714"/>
                      <a:pt x="6179" y="10777"/>
                      <a:pt x="6193" y="10841"/>
                    </a:cubicBezTo>
                    <a:cubicBezTo>
                      <a:pt x="6204" y="10891"/>
                      <a:pt x="6215" y="10942"/>
                      <a:pt x="6224" y="10992"/>
                    </a:cubicBezTo>
                    <a:cubicBezTo>
                      <a:pt x="6234" y="11049"/>
                      <a:pt x="6243" y="11105"/>
                      <a:pt x="6253" y="11162"/>
                    </a:cubicBezTo>
                    <a:cubicBezTo>
                      <a:pt x="6263" y="11217"/>
                      <a:pt x="6275" y="11274"/>
                      <a:pt x="6282" y="11330"/>
                    </a:cubicBezTo>
                    <a:lnTo>
                      <a:pt x="6302" y="11489"/>
                    </a:lnTo>
                    <a:cubicBezTo>
                      <a:pt x="6309" y="11541"/>
                      <a:pt x="6319" y="11595"/>
                      <a:pt x="6323" y="11647"/>
                    </a:cubicBezTo>
                    <a:cubicBezTo>
                      <a:pt x="6333" y="11743"/>
                      <a:pt x="6342" y="11841"/>
                      <a:pt x="6350" y="11937"/>
                    </a:cubicBezTo>
                    <a:cubicBezTo>
                      <a:pt x="6355" y="12011"/>
                      <a:pt x="6358" y="12087"/>
                      <a:pt x="6362" y="12161"/>
                    </a:cubicBezTo>
                    <a:cubicBezTo>
                      <a:pt x="6366" y="12232"/>
                      <a:pt x="6366" y="12303"/>
                      <a:pt x="6367" y="12375"/>
                    </a:cubicBezTo>
                    <a:cubicBezTo>
                      <a:pt x="6369" y="12444"/>
                      <a:pt x="6369" y="12515"/>
                      <a:pt x="6367" y="12585"/>
                    </a:cubicBezTo>
                    <a:cubicBezTo>
                      <a:pt x="6367" y="12638"/>
                      <a:pt x="6366" y="12692"/>
                      <a:pt x="6365" y="12745"/>
                    </a:cubicBezTo>
                    <a:cubicBezTo>
                      <a:pt x="6363" y="12790"/>
                      <a:pt x="6360" y="12847"/>
                      <a:pt x="6358" y="12904"/>
                    </a:cubicBezTo>
                    <a:cubicBezTo>
                      <a:pt x="6356" y="12942"/>
                      <a:pt x="6355" y="12980"/>
                      <a:pt x="6352" y="13018"/>
                    </a:cubicBezTo>
                    <a:cubicBezTo>
                      <a:pt x="6347" y="13087"/>
                      <a:pt x="6342" y="13157"/>
                      <a:pt x="6336" y="13227"/>
                    </a:cubicBezTo>
                    <a:cubicBezTo>
                      <a:pt x="6333" y="13279"/>
                      <a:pt x="6328" y="13330"/>
                      <a:pt x="6323" y="13381"/>
                    </a:cubicBezTo>
                    <a:cubicBezTo>
                      <a:pt x="6319" y="13414"/>
                      <a:pt x="6315" y="13446"/>
                      <a:pt x="6312" y="13480"/>
                    </a:cubicBezTo>
                    <a:cubicBezTo>
                      <a:pt x="6305" y="13545"/>
                      <a:pt x="6299" y="13611"/>
                      <a:pt x="6291" y="13676"/>
                    </a:cubicBezTo>
                    <a:cubicBezTo>
                      <a:pt x="6269" y="13843"/>
                      <a:pt x="6246" y="14010"/>
                      <a:pt x="6220" y="14177"/>
                    </a:cubicBezTo>
                    <a:cubicBezTo>
                      <a:pt x="6197" y="14333"/>
                      <a:pt x="6171" y="14487"/>
                      <a:pt x="6145" y="14643"/>
                    </a:cubicBezTo>
                    <a:cubicBezTo>
                      <a:pt x="6075" y="15001"/>
                      <a:pt x="6005" y="15359"/>
                      <a:pt x="5916" y="15713"/>
                    </a:cubicBezTo>
                    <a:cubicBezTo>
                      <a:pt x="5867" y="15907"/>
                      <a:pt x="5818" y="16102"/>
                      <a:pt x="5764" y="16295"/>
                    </a:cubicBezTo>
                    <a:cubicBezTo>
                      <a:pt x="5715" y="16468"/>
                      <a:pt x="5665" y="16641"/>
                      <a:pt x="5614" y="16813"/>
                    </a:cubicBezTo>
                    <a:cubicBezTo>
                      <a:pt x="5584" y="16907"/>
                      <a:pt x="5555" y="16999"/>
                      <a:pt x="5525" y="17093"/>
                    </a:cubicBezTo>
                    <a:cubicBezTo>
                      <a:pt x="5496" y="17184"/>
                      <a:pt x="5465" y="17275"/>
                      <a:pt x="5439" y="17365"/>
                    </a:cubicBezTo>
                    <a:cubicBezTo>
                      <a:pt x="5407" y="17466"/>
                      <a:pt x="5375" y="17566"/>
                      <a:pt x="5348" y="17668"/>
                    </a:cubicBezTo>
                    <a:cubicBezTo>
                      <a:pt x="5335" y="17717"/>
                      <a:pt x="5323" y="17766"/>
                      <a:pt x="5310" y="17813"/>
                    </a:cubicBezTo>
                    <a:cubicBezTo>
                      <a:pt x="5297" y="17862"/>
                      <a:pt x="5283" y="17910"/>
                      <a:pt x="5272" y="17958"/>
                    </a:cubicBezTo>
                    <a:cubicBezTo>
                      <a:pt x="5250" y="18055"/>
                      <a:pt x="5228" y="18152"/>
                      <a:pt x="5205" y="18249"/>
                    </a:cubicBezTo>
                    <a:cubicBezTo>
                      <a:pt x="5182" y="18352"/>
                      <a:pt x="5163" y="18455"/>
                      <a:pt x="5142" y="18558"/>
                    </a:cubicBezTo>
                    <a:cubicBezTo>
                      <a:pt x="5121" y="18668"/>
                      <a:pt x="5102" y="18779"/>
                      <a:pt x="5084" y="18889"/>
                    </a:cubicBezTo>
                    <a:cubicBezTo>
                      <a:pt x="5071" y="18960"/>
                      <a:pt x="5064" y="19032"/>
                      <a:pt x="5055" y="19104"/>
                    </a:cubicBezTo>
                    <a:cubicBezTo>
                      <a:pt x="5041" y="19200"/>
                      <a:pt x="5036" y="19299"/>
                      <a:pt x="5029" y="19397"/>
                    </a:cubicBezTo>
                    <a:cubicBezTo>
                      <a:pt x="5027" y="19435"/>
                      <a:pt x="5028" y="19473"/>
                      <a:pt x="5027" y="19510"/>
                    </a:cubicBezTo>
                    <a:cubicBezTo>
                      <a:pt x="5027" y="19545"/>
                      <a:pt x="5027" y="19579"/>
                      <a:pt x="5026" y="19614"/>
                    </a:cubicBezTo>
                    <a:cubicBezTo>
                      <a:pt x="5026" y="19630"/>
                      <a:pt x="5026" y="19647"/>
                      <a:pt x="5026" y="19665"/>
                    </a:cubicBezTo>
                    <a:cubicBezTo>
                      <a:pt x="5027" y="19720"/>
                      <a:pt x="5029" y="19777"/>
                      <a:pt x="5031" y="19834"/>
                    </a:cubicBezTo>
                    <a:cubicBezTo>
                      <a:pt x="5034" y="19875"/>
                      <a:pt x="5034" y="19918"/>
                      <a:pt x="5037" y="19958"/>
                    </a:cubicBezTo>
                    <a:cubicBezTo>
                      <a:pt x="5044" y="20043"/>
                      <a:pt x="5051" y="20128"/>
                      <a:pt x="5059" y="20213"/>
                    </a:cubicBezTo>
                    <a:cubicBezTo>
                      <a:pt x="5077" y="20419"/>
                      <a:pt x="5103" y="20625"/>
                      <a:pt x="5130" y="20830"/>
                    </a:cubicBezTo>
                    <a:cubicBezTo>
                      <a:pt x="5144" y="20939"/>
                      <a:pt x="5157" y="21050"/>
                      <a:pt x="5169" y="21159"/>
                    </a:cubicBezTo>
                    <a:cubicBezTo>
                      <a:pt x="5180" y="21246"/>
                      <a:pt x="5188" y="21332"/>
                      <a:pt x="5196" y="21419"/>
                    </a:cubicBezTo>
                    <a:lnTo>
                      <a:pt x="5197" y="21421"/>
                    </a:lnTo>
                    <a:cubicBezTo>
                      <a:pt x="5197" y="21422"/>
                      <a:pt x="5197" y="21423"/>
                      <a:pt x="5197" y="21425"/>
                    </a:cubicBezTo>
                    <a:cubicBezTo>
                      <a:pt x="5202" y="21490"/>
                      <a:pt x="5209" y="21557"/>
                      <a:pt x="5212" y="21624"/>
                    </a:cubicBezTo>
                    <a:cubicBezTo>
                      <a:pt x="5215" y="21678"/>
                      <a:pt x="5218" y="21731"/>
                      <a:pt x="5221" y="21786"/>
                    </a:cubicBezTo>
                    <a:cubicBezTo>
                      <a:pt x="5225" y="21881"/>
                      <a:pt x="5224" y="21976"/>
                      <a:pt x="5225" y="22071"/>
                    </a:cubicBezTo>
                    <a:cubicBezTo>
                      <a:pt x="5223" y="22121"/>
                      <a:pt x="5221" y="22170"/>
                      <a:pt x="5218" y="22220"/>
                    </a:cubicBezTo>
                    <a:cubicBezTo>
                      <a:pt x="5217" y="22255"/>
                      <a:pt x="5216" y="22289"/>
                      <a:pt x="5214" y="22324"/>
                    </a:cubicBezTo>
                    <a:lnTo>
                      <a:pt x="5182" y="22609"/>
                    </a:lnTo>
                    <a:cubicBezTo>
                      <a:pt x="5171" y="22671"/>
                      <a:pt x="5159" y="22734"/>
                      <a:pt x="5149" y="22797"/>
                    </a:cubicBezTo>
                    <a:cubicBezTo>
                      <a:pt x="5139" y="22847"/>
                      <a:pt x="5130" y="22895"/>
                      <a:pt x="5118" y="22945"/>
                    </a:cubicBezTo>
                    <a:cubicBezTo>
                      <a:pt x="5102" y="23010"/>
                      <a:pt x="5086" y="23076"/>
                      <a:pt x="5070" y="23141"/>
                    </a:cubicBezTo>
                    <a:cubicBezTo>
                      <a:pt x="5058" y="23187"/>
                      <a:pt x="5045" y="23231"/>
                      <a:pt x="5031" y="23275"/>
                    </a:cubicBezTo>
                    <a:lnTo>
                      <a:pt x="5031" y="23276"/>
                    </a:lnTo>
                    <a:cubicBezTo>
                      <a:pt x="5031" y="23278"/>
                      <a:pt x="5030" y="23281"/>
                      <a:pt x="5029" y="23283"/>
                    </a:cubicBezTo>
                    <a:cubicBezTo>
                      <a:pt x="4994" y="23394"/>
                      <a:pt x="4951" y="23508"/>
                      <a:pt x="4901" y="23621"/>
                    </a:cubicBezTo>
                    <a:cubicBezTo>
                      <a:pt x="4900" y="23624"/>
                      <a:pt x="4899" y="23627"/>
                      <a:pt x="4898" y="23629"/>
                    </a:cubicBezTo>
                    <a:cubicBezTo>
                      <a:pt x="4853" y="23726"/>
                      <a:pt x="4797" y="23826"/>
                      <a:pt x="4738" y="23925"/>
                    </a:cubicBezTo>
                    <a:cubicBezTo>
                      <a:pt x="4692" y="23998"/>
                      <a:pt x="4644" y="24070"/>
                      <a:pt x="4596" y="24141"/>
                    </a:cubicBezTo>
                    <a:cubicBezTo>
                      <a:pt x="4557" y="24200"/>
                      <a:pt x="4518" y="24259"/>
                      <a:pt x="4479" y="24317"/>
                    </a:cubicBezTo>
                    <a:cubicBezTo>
                      <a:pt x="4400" y="24432"/>
                      <a:pt x="4321" y="24547"/>
                      <a:pt x="4242" y="24663"/>
                    </a:cubicBezTo>
                    <a:cubicBezTo>
                      <a:pt x="4081" y="24902"/>
                      <a:pt x="3919" y="25140"/>
                      <a:pt x="3758" y="25378"/>
                    </a:cubicBezTo>
                    <a:cubicBezTo>
                      <a:pt x="3716" y="25441"/>
                      <a:pt x="3672" y="25504"/>
                      <a:pt x="3631" y="25566"/>
                    </a:cubicBezTo>
                    <a:lnTo>
                      <a:pt x="3520" y="25738"/>
                    </a:lnTo>
                    <a:cubicBezTo>
                      <a:pt x="3491" y="25783"/>
                      <a:pt x="3462" y="25829"/>
                      <a:pt x="3434" y="25875"/>
                    </a:cubicBezTo>
                    <a:cubicBezTo>
                      <a:pt x="3400" y="25932"/>
                      <a:pt x="3367" y="25989"/>
                      <a:pt x="3333" y="26046"/>
                    </a:cubicBezTo>
                    <a:cubicBezTo>
                      <a:pt x="3297" y="26106"/>
                      <a:pt x="3265" y="26169"/>
                      <a:pt x="3232" y="26232"/>
                    </a:cubicBezTo>
                    <a:cubicBezTo>
                      <a:pt x="3215" y="26264"/>
                      <a:pt x="3198" y="26295"/>
                      <a:pt x="3181" y="26328"/>
                    </a:cubicBezTo>
                    <a:cubicBezTo>
                      <a:pt x="3168" y="26356"/>
                      <a:pt x="3154" y="26384"/>
                      <a:pt x="3142" y="26411"/>
                    </a:cubicBezTo>
                    <a:cubicBezTo>
                      <a:pt x="3129" y="26441"/>
                      <a:pt x="3115" y="26468"/>
                      <a:pt x="3102" y="26496"/>
                    </a:cubicBezTo>
                    <a:cubicBezTo>
                      <a:pt x="3094" y="26514"/>
                      <a:pt x="3086" y="26531"/>
                      <a:pt x="3078" y="26548"/>
                    </a:cubicBezTo>
                    <a:cubicBezTo>
                      <a:pt x="3065" y="26581"/>
                      <a:pt x="3052" y="26613"/>
                      <a:pt x="3039" y="26645"/>
                    </a:cubicBezTo>
                    <a:cubicBezTo>
                      <a:pt x="3028" y="26677"/>
                      <a:pt x="3015" y="26709"/>
                      <a:pt x="3002" y="26741"/>
                    </a:cubicBezTo>
                    <a:cubicBezTo>
                      <a:pt x="2982" y="26799"/>
                      <a:pt x="2964" y="26856"/>
                      <a:pt x="2944" y="26914"/>
                    </a:cubicBezTo>
                    <a:cubicBezTo>
                      <a:pt x="2938" y="26935"/>
                      <a:pt x="2931" y="26955"/>
                      <a:pt x="2927" y="26976"/>
                    </a:cubicBezTo>
                    <a:cubicBezTo>
                      <a:pt x="2916" y="27010"/>
                      <a:pt x="2907" y="27045"/>
                      <a:pt x="2897" y="27079"/>
                    </a:cubicBezTo>
                    <a:cubicBezTo>
                      <a:pt x="2881" y="27150"/>
                      <a:pt x="2864" y="27219"/>
                      <a:pt x="2852" y="27290"/>
                    </a:cubicBezTo>
                    <a:cubicBezTo>
                      <a:pt x="2842" y="27346"/>
                      <a:pt x="2833" y="27403"/>
                      <a:pt x="2825" y="27460"/>
                    </a:cubicBezTo>
                    <a:cubicBezTo>
                      <a:pt x="2820" y="27493"/>
                      <a:pt x="2816" y="27527"/>
                      <a:pt x="2812" y="27562"/>
                    </a:cubicBezTo>
                    <a:cubicBezTo>
                      <a:pt x="2808" y="27594"/>
                      <a:pt x="2806" y="27627"/>
                      <a:pt x="2803" y="27661"/>
                    </a:cubicBezTo>
                    <a:cubicBezTo>
                      <a:pt x="2798" y="27722"/>
                      <a:pt x="2796" y="27782"/>
                      <a:pt x="2793" y="27844"/>
                    </a:cubicBezTo>
                    <a:cubicBezTo>
                      <a:pt x="2791" y="27886"/>
                      <a:pt x="2791" y="27929"/>
                      <a:pt x="2791" y="27972"/>
                    </a:cubicBezTo>
                    <a:cubicBezTo>
                      <a:pt x="2792" y="28032"/>
                      <a:pt x="2792" y="28094"/>
                      <a:pt x="2797" y="28155"/>
                    </a:cubicBezTo>
                    <a:cubicBezTo>
                      <a:pt x="2800" y="28195"/>
                      <a:pt x="2803" y="28233"/>
                      <a:pt x="2807" y="28271"/>
                    </a:cubicBezTo>
                    <a:cubicBezTo>
                      <a:pt x="2812" y="28306"/>
                      <a:pt x="2818" y="28341"/>
                      <a:pt x="2825" y="28374"/>
                    </a:cubicBezTo>
                    <a:cubicBezTo>
                      <a:pt x="2847" y="28473"/>
                      <a:pt x="2871" y="28569"/>
                      <a:pt x="2916" y="28660"/>
                    </a:cubicBezTo>
                    <a:cubicBezTo>
                      <a:pt x="2972" y="28771"/>
                      <a:pt x="3042" y="28875"/>
                      <a:pt x="3123" y="28970"/>
                    </a:cubicBezTo>
                    <a:lnTo>
                      <a:pt x="3122" y="28971"/>
                    </a:lnTo>
                    <a:cubicBezTo>
                      <a:pt x="3137" y="28987"/>
                      <a:pt x="3157" y="28998"/>
                      <a:pt x="3176" y="28998"/>
                    </a:cubicBezTo>
                    <a:cubicBezTo>
                      <a:pt x="3191" y="28998"/>
                      <a:pt x="3207" y="28992"/>
                      <a:pt x="3219" y="28982"/>
                    </a:cubicBezTo>
                    <a:cubicBezTo>
                      <a:pt x="3248" y="28956"/>
                      <a:pt x="3255" y="28908"/>
                      <a:pt x="3231" y="28878"/>
                    </a:cubicBezTo>
                    <a:cubicBezTo>
                      <a:pt x="3194" y="28833"/>
                      <a:pt x="3159" y="28787"/>
                      <a:pt x="3126" y="28739"/>
                    </a:cubicBezTo>
                    <a:cubicBezTo>
                      <a:pt x="3100" y="28698"/>
                      <a:pt x="3077" y="28658"/>
                      <a:pt x="3053" y="28616"/>
                    </a:cubicBezTo>
                    <a:cubicBezTo>
                      <a:pt x="3038" y="28585"/>
                      <a:pt x="3025" y="28553"/>
                      <a:pt x="3013" y="28521"/>
                    </a:cubicBezTo>
                    <a:cubicBezTo>
                      <a:pt x="2998" y="28477"/>
                      <a:pt x="2986" y="28433"/>
                      <a:pt x="2976" y="28387"/>
                    </a:cubicBezTo>
                    <a:cubicBezTo>
                      <a:pt x="2969" y="28352"/>
                      <a:pt x="2960" y="28315"/>
                      <a:pt x="2956" y="28279"/>
                    </a:cubicBezTo>
                    <a:cubicBezTo>
                      <a:pt x="2953" y="28258"/>
                      <a:pt x="2951" y="28237"/>
                      <a:pt x="2949" y="28217"/>
                    </a:cubicBezTo>
                    <a:cubicBezTo>
                      <a:pt x="2944" y="28149"/>
                      <a:pt x="2942" y="28083"/>
                      <a:pt x="2941" y="28016"/>
                    </a:cubicBezTo>
                    <a:cubicBezTo>
                      <a:pt x="2941" y="27962"/>
                      <a:pt x="2942" y="27909"/>
                      <a:pt x="2943" y="27854"/>
                    </a:cubicBezTo>
                    <a:cubicBezTo>
                      <a:pt x="2945" y="27813"/>
                      <a:pt x="2946" y="27769"/>
                      <a:pt x="2950" y="27727"/>
                    </a:cubicBezTo>
                    <a:cubicBezTo>
                      <a:pt x="2953" y="27694"/>
                      <a:pt x="2956" y="27661"/>
                      <a:pt x="2959" y="27628"/>
                    </a:cubicBezTo>
                    <a:cubicBezTo>
                      <a:pt x="2966" y="27562"/>
                      <a:pt x="2976" y="27496"/>
                      <a:pt x="2986" y="27431"/>
                    </a:cubicBezTo>
                    <a:cubicBezTo>
                      <a:pt x="2992" y="27397"/>
                      <a:pt x="2998" y="27363"/>
                      <a:pt x="3003" y="27330"/>
                    </a:cubicBezTo>
                    <a:cubicBezTo>
                      <a:pt x="3007" y="27312"/>
                      <a:pt x="3010" y="27295"/>
                      <a:pt x="3014" y="27276"/>
                    </a:cubicBezTo>
                    <a:cubicBezTo>
                      <a:pt x="3022" y="27241"/>
                      <a:pt x="3030" y="27207"/>
                      <a:pt x="3038" y="27172"/>
                    </a:cubicBezTo>
                    <a:cubicBezTo>
                      <a:pt x="3054" y="27105"/>
                      <a:pt x="3074" y="27040"/>
                      <a:pt x="3093" y="26975"/>
                    </a:cubicBezTo>
                    <a:cubicBezTo>
                      <a:pt x="3103" y="26945"/>
                      <a:pt x="3112" y="26918"/>
                      <a:pt x="3122" y="26890"/>
                    </a:cubicBezTo>
                    <a:cubicBezTo>
                      <a:pt x="3131" y="26861"/>
                      <a:pt x="3142" y="26833"/>
                      <a:pt x="3151" y="26804"/>
                    </a:cubicBezTo>
                    <a:cubicBezTo>
                      <a:pt x="3176" y="26741"/>
                      <a:pt x="3201" y="26678"/>
                      <a:pt x="3226" y="26616"/>
                    </a:cubicBezTo>
                    <a:cubicBezTo>
                      <a:pt x="3251" y="26561"/>
                      <a:pt x="3276" y="26507"/>
                      <a:pt x="3302" y="26453"/>
                    </a:cubicBezTo>
                    <a:cubicBezTo>
                      <a:pt x="3331" y="26389"/>
                      <a:pt x="3364" y="26328"/>
                      <a:pt x="3397" y="26266"/>
                    </a:cubicBezTo>
                    <a:cubicBezTo>
                      <a:pt x="3414" y="26235"/>
                      <a:pt x="3431" y="26203"/>
                      <a:pt x="3448" y="26170"/>
                    </a:cubicBezTo>
                    <a:cubicBezTo>
                      <a:pt x="3464" y="26142"/>
                      <a:pt x="3480" y="26113"/>
                      <a:pt x="3498" y="26085"/>
                    </a:cubicBezTo>
                    <a:cubicBezTo>
                      <a:pt x="3529" y="26031"/>
                      <a:pt x="3562" y="25976"/>
                      <a:pt x="3593" y="25920"/>
                    </a:cubicBezTo>
                    <a:cubicBezTo>
                      <a:pt x="3669" y="25804"/>
                      <a:pt x="3743" y="25687"/>
                      <a:pt x="3819" y="25571"/>
                    </a:cubicBezTo>
                    <a:cubicBezTo>
                      <a:pt x="3902" y="25447"/>
                      <a:pt x="3984" y="25324"/>
                      <a:pt x="4067" y="25201"/>
                    </a:cubicBezTo>
                    <a:cubicBezTo>
                      <a:pt x="4214" y="24981"/>
                      <a:pt x="4364" y="24762"/>
                      <a:pt x="4515" y="24546"/>
                    </a:cubicBezTo>
                    <a:cubicBezTo>
                      <a:pt x="4596" y="24430"/>
                      <a:pt x="4675" y="24315"/>
                      <a:pt x="4754" y="24199"/>
                    </a:cubicBezTo>
                    <a:cubicBezTo>
                      <a:pt x="4793" y="24140"/>
                      <a:pt x="4833" y="24083"/>
                      <a:pt x="4870" y="24023"/>
                    </a:cubicBezTo>
                    <a:cubicBezTo>
                      <a:pt x="4899" y="23975"/>
                      <a:pt x="4928" y="23927"/>
                      <a:pt x="4955" y="23879"/>
                    </a:cubicBezTo>
                    <a:cubicBezTo>
                      <a:pt x="5058" y="23687"/>
                      <a:pt x="5138" y="23486"/>
                      <a:pt x="5196" y="23277"/>
                    </a:cubicBezTo>
                    <a:cubicBezTo>
                      <a:pt x="5215" y="23212"/>
                      <a:pt x="5229" y="23147"/>
                      <a:pt x="5244" y="23082"/>
                    </a:cubicBezTo>
                    <a:cubicBezTo>
                      <a:pt x="5252" y="23050"/>
                      <a:pt x="5260" y="23017"/>
                      <a:pt x="5268" y="22984"/>
                    </a:cubicBezTo>
                    <a:cubicBezTo>
                      <a:pt x="5273" y="22964"/>
                      <a:pt x="5277" y="22944"/>
                      <a:pt x="5281" y="22924"/>
                    </a:cubicBezTo>
                    <a:cubicBezTo>
                      <a:pt x="5291" y="22858"/>
                      <a:pt x="5303" y="22792"/>
                      <a:pt x="5313" y="22725"/>
                    </a:cubicBezTo>
                    <a:cubicBezTo>
                      <a:pt x="5318" y="22692"/>
                      <a:pt x="5324" y="22659"/>
                      <a:pt x="5329" y="22626"/>
                    </a:cubicBezTo>
                    <a:cubicBezTo>
                      <a:pt x="5332" y="22588"/>
                      <a:pt x="5335" y="22549"/>
                      <a:pt x="5339" y="22511"/>
                    </a:cubicBezTo>
                    <a:cubicBezTo>
                      <a:pt x="5342" y="22474"/>
                      <a:pt x="5346" y="22436"/>
                      <a:pt x="5349" y="22397"/>
                    </a:cubicBezTo>
                    <a:cubicBezTo>
                      <a:pt x="5352" y="22375"/>
                      <a:pt x="5354" y="22352"/>
                      <a:pt x="5355" y="22330"/>
                    </a:cubicBezTo>
                    <a:cubicBezTo>
                      <a:pt x="5356" y="22260"/>
                      <a:pt x="5359" y="22190"/>
                      <a:pt x="5360" y="22120"/>
                    </a:cubicBezTo>
                    <a:cubicBezTo>
                      <a:pt x="5362" y="22056"/>
                      <a:pt x="5360" y="21992"/>
                      <a:pt x="5359" y="21927"/>
                    </a:cubicBezTo>
                    <a:cubicBezTo>
                      <a:pt x="5359" y="21878"/>
                      <a:pt x="5358" y="21830"/>
                      <a:pt x="5355" y="21781"/>
                    </a:cubicBezTo>
                    <a:cubicBezTo>
                      <a:pt x="5348" y="21654"/>
                      <a:pt x="5342" y="21527"/>
                      <a:pt x="5331" y="21400"/>
                    </a:cubicBezTo>
                    <a:cubicBezTo>
                      <a:pt x="5320" y="21276"/>
                      <a:pt x="5310" y="21151"/>
                      <a:pt x="5297" y="21026"/>
                    </a:cubicBezTo>
                    <a:cubicBezTo>
                      <a:pt x="5283" y="20887"/>
                      <a:pt x="5267" y="20747"/>
                      <a:pt x="5253" y="20607"/>
                    </a:cubicBezTo>
                    <a:cubicBezTo>
                      <a:pt x="5239" y="20484"/>
                      <a:pt x="5228" y="20361"/>
                      <a:pt x="5215" y="20238"/>
                    </a:cubicBezTo>
                    <a:cubicBezTo>
                      <a:pt x="5210" y="20173"/>
                      <a:pt x="5205" y="20108"/>
                      <a:pt x="5201" y="20043"/>
                    </a:cubicBezTo>
                    <a:cubicBezTo>
                      <a:pt x="5199" y="20010"/>
                      <a:pt x="5196" y="19976"/>
                      <a:pt x="5194" y="19942"/>
                    </a:cubicBezTo>
                    <a:cubicBezTo>
                      <a:pt x="5193" y="19904"/>
                      <a:pt x="5192" y="19867"/>
                      <a:pt x="5190" y="19828"/>
                    </a:cubicBezTo>
                    <a:cubicBezTo>
                      <a:pt x="5188" y="19755"/>
                      <a:pt x="5186" y="19681"/>
                      <a:pt x="5187" y="19608"/>
                    </a:cubicBezTo>
                    <a:cubicBezTo>
                      <a:pt x="5188" y="19541"/>
                      <a:pt x="5189" y="19474"/>
                      <a:pt x="5190" y="19407"/>
                    </a:cubicBezTo>
                    <a:cubicBezTo>
                      <a:pt x="5195" y="19346"/>
                      <a:pt x="5200" y="19283"/>
                      <a:pt x="5204" y="19220"/>
                    </a:cubicBezTo>
                    <a:cubicBezTo>
                      <a:pt x="5209" y="19153"/>
                      <a:pt x="5219" y="19087"/>
                      <a:pt x="5228" y="19019"/>
                    </a:cubicBezTo>
                    <a:cubicBezTo>
                      <a:pt x="5232" y="18986"/>
                      <a:pt x="5237" y="18952"/>
                      <a:pt x="5240" y="18918"/>
                    </a:cubicBezTo>
                    <a:cubicBezTo>
                      <a:pt x="5247" y="18881"/>
                      <a:pt x="5253" y="18844"/>
                      <a:pt x="5259" y="18807"/>
                    </a:cubicBezTo>
                    <a:cubicBezTo>
                      <a:pt x="5268" y="18752"/>
                      <a:pt x="5277" y="18699"/>
                      <a:pt x="5287" y="18646"/>
                    </a:cubicBezTo>
                    <a:cubicBezTo>
                      <a:pt x="5302" y="18563"/>
                      <a:pt x="5319" y="18476"/>
                      <a:pt x="5335" y="18389"/>
                    </a:cubicBezTo>
                    <a:cubicBezTo>
                      <a:pt x="5352" y="18307"/>
                      <a:pt x="5370" y="18224"/>
                      <a:pt x="5389" y="18143"/>
                    </a:cubicBezTo>
                    <a:cubicBezTo>
                      <a:pt x="5399" y="18094"/>
                      <a:pt x="5409" y="18045"/>
                      <a:pt x="5421" y="17997"/>
                    </a:cubicBezTo>
                    <a:cubicBezTo>
                      <a:pt x="5430" y="17964"/>
                      <a:pt x="5438" y="17933"/>
                      <a:pt x="5447" y="17900"/>
                    </a:cubicBezTo>
                    <a:cubicBezTo>
                      <a:pt x="5468" y="17820"/>
                      <a:pt x="5489" y="17741"/>
                      <a:pt x="5510" y="17661"/>
                    </a:cubicBezTo>
                    <a:cubicBezTo>
                      <a:pt x="5525" y="17614"/>
                      <a:pt x="5540" y="17565"/>
                      <a:pt x="5555" y="17516"/>
                    </a:cubicBezTo>
                    <a:cubicBezTo>
                      <a:pt x="5571" y="17466"/>
                      <a:pt x="5586" y="17414"/>
                      <a:pt x="5602" y="17364"/>
                    </a:cubicBezTo>
                    <a:cubicBezTo>
                      <a:pt x="5633" y="17277"/>
                      <a:pt x="5663" y="17190"/>
                      <a:pt x="5692" y="17103"/>
                    </a:cubicBezTo>
                    <a:cubicBezTo>
                      <a:pt x="5745" y="16939"/>
                      <a:pt x="5801" y="16774"/>
                      <a:pt x="5849" y="16608"/>
                    </a:cubicBezTo>
                    <a:cubicBezTo>
                      <a:pt x="5879" y="16501"/>
                      <a:pt x="5910" y="16394"/>
                      <a:pt x="5939" y="16286"/>
                    </a:cubicBezTo>
                    <a:cubicBezTo>
                      <a:pt x="5961" y="16201"/>
                      <a:pt x="5987" y="16116"/>
                      <a:pt x="6006" y="16031"/>
                    </a:cubicBezTo>
                    <a:cubicBezTo>
                      <a:pt x="6020" y="15976"/>
                      <a:pt x="6033" y="15920"/>
                      <a:pt x="6047" y="15865"/>
                    </a:cubicBezTo>
                    <a:cubicBezTo>
                      <a:pt x="6060" y="15810"/>
                      <a:pt x="6075" y="15754"/>
                      <a:pt x="6087" y="15699"/>
                    </a:cubicBezTo>
                    <a:cubicBezTo>
                      <a:pt x="6106" y="15605"/>
                      <a:pt x="6126" y="15512"/>
                      <a:pt x="6147" y="15418"/>
                    </a:cubicBezTo>
                    <a:cubicBezTo>
                      <a:pt x="6182" y="15250"/>
                      <a:pt x="6214" y="15079"/>
                      <a:pt x="6242" y="14909"/>
                    </a:cubicBezTo>
                    <a:cubicBezTo>
                      <a:pt x="6273" y="14723"/>
                      <a:pt x="6304" y="14537"/>
                      <a:pt x="6331" y="14350"/>
                    </a:cubicBezTo>
                    <a:cubicBezTo>
                      <a:pt x="6388" y="13965"/>
                      <a:pt x="6445" y="13578"/>
                      <a:pt x="6485" y="13190"/>
                    </a:cubicBezTo>
                    <a:cubicBezTo>
                      <a:pt x="6489" y="13137"/>
                      <a:pt x="6496" y="13086"/>
                      <a:pt x="6500" y="13033"/>
                    </a:cubicBezTo>
                    <a:cubicBezTo>
                      <a:pt x="6503" y="12977"/>
                      <a:pt x="6507" y="12920"/>
                      <a:pt x="6510" y="12863"/>
                    </a:cubicBezTo>
                    <a:cubicBezTo>
                      <a:pt x="6516" y="12787"/>
                      <a:pt x="6520" y="12710"/>
                      <a:pt x="6522" y="12632"/>
                    </a:cubicBezTo>
                    <a:cubicBezTo>
                      <a:pt x="6523" y="12580"/>
                      <a:pt x="6526" y="12527"/>
                      <a:pt x="6526" y="12473"/>
                    </a:cubicBezTo>
                    <a:cubicBezTo>
                      <a:pt x="6526" y="12421"/>
                      <a:pt x="6525" y="12369"/>
                      <a:pt x="6525" y="12317"/>
                    </a:cubicBezTo>
                    <a:cubicBezTo>
                      <a:pt x="6525" y="12262"/>
                      <a:pt x="6524" y="12209"/>
                      <a:pt x="6522" y="12155"/>
                    </a:cubicBezTo>
                    <a:cubicBezTo>
                      <a:pt x="6521" y="12118"/>
                      <a:pt x="6518" y="12080"/>
                      <a:pt x="6517" y="12043"/>
                    </a:cubicBezTo>
                    <a:cubicBezTo>
                      <a:pt x="6509" y="11866"/>
                      <a:pt x="6494" y="11689"/>
                      <a:pt x="6471" y="11512"/>
                    </a:cubicBezTo>
                    <a:cubicBezTo>
                      <a:pt x="6464" y="11460"/>
                      <a:pt x="6457" y="11407"/>
                      <a:pt x="6450" y="11354"/>
                    </a:cubicBezTo>
                    <a:cubicBezTo>
                      <a:pt x="6443" y="11299"/>
                      <a:pt x="6432" y="11244"/>
                      <a:pt x="6423" y="11188"/>
                    </a:cubicBezTo>
                    <a:cubicBezTo>
                      <a:pt x="6409" y="11111"/>
                      <a:pt x="6399" y="11030"/>
                      <a:pt x="6381" y="10953"/>
                    </a:cubicBezTo>
                    <a:cubicBezTo>
                      <a:pt x="6360" y="10853"/>
                      <a:pt x="6338" y="10752"/>
                      <a:pt x="6316" y="10651"/>
                    </a:cubicBezTo>
                    <a:cubicBezTo>
                      <a:pt x="6299" y="10568"/>
                      <a:pt x="6277" y="10486"/>
                      <a:pt x="6256" y="10404"/>
                    </a:cubicBezTo>
                    <a:cubicBezTo>
                      <a:pt x="6211" y="10224"/>
                      <a:pt x="6161" y="10045"/>
                      <a:pt x="6111" y="9866"/>
                    </a:cubicBezTo>
                    <a:cubicBezTo>
                      <a:pt x="6055" y="9669"/>
                      <a:pt x="5999" y="9470"/>
                      <a:pt x="5948" y="9271"/>
                    </a:cubicBezTo>
                    <a:cubicBezTo>
                      <a:pt x="5924" y="9173"/>
                      <a:pt x="5901" y="9074"/>
                      <a:pt x="5875" y="8977"/>
                    </a:cubicBezTo>
                    <a:cubicBezTo>
                      <a:pt x="5853" y="8897"/>
                      <a:pt x="5832" y="8818"/>
                      <a:pt x="5810" y="8738"/>
                    </a:cubicBezTo>
                    <a:cubicBezTo>
                      <a:pt x="5779" y="8618"/>
                      <a:pt x="5742" y="8501"/>
                      <a:pt x="5707" y="8383"/>
                    </a:cubicBezTo>
                    <a:cubicBezTo>
                      <a:pt x="5676" y="8278"/>
                      <a:pt x="5641" y="8174"/>
                      <a:pt x="5607" y="8070"/>
                    </a:cubicBezTo>
                    <a:cubicBezTo>
                      <a:pt x="5591" y="8018"/>
                      <a:pt x="5573" y="7966"/>
                      <a:pt x="5557" y="7914"/>
                    </a:cubicBezTo>
                    <a:cubicBezTo>
                      <a:pt x="5544" y="7876"/>
                      <a:pt x="5529" y="7839"/>
                      <a:pt x="5517" y="7802"/>
                    </a:cubicBezTo>
                    <a:cubicBezTo>
                      <a:pt x="5498" y="7751"/>
                      <a:pt x="5478" y="7701"/>
                      <a:pt x="5460" y="7650"/>
                    </a:cubicBezTo>
                    <a:cubicBezTo>
                      <a:pt x="5441" y="7599"/>
                      <a:pt x="5424" y="7548"/>
                      <a:pt x="5404" y="7498"/>
                    </a:cubicBezTo>
                    <a:cubicBezTo>
                      <a:pt x="5356" y="7378"/>
                      <a:pt x="5308" y="7260"/>
                      <a:pt x="5260" y="7141"/>
                    </a:cubicBezTo>
                    <a:cubicBezTo>
                      <a:pt x="5221" y="7042"/>
                      <a:pt x="5178" y="6944"/>
                      <a:pt x="5136" y="6847"/>
                    </a:cubicBezTo>
                    <a:cubicBezTo>
                      <a:pt x="5115" y="6799"/>
                      <a:pt x="5094" y="6750"/>
                      <a:pt x="5073" y="6702"/>
                    </a:cubicBezTo>
                    <a:cubicBezTo>
                      <a:pt x="5052" y="6653"/>
                      <a:pt x="5029" y="6605"/>
                      <a:pt x="5007" y="6558"/>
                    </a:cubicBezTo>
                    <a:cubicBezTo>
                      <a:pt x="4962" y="6461"/>
                      <a:pt x="4916" y="6366"/>
                      <a:pt x="4871" y="6270"/>
                    </a:cubicBezTo>
                    <a:cubicBezTo>
                      <a:pt x="4847" y="6218"/>
                      <a:pt x="4822" y="6167"/>
                      <a:pt x="4795" y="6116"/>
                    </a:cubicBezTo>
                    <a:cubicBezTo>
                      <a:pt x="4769" y="6068"/>
                      <a:pt x="4742" y="6019"/>
                      <a:pt x="4716" y="5970"/>
                    </a:cubicBezTo>
                    <a:cubicBezTo>
                      <a:pt x="4690" y="5922"/>
                      <a:pt x="4663" y="5873"/>
                      <a:pt x="4637" y="5825"/>
                    </a:cubicBezTo>
                    <a:cubicBezTo>
                      <a:pt x="4619" y="5793"/>
                      <a:pt x="4602" y="5760"/>
                      <a:pt x="4584" y="5728"/>
                    </a:cubicBezTo>
                    <a:cubicBezTo>
                      <a:pt x="4575" y="5712"/>
                      <a:pt x="4567" y="5695"/>
                      <a:pt x="4558" y="5679"/>
                    </a:cubicBezTo>
                    <a:cubicBezTo>
                      <a:pt x="4446" y="5497"/>
                      <a:pt x="4336" y="5315"/>
                      <a:pt x="4226" y="5132"/>
                    </a:cubicBezTo>
                    <a:cubicBezTo>
                      <a:pt x="4157" y="5019"/>
                      <a:pt x="4089" y="4906"/>
                      <a:pt x="4020" y="4792"/>
                    </a:cubicBezTo>
                    <a:cubicBezTo>
                      <a:pt x="3962" y="4697"/>
                      <a:pt x="3907" y="4599"/>
                      <a:pt x="3850" y="4503"/>
                    </a:cubicBezTo>
                    <a:cubicBezTo>
                      <a:pt x="3822" y="4454"/>
                      <a:pt x="3793" y="4406"/>
                      <a:pt x="3765" y="4358"/>
                    </a:cubicBezTo>
                    <a:cubicBezTo>
                      <a:pt x="3737" y="4309"/>
                      <a:pt x="3710" y="4260"/>
                      <a:pt x="3680" y="4213"/>
                    </a:cubicBezTo>
                    <a:cubicBezTo>
                      <a:pt x="3622" y="4120"/>
                      <a:pt x="3563" y="4027"/>
                      <a:pt x="3504" y="3933"/>
                    </a:cubicBezTo>
                    <a:cubicBezTo>
                      <a:pt x="3465" y="3872"/>
                      <a:pt x="3426" y="3809"/>
                      <a:pt x="3386" y="3747"/>
                    </a:cubicBezTo>
                    <a:cubicBezTo>
                      <a:pt x="3364" y="3713"/>
                      <a:pt x="3338" y="3679"/>
                      <a:pt x="3313" y="3645"/>
                    </a:cubicBezTo>
                    <a:cubicBezTo>
                      <a:pt x="3246" y="3552"/>
                      <a:pt x="3179" y="3460"/>
                      <a:pt x="3111" y="3367"/>
                    </a:cubicBezTo>
                    <a:cubicBezTo>
                      <a:pt x="3078" y="3320"/>
                      <a:pt x="3045" y="3275"/>
                      <a:pt x="3010" y="3231"/>
                    </a:cubicBezTo>
                    <a:cubicBezTo>
                      <a:pt x="2977" y="3189"/>
                      <a:pt x="2943" y="3147"/>
                      <a:pt x="2908" y="3105"/>
                    </a:cubicBezTo>
                    <a:cubicBezTo>
                      <a:pt x="2841" y="3022"/>
                      <a:pt x="2772" y="2937"/>
                      <a:pt x="2705" y="2854"/>
                    </a:cubicBezTo>
                    <a:cubicBezTo>
                      <a:pt x="2555" y="2668"/>
                      <a:pt x="2400" y="2488"/>
                      <a:pt x="2251" y="2301"/>
                    </a:cubicBezTo>
                    <a:cubicBezTo>
                      <a:pt x="2179" y="2212"/>
                      <a:pt x="2107" y="2122"/>
                      <a:pt x="2035" y="2032"/>
                    </a:cubicBezTo>
                    <a:cubicBezTo>
                      <a:pt x="1964" y="1945"/>
                      <a:pt x="1896" y="1855"/>
                      <a:pt x="1827" y="1766"/>
                    </a:cubicBezTo>
                    <a:cubicBezTo>
                      <a:pt x="1747" y="1664"/>
                      <a:pt x="1670" y="1560"/>
                      <a:pt x="1588" y="1458"/>
                    </a:cubicBezTo>
                    <a:cubicBezTo>
                      <a:pt x="1520" y="1372"/>
                      <a:pt x="1451" y="1286"/>
                      <a:pt x="1382" y="1201"/>
                    </a:cubicBezTo>
                    <a:cubicBezTo>
                      <a:pt x="1324" y="1129"/>
                      <a:pt x="1266" y="1057"/>
                      <a:pt x="1205" y="987"/>
                    </a:cubicBezTo>
                    <a:cubicBezTo>
                      <a:pt x="1138" y="910"/>
                      <a:pt x="1071" y="834"/>
                      <a:pt x="1000" y="759"/>
                    </a:cubicBezTo>
                    <a:cubicBezTo>
                      <a:pt x="857" y="610"/>
                      <a:pt x="707" y="465"/>
                      <a:pt x="545" y="336"/>
                    </a:cubicBezTo>
                    <a:cubicBezTo>
                      <a:pt x="463" y="271"/>
                      <a:pt x="381" y="207"/>
                      <a:pt x="299" y="143"/>
                    </a:cubicBezTo>
                    <a:cubicBezTo>
                      <a:pt x="258" y="113"/>
                      <a:pt x="216" y="81"/>
                      <a:pt x="176" y="50"/>
                    </a:cubicBezTo>
                    <a:cubicBezTo>
                      <a:pt x="157" y="36"/>
                      <a:pt x="141" y="23"/>
                      <a:pt x="121" y="11"/>
                    </a:cubicBezTo>
                    <a:cubicBezTo>
                      <a:pt x="110" y="4"/>
                      <a:pt x="98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7655525" y="2669988"/>
                <a:ext cx="97325" cy="509350"/>
              </a:xfrm>
              <a:custGeom>
                <a:rect b="b" l="l" r="r" t="t"/>
                <a:pathLst>
                  <a:path extrusionOk="0" h="20374" w="3893">
                    <a:moveTo>
                      <a:pt x="3088" y="1"/>
                    </a:moveTo>
                    <a:cubicBezTo>
                      <a:pt x="3083" y="1"/>
                      <a:pt x="3079" y="1"/>
                      <a:pt x="3074" y="2"/>
                    </a:cubicBezTo>
                    <a:cubicBezTo>
                      <a:pt x="3031" y="10"/>
                      <a:pt x="2999" y="56"/>
                      <a:pt x="3008" y="99"/>
                    </a:cubicBezTo>
                    <a:cubicBezTo>
                      <a:pt x="3040" y="248"/>
                      <a:pt x="3065" y="399"/>
                      <a:pt x="3090" y="549"/>
                    </a:cubicBezTo>
                    <a:cubicBezTo>
                      <a:pt x="3115" y="709"/>
                      <a:pt x="3139" y="870"/>
                      <a:pt x="3171" y="1029"/>
                    </a:cubicBezTo>
                    <a:cubicBezTo>
                      <a:pt x="3204" y="1196"/>
                      <a:pt x="3242" y="1362"/>
                      <a:pt x="3280" y="1528"/>
                    </a:cubicBezTo>
                    <a:cubicBezTo>
                      <a:pt x="3321" y="1702"/>
                      <a:pt x="3360" y="1877"/>
                      <a:pt x="3397" y="2052"/>
                    </a:cubicBezTo>
                    <a:cubicBezTo>
                      <a:pt x="3434" y="2225"/>
                      <a:pt x="3471" y="2399"/>
                      <a:pt x="3506" y="2574"/>
                    </a:cubicBezTo>
                    <a:cubicBezTo>
                      <a:pt x="3540" y="2745"/>
                      <a:pt x="3575" y="2916"/>
                      <a:pt x="3601" y="3087"/>
                    </a:cubicBezTo>
                    <a:cubicBezTo>
                      <a:pt x="3629" y="3261"/>
                      <a:pt x="3655" y="3436"/>
                      <a:pt x="3676" y="3610"/>
                    </a:cubicBezTo>
                    <a:cubicBezTo>
                      <a:pt x="3697" y="3772"/>
                      <a:pt x="3713" y="3934"/>
                      <a:pt x="3729" y="4096"/>
                    </a:cubicBezTo>
                    <a:cubicBezTo>
                      <a:pt x="3734" y="4158"/>
                      <a:pt x="3740" y="4220"/>
                      <a:pt x="3742" y="4282"/>
                    </a:cubicBezTo>
                    <a:cubicBezTo>
                      <a:pt x="3743" y="4327"/>
                      <a:pt x="3745" y="4372"/>
                      <a:pt x="3747" y="4418"/>
                    </a:cubicBezTo>
                    <a:cubicBezTo>
                      <a:pt x="3750" y="4506"/>
                      <a:pt x="3748" y="4595"/>
                      <a:pt x="3747" y="4683"/>
                    </a:cubicBezTo>
                    <a:cubicBezTo>
                      <a:pt x="3742" y="4773"/>
                      <a:pt x="3736" y="4862"/>
                      <a:pt x="3728" y="4950"/>
                    </a:cubicBezTo>
                    <a:cubicBezTo>
                      <a:pt x="3720" y="5027"/>
                      <a:pt x="3712" y="5103"/>
                      <a:pt x="3702" y="5178"/>
                    </a:cubicBezTo>
                    <a:cubicBezTo>
                      <a:pt x="3684" y="5320"/>
                      <a:pt x="3662" y="5459"/>
                      <a:pt x="3640" y="5599"/>
                    </a:cubicBezTo>
                    <a:cubicBezTo>
                      <a:pt x="3610" y="5760"/>
                      <a:pt x="3578" y="5920"/>
                      <a:pt x="3531" y="6076"/>
                    </a:cubicBezTo>
                    <a:cubicBezTo>
                      <a:pt x="3529" y="6081"/>
                      <a:pt x="3527" y="6087"/>
                      <a:pt x="3526" y="6093"/>
                    </a:cubicBezTo>
                    <a:cubicBezTo>
                      <a:pt x="3525" y="6094"/>
                      <a:pt x="3525" y="6095"/>
                      <a:pt x="3524" y="6097"/>
                    </a:cubicBezTo>
                    <a:cubicBezTo>
                      <a:pt x="3505" y="6159"/>
                      <a:pt x="3485" y="6220"/>
                      <a:pt x="3463" y="6281"/>
                    </a:cubicBezTo>
                    <a:cubicBezTo>
                      <a:pt x="3417" y="6411"/>
                      <a:pt x="3372" y="6541"/>
                      <a:pt x="3324" y="6671"/>
                    </a:cubicBezTo>
                    <a:cubicBezTo>
                      <a:pt x="3217" y="6965"/>
                      <a:pt x="3105" y="7256"/>
                      <a:pt x="2987" y="7547"/>
                    </a:cubicBezTo>
                    <a:cubicBezTo>
                      <a:pt x="2930" y="7687"/>
                      <a:pt x="2874" y="7827"/>
                      <a:pt x="2818" y="7966"/>
                    </a:cubicBezTo>
                    <a:cubicBezTo>
                      <a:pt x="2762" y="8106"/>
                      <a:pt x="2710" y="8245"/>
                      <a:pt x="2658" y="8385"/>
                    </a:cubicBezTo>
                    <a:cubicBezTo>
                      <a:pt x="2602" y="8534"/>
                      <a:pt x="2553" y="8686"/>
                      <a:pt x="2506" y="8838"/>
                    </a:cubicBezTo>
                    <a:cubicBezTo>
                      <a:pt x="2496" y="8866"/>
                      <a:pt x="2489" y="8895"/>
                      <a:pt x="2481" y="8923"/>
                    </a:cubicBezTo>
                    <a:cubicBezTo>
                      <a:pt x="2471" y="8960"/>
                      <a:pt x="2458" y="8997"/>
                      <a:pt x="2449" y="9034"/>
                    </a:cubicBezTo>
                    <a:cubicBezTo>
                      <a:pt x="2431" y="9110"/>
                      <a:pt x="2412" y="9185"/>
                      <a:pt x="2397" y="9262"/>
                    </a:cubicBezTo>
                    <a:cubicBezTo>
                      <a:pt x="2383" y="9341"/>
                      <a:pt x="2367" y="9419"/>
                      <a:pt x="2356" y="9499"/>
                    </a:cubicBezTo>
                    <a:cubicBezTo>
                      <a:pt x="2352" y="9535"/>
                      <a:pt x="2347" y="9569"/>
                      <a:pt x="2342" y="9605"/>
                    </a:cubicBezTo>
                    <a:cubicBezTo>
                      <a:pt x="2337" y="9641"/>
                      <a:pt x="2334" y="9677"/>
                      <a:pt x="2331" y="9713"/>
                    </a:cubicBezTo>
                    <a:cubicBezTo>
                      <a:pt x="2327" y="9778"/>
                      <a:pt x="2321" y="9842"/>
                      <a:pt x="2319" y="9907"/>
                    </a:cubicBezTo>
                    <a:cubicBezTo>
                      <a:pt x="2316" y="9985"/>
                      <a:pt x="2315" y="10063"/>
                      <a:pt x="2315" y="10141"/>
                    </a:cubicBezTo>
                    <a:cubicBezTo>
                      <a:pt x="2315" y="10193"/>
                      <a:pt x="2315" y="10245"/>
                      <a:pt x="2316" y="10297"/>
                    </a:cubicBezTo>
                    <a:cubicBezTo>
                      <a:pt x="2318" y="10337"/>
                      <a:pt x="2319" y="10377"/>
                      <a:pt x="2320" y="10417"/>
                    </a:cubicBezTo>
                    <a:cubicBezTo>
                      <a:pt x="2323" y="10496"/>
                      <a:pt x="2330" y="10576"/>
                      <a:pt x="2336" y="10656"/>
                    </a:cubicBezTo>
                    <a:cubicBezTo>
                      <a:pt x="2337" y="10684"/>
                      <a:pt x="2342" y="10713"/>
                      <a:pt x="2345" y="10741"/>
                    </a:cubicBezTo>
                    <a:cubicBezTo>
                      <a:pt x="2350" y="10779"/>
                      <a:pt x="2352" y="10817"/>
                      <a:pt x="2358" y="10854"/>
                    </a:cubicBezTo>
                    <a:cubicBezTo>
                      <a:pt x="2370" y="10926"/>
                      <a:pt x="2379" y="10998"/>
                      <a:pt x="2393" y="11069"/>
                    </a:cubicBezTo>
                    <a:cubicBezTo>
                      <a:pt x="2421" y="11225"/>
                      <a:pt x="2452" y="11380"/>
                      <a:pt x="2481" y="11536"/>
                    </a:cubicBezTo>
                    <a:cubicBezTo>
                      <a:pt x="2506" y="11675"/>
                      <a:pt x="2529" y="11814"/>
                      <a:pt x="2552" y="11953"/>
                    </a:cubicBezTo>
                    <a:cubicBezTo>
                      <a:pt x="2567" y="12042"/>
                      <a:pt x="2583" y="12130"/>
                      <a:pt x="2597" y="12220"/>
                    </a:cubicBezTo>
                    <a:cubicBezTo>
                      <a:pt x="2609" y="12295"/>
                      <a:pt x="2623" y="12370"/>
                      <a:pt x="2633" y="12447"/>
                    </a:cubicBezTo>
                    <a:cubicBezTo>
                      <a:pt x="2638" y="12484"/>
                      <a:pt x="2643" y="12523"/>
                      <a:pt x="2648" y="12561"/>
                    </a:cubicBezTo>
                    <a:cubicBezTo>
                      <a:pt x="2653" y="12599"/>
                      <a:pt x="2660" y="12637"/>
                      <a:pt x="2663" y="12676"/>
                    </a:cubicBezTo>
                    <a:cubicBezTo>
                      <a:pt x="2669" y="12740"/>
                      <a:pt x="2675" y="12803"/>
                      <a:pt x="2680" y="12867"/>
                    </a:cubicBezTo>
                    <a:cubicBezTo>
                      <a:pt x="2682" y="12920"/>
                      <a:pt x="2684" y="12972"/>
                      <a:pt x="2687" y="13024"/>
                    </a:cubicBezTo>
                    <a:cubicBezTo>
                      <a:pt x="2689" y="13076"/>
                      <a:pt x="2688" y="13129"/>
                      <a:pt x="2688" y="13181"/>
                    </a:cubicBezTo>
                    <a:cubicBezTo>
                      <a:pt x="2688" y="13270"/>
                      <a:pt x="2684" y="13361"/>
                      <a:pt x="2680" y="13450"/>
                    </a:cubicBezTo>
                    <a:cubicBezTo>
                      <a:pt x="2677" y="13484"/>
                      <a:pt x="2675" y="13516"/>
                      <a:pt x="2672" y="13550"/>
                    </a:cubicBezTo>
                    <a:cubicBezTo>
                      <a:pt x="2669" y="13573"/>
                      <a:pt x="2668" y="13595"/>
                      <a:pt x="2666" y="13618"/>
                    </a:cubicBezTo>
                    <a:cubicBezTo>
                      <a:pt x="2665" y="13630"/>
                      <a:pt x="2663" y="13640"/>
                      <a:pt x="2663" y="13652"/>
                    </a:cubicBezTo>
                    <a:cubicBezTo>
                      <a:pt x="2654" y="13710"/>
                      <a:pt x="2645" y="13767"/>
                      <a:pt x="2636" y="13825"/>
                    </a:cubicBezTo>
                    <a:cubicBezTo>
                      <a:pt x="2623" y="13878"/>
                      <a:pt x="2612" y="13933"/>
                      <a:pt x="2597" y="13985"/>
                    </a:cubicBezTo>
                    <a:cubicBezTo>
                      <a:pt x="2581" y="14044"/>
                      <a:pt x="2565" y="14102"/>
                      <a:pt x="2549" y="14162"/>
                    </a:cubicBezTo>
                    <a:lnTo>
                      <a:pt x="2500" y="14316"/>
                    </a:lnTo>
                    <a:cubicBezTo>
                      <a:pt x="2486" y="14362"/>
                      <a:pt x="2468" y="14408"/>
                      <a:pt x="2452" y="14453"/>
                    </a:cubicBezTo>
                    <a:cubicBezTo>
                      <a:pt x="2439" y="14488"/>
                      <a:pt x="2429" y="14524"/>
                      <a:pt x="2414" y="14559"/>
                    </a:cubicBezTo>
                    <a:cubicBezTo>
                      <a:pt x="2405" y="14582"/>
                      <a:pt x="2394" y="14605"/>
                      <a:pt x="2385" y="14628"/>
                    </a:cubicBezTo>
                    <a:cubicBezTo>
                      <a:pt x="2366" y="14674"/>
                      <a:pt x="2348" y="14719"/>
                      <a:pt x="2329" y="14764"/>
                    </a:cubicBezTo>
                    <a:cubicBezTo>
                      <a:pt x="2302" y="14819"/>
                      <a:pt x="2276" y="14873"/>
                      <a:pt x="2249" y="14928"/>
                    </a:cubicBezTo>
                    <a:cubicBezTo>
                      <a:pt x="2221" y="14986"/>
                      <a:pt x="2190" y="15042"/>
                      <a:pt x="2159" y="15098"/>
                    </a:cubicBezTo>
                    <a:cubicBezTo>
                      <a:pt x="2107" y="15194"/>
                      <a:pt x="2052" y="15285"/>
                      <a:pt x="1996" y="15378"/>
                    </a:cubicBezTo>
                    <a:cubicBezTo>
                      <a:pt x="1964" y="15430"/>
                      <a:pt x="1930" y="15482"/>
                      <a:pt x="1897" y="15533"/>
                    </a:cubicBezTo>
                    <a:cubicBezTo>
                      <a:pt x="1863" y="15587"/>
                      <a:pt x="1825" y="15641"/>
                      <a:pt x="1789" y="15694"/>
                    </a:cubicBezTo>
                    <a:cubicBezTo>
                      <a:pt x="1752" y="15747"/>
                      <a:pt x="1716" y="15802"/>
                      <a:pt x="1678" y="15854"/>
                    </a:cubicBezTo>
                    <a:cubicBezTo>
                      <a:pt x="1650" y="15892"/>
                      <a:pt x="1622" y="15931"/>
                      <a:pt x="1594" y="15969"/>
                    </a:cubicBezTo>
                    <a:cubicBezTo>
                      <a:pt x="1524" y="16065"/>
                      <a:pt x="1448" y="16159"/>
                      <a:pt x="1374" y="16253"/>
                    </a:cubicBezTo>
                    <a:cubicBezTo>
                      <a:pt x="1306" y="16338"/>
                      <a:pt x="1240" y="16422"/>
                      <a:pt x="1174" y="16507"/>
                    </a:cubicBezTo>
                    <a:cubicBezTo>
                      <a:pt x="1135" y="16555"/>
                      <a:pt x="1098" y="16606"/>
                      <a:pt x="1059" y="16656"/>
                    </a:cubicBezTo>
                    <a:cubicBezTo>
                      <a:pt x="1021" y="16707"/>
                      <a:pt x="983" y="16757"/>
                      <a:pt x="947" y="16810"/>
                    </a:cubicBezTo>
                    <a:cubicBezTo>
                      <a:pt x="880" y="16905"/>
                      <a:pt x="814" y="16999"/>
                      <a:pt x="753" y="17096"/>
                    </a:cubicBezTo>
                    <a:cubicBezTo>
                      <a:pt x="718" y="17151"/>
                      <a:pt x="684" y="17207"/>
                      <a:pt x="649" y="17261"/>
                    </a:cubicBezTo>
                    <a:cubicBezTo>
                      <a:pt x="620" y="17308"/>
                      <a:pt x="594" y="17355"/>
                      <a:pt x="566" y="17403"/>
                    </a:cubicBezTo>
                    <a:cubicBezTo>
                      <a:pt x="547" y="17436"/>
                      <a:pt x="528" y="17470"/>
                      <a:pt x="508" y="17504"/>
                    </a:cubicBezTo>
                    <a:cubicBezTo>
                      <a:pt x="495" y="17526"/>
                      <a:pt x="482" y="17548"/>
                      <a:pt x="470" y="17570"/>
                    </a:cubicBezTo>
                    <a:cubicBezTo>
                      <a:pt x="447" y="17613"/>
                      <a:pt x="425" y="17656"/>
                      <a:pt x="403" y="17699"/>
                    </a:cubicBezTo>
                    <a:cubicBezTo>
                      <a:pt x="387" y="17730"/>
                      <a:pt x="369" y="17761"/>
                      <a:pt x="353" y="17794"/>
                    </a:cubicBezTo>
                    <a:cubicBezTo>
                      <a:pt x="344" y="17816"/>
                      <a:pt x="334" y="17838"/>
                      <a:pt x="323" y="17860"/>
                    </a:cubicBezTo>
                    <a:cubicBezTo>
                      <a:pt x="302" y="17908"/>
                      <a:pt x="279" y="17954"/>
                      <a:pt x="259" y="18002"/>
                    </a:cubicBezTo>
                    <a:cubicBezTo>
                      <a:pt x="222" y="18091"/>
                      <a:pt x="189" y="18180"/>
                      <a:pt x="163" y="18273"/>
                    </a:cubicBezTo>
                    <a:cubicBezTo>
                      <a:pt x="153" y="18310"/>
                      <a:pt x="140" y="18349"/>
                      <a:pt x="133" y="18387"/>
                    </a:cubicBezTo>
                    <a:cubicBezTo>
                      <a:pt x="128" y="18409"/>
                      <a:pt x="125" y="18431"/>
                      <a:pt x="120" y="18453"/>
                    </a:cubicBezTo>
                    <a:cubicBezTo>
                      <a:pt x="113" y="18487"/>
                      <a:pt x="106" y="18521"/>
                      <a:pt x="100" y="18553"/>
                    </a:cubicBezTo>
                    <a:cubicBezTo>
                      <a:pt x="97" y="18568"/>
                      <a:pt x="95" y="18583"/>
                      <a:pt x="92" y="18597"/>
                    </a:cubicBezTo>
                    <a:cubicBezTo>
                      <a:pt x="84" y="18656"/>
                      <a:pt x="76" y="18716"/>
                      <a:pt x="69" y="18774"/>
                    </a:cubicBezTo>
                    <a:cubicBezTo>
                      <a:pt x="62" y="18824"/>
                      <a:pt x="59" y="18875"/>
                      <a:pt x="54" y="18925"/>
                    </a:cubicBezTo>
                    <a:cubicBezTo>
                      <a:pt x="33" y="19149"/>
                      <a:pt x="17" y="19374"/>
                      <a:pt x="11" y="19598"/>
                    </a:cubicBezTo>
                    <a:cubicBezTo>
                      <a:pt x="9" y="19714"/>
                      <a:pt x="6" y="19829"/>
                      <a:pt x="8" y="19945"/>
                    </a:cubicBezTo>
                    <a:cubicBezTo>
                      <a:pt x="8" y="20044"/>
                      <a:pt x="9" y="20142"/>
                      <a:pt x="8" y="20241"/>
                    </a:cubicBezTo>
                    <a:cubicBezTo>
                      <a:pt x="5" y="20273"/>
                      <a:pt x="1" y="20306"/>
                      <a:pt x="17" y="20336"/>
                    </a:cubicBezTo>
                    <a:cubicBezTo>
                      <a:pt x="30" y="20361"/>
                      <a:pt x="56" y="20373"/>
                      <a:pt x="82" y="20373"/>
                    </a:cubicBezTo>
                    <a:cubicBezTo>
                      <a:pt x="103" y="20373"/>
                      <a:pt x="124" y="20365"/>
                      <a:pt x="138" y="20349"/>
                    </a:cubicBezTo>
                    <a:cubicBezTo>
                      <a:pt x="161" y="20320"/>
                      <a:pt x="160" y="20287"/>
                      <a:pt x="163" y="20251"/>
                    </a:cubicBezTo>
                    <a:cubicBezTo>
                      <a:pt x="167" y="20182"/>
                      <a:pt x="165" y="20111"/>
                      <a:pt x="165" y="20040"/>
                    </a:cubicBezTo>
                    <a:cubicBezTo>
                      <a:pt x="164" y="19957"/>
                      <a:pt x="164" y="19872"/>
                      <a:pt x="164" y="19788"/>
                    </a:cubicBezTo>
                    <a:cubicBezTo>
                      <a:pt x="164" y="19699"/>
                      <a:pt x="167" y="19609"/>
                      <a:pt x="169" y="19520"/>
                    </a:cubicBezTo>
                    <a:lnTo>
                      <a:pt x="169" y="19519"/>
                    </a:lnTo>
                    <a:lnTo>
                      <a:pt x="169" y="19514"/>
                    </a:lnTo>
                    <a:cubicBezTo>
                      <a:pt x="172" y="19435"/>
                      <a:pt x="175" y="19353"/>
                      <a:pt x="180" y="19269"/>
                    </a:cubicBezTo>
                    <a:cubicBezTo>
                      <a:pt x="185" y="19199"/>
                      <a:pt x="189" y="19128"/>
                      <a:pt x="196" y="19057"/>
                    </a:cubicBezTo>
                    <a:cubicBezTo>
                      <a:pt x="199" y="19019"/>
                      <a:pt x="203" y="18980"/>
                      <a:pt x="206" y="18941"/>
                    </a:cubicBezTo>
                    <a:cubicBezTo>
                      <a:pt x="208" y="18903"/>
                      <a:pt x="211" y="18864"/>
                      <a:pt x="215" y="18826"/>
                    </a:cubicBezTo>
                    <a:cubicBezTo>
                      <a:pt x="225" y="18756"/>
                      <a:pt x="234" y="18688"/>
                      <a:pt x="243" y="18618"/>
                    </a:cubicBezTo>
                    <a:cubicBezTo>
                      <a:pt x="254" y="18566"/>
                      <a:pt x="264" y="18512"/>
                      <a:pt x="275" y="18459"/>
                    </a:cubicBezTo>
                    <a:cubicBezTo>
                      <a:pt x="287" y="18399"/>
                      <a:pt x="304" y="18338"/>
                      <a:pt x="320" y="18279"/>
                    </a:cubicBezTo>
                    <a:cubicBezTo>
                      <a:pt x="343" y="18206"/>
                      <a:pt x="367" y="18131"/>
                      <a:pt x="399" y="18060"/>
                    </a:cubicBezTo>
                    <a:cubicBezTo>
                      <a:pt x="427" y="17996"/>
                      <a:pt x="454" y="17932"/>
                      <a:pt x="482" y="17867"/>
                    </a:cubicBezTo>
                    <a:cubicBezTo>
                      <a:pt x="525" y="17781"/>
                      <a:pt x="566" y="17693"/>
                      <a:pt x="613" y="17609"/>
                    </a:cubicBezTo>
                    <a:cubicBezTo>
                      <a:pt x="658" y="17532"/>
                      <a:pt x="702" y="17454"/>
                      <a:pt x="746" y="17375"/>
                    </a:cubicBezTo>
                    <a:cubicBezTo>
                      <a:pt x="785" y="17312"/>
                      <a:pt x="826" y="17248"/>
                      <a:pt x="865" y="17184"/>
                    </a:cubicBezTo>
                    <a:cubicBezTo>
                      <a:pt x="886" y="17152"/>
                      <a:pt x="906" y="17118"/>
                      <a:pt x="929" y="17087"/>
                    </a:cubicBezTo>
                    <a:cubicBezTo>
                      <a:pt x="951" y="17056"/>
                      <a:pt x="973" y="17024"/>
                      <a:pt x="995" y="16993"/>
                    </a:cubicBezTo>
                    <a:cubicBezTo>
                      <a:pt x="1017" y="16962"/>
                      <a:pt x="1039" y="16931"/>
                      <a:pt x="1062" y="16900"/>
                    </a:cubicBezTo>
                    <a:cubicBezTo>
                      <a:pt x="1084" y="16869"/>
                      <a:pt x="1107" y="16839"/>
                      <a:pt x="1130" y="16808"/>
                    </a:cubicBezTo>
                    <a:cubicBezTo>
                      <a:pt x="1176" y="16748"/>
                      <a:pt x="1224" y="16688"/>
                      <a:pt x="1270" y="16627"/>
                    </a:cubicBezTo>
                    <a:cubicBezTo>
                      <a:pt x="1346" y="16534"/>
                      <a:pt x="1428" y="16432"/>
                      <a:pt x="1511" y="16331"/>
                    </a:cubicBezTo>
                    <a:cubicBezTo>
                      <a:pt x="1582" y="16244"/>
                      <a:pt x="1655" y="16158"/>
                      <a:pt x="1723" y="16069"/>
                    </a:cubicBezTo>
                    <a:cubicBezTo>
                      <a:pt x="1766" y="16012"/>
                      <a:pt x="1813" y="15955"/>
                      <a:pt x="1853" y="15896"/>
                    </a:cubicBezTo>
                    <a:cubicBezTo>
                      <a:pt x="1892" y="15841"/>
                      <a:pt x="1929" y="15787"/>
                      <a:pt x="1967" y="15732"/>
                    </a:cubicBezTo>
                    <a:cubicBezTo>
                      <a:pt x="2003" y="15680"/>
                      <a:pt x="2037" y="15627"/>
                      <a:pt x="2071" y="15573"/>
                    </a:cubicBezTo>
                    <a:cubicBezTo>
                      <a:pt x="2099" y="15528"/>
                      <a:pt x="2128" y="15483"/>
                      <a:pt x="2156" y="15437"/>
                    </a:cubicBezTo>
                    <a:cubicBezTo>
                      <a:pt x="2174" y="15406"/>
                      <a:pt x="2192" y="15375"/>
                      <a:pt x="2211" y="15343"/>
                    </a:cubicBezTo>
                    <a:cubicBezTo>
                      <a:pt x="2228" y="15312"/>
                      <a:pt x="2248" y="15282"/>
                      <a:pt x="2265" y="15251"/>
                    </a:cubicBezTo>
                    <a:cubicBezTo>
                      <a:pt x="2296" y="15194"/>
                      <a:pt x="2326" y="15136"/>
                      <a:pt x="2356" y="15079"/>
                    </a:cubicBezTo>
                    <a:cubicBezTo>
                      <a:pt x="2386" y="15023"/>
                      <a:pt x="2412" y="14965"/>
                      <a:pt x="2438" y="14908"/>
                    </a:cubicBezTo>
                    <a:cubicBezTo>
                      <a:pt x="2450" y="14881"/>
                      <a:pt x="2464" y="14856"/>
                      <a:pt x="2474" y="14829"/>
                    </a:cubicBezTo>
                    <a:cubicBezTo>
                      <a:pt x="2484" y="14806"/>
                      <a:pt x="2493" y="14783"/>
                      <a:pt x="2503" y="14759"/>
                    </a:cubicBezTo>
                    <a:cubicBezTo>
                      <a:pt x="2517" y="14724"/>
                      <a:pt x="2531" y="14689"/>
                      <a:pt x="2545" y="14654"/>
                    </a:cubicBezTo>
                    <a:cubicBezTo>
                      <a:pt x="2559" y="14619"/>
                      <a:pt x="2572" y="14583"/>
                      <a:pt x="2583" y="14548"/>
                    </a:cubicBezTo>
                    <a:cubicBezTo>
                      <a:pt x="2604" y="14490"/>
                      <a:pt x="2625" y="14433"/>
                      <a:pt x="2643" y="14374"/>
                    </a:cubicBezTo>
                    <a:cubicBezTo>
                      <a:pt x="2660" y="14320"/>
                      <a:pt x="2676" y="14265"/>
                      <a:pt x="2694" y="14210"/>
                    </a:cubicBezTo>
                    <a:cubicBezTo>
                      <a:pt x="2709" y="14161"/>
                      <a:pt x="2722" y="14109"/>
                      <a:pt x="2735" y="14058"/>
                    </a:cubicBezTo>
                    <a:cubicBezTo>
                      <a:pt x="2745" y="14026"/>
                      <a:pt x="2754" y="13992"/>
                      <a:pt x="2762" y="13959"/>
                    </a:cubicBezTo>
                    <a:cubicBezTo>
                      <a:pt x="2769" y="13926"/>
                      <a:pt x="2780" y="13892"/>
                      <a:pt x="2785" y="13860"/>
                    </a:cubicBezTo>
                    <a:cubicBezTo>
                      <a:pt x="2796" y="13801"/>
                      <a:pt x="2807" y="13740"/>
                      <a:pt x="2818" y="13680"/>
                    </a:cubicBezTo>
                    <a:cubicBezTo>
                      <a:pt x="2826" y="13632"/>
                      <a:pt x="2828" y="13582"/>
                      <a:pt x="2834" y="13532"/>
                    </a:cubicBezTo>
                    <a:cubicBezTo>
                      <a:pt x="2838" y="13497"/>
                      <a:pt x="2841" y="13461"/>
                      <a:pt x="2843" y="13425"/>
                    </a:cubicBezTo>
                    <a:cubicBezTo>
                      <a:pt x="2845" y="13398"/>
                      <a:pt x="2846" y="13371"/>
                      <a:pt x="2848" y="13344"/>
                    </a:cubicBezTo>
                    <a:cubicBezTo>
                      <a:pt x="2852" y="13275"/>
                      <a:pt x="2853" y="13205"/>
                      <a:pt x="2854" y="13135"/>
                    </a:cubicBezTo>
                    <a:cubicBezTo>
                      <a:pt x="2855" y="13096"/>
                      <a:pt x="2855" y="13058"/>
                      <a:pt x="2854" y="13018"/>
                    </a:cubicBezTo>
                    <a:cubicBezTo>
                      <a:pt x="2853" y="12992"/>
                      <a:pt x="2853" y="12966"/>
                      <a:pt x="2852" y="12939"/>
                    </a:cubicBezTo>
                    <a:cubicBezTo>
                      <a:pt x="2850" y="12902"/>
                      <a:pt x="2849" y="12865"/>
                      <a:pt x="2846" y="12827"/>
                    </a:cubicBezTo>
                    <a:cubicBezTo>
                      <a:pt x="2845" y="12805"/>
                      <a:pt x="2842" y="12781"/>
                      <a:pt x="2841" y="12759"/>
                    </a:cubicBezTo>
                    <a:cubicBezTo>
                      <a:pt x="2836" y="12708"/>
                      <a:pt x="2833" y="12658"/>
                      <a:pt x="2826" y="12608"/>
                    </a:cubicBezTo>
                    <a:cubicBezTo>
                      <a:pt x="2816" y="12532"/>
                      <a:pt x="2805" y="12455"/>
                      <a:pt x="2794" y="12379"/>
                    </a:cubicBezTo>
                    <a:cubicBezTo>
                      <a:pt x="2782" y="12316"/>
                      <a:pt x="2773" y="12253"/>
                      <a:pt x="2761" y="12189"/>
                    </a:cubicBezTo>
                    <a:cubicBezTo>
                      <a:pt x="2739" y="12064"/>
                      <a:pt x="2718" y="11938"/>
                      <a:pt x="2694" y="11812"/>
                    </a:cubicBezTo>
                    <a:cubicBezTo>
                      <a:pt x="2670" y="11689"/>
                      <a:pt x="2646" y="11565"/>
                      <a:pt x="2621" y="11442"/>
                    </a:cubicBezTo>
                    <a:cubicBezTo>
                      <a:pt x="2598" y="11332"/>
                      <a:pt x="2573" y="11222"/>
                      <a:pt x="2550" y="11113"/>
                    </a:cubicBezTo>
                    <a:cubicBezTo>
                      <a:pt x="2543" y="11083"/>
                      <a:pt x="2535" y="11044"/>
                      <a:pt x="2527" y="11004"/>
                    </a:cubicBezTo>
                    <a:cubicBezTo>
                      <a:pt x="2521" y="10969"/>
                      <a:pt x="2514" y="10935"/>
                      <a:pt x="2508" y="10900"/>
                    </a:cubicBezTo>
                    <a:cubicBezTo>
                      <a:pt x="2503" y="10877"/>
                      <a:pt x="2500" y="10853"/>
                      <a:pt x="2495" y="10830"/>
                    </a:cubicBezTo>
                    <a:cubicBezTo>
                      <a:pt x="2487" y="10769"/>
                      <a:pt x="2479" y="10706"/>
                      <a:pt x="2472" y="10643"/>
                    </a:cubicBezTo>
                    <a:cubicBezTo>
                      <a:pt x="2468" y="10606"/>
                      <a:pt x="2465" y="10568"/>
                      <a:pt x="2463" y="10531"/>
                    </a:cubicBezTo>
                    <a:cubicBezTo>
                      <a:pt x="2460" y="10504"/>
                      <a:pt x="2458" y="10478"/>
                      <a:pt x="2457" y="10452"/>
                    </a:cubicBezTo>
                    <a:cubicBezTo>
                      <a:pt x="2455" y="10411"/>
                      <a:pt x="2453" y="10372"/>
                      <a:pt x="2452" y="10332"/>
                    </a:cubicBezTo>
                    <a:cubicBezTo>
                      <a:pt x="2452" y="10305"/>
                      <a:pt x="2451" y="10279"/>
                      <a:pt x="2450" y="10252"/>
                    </a:cubicBezTo>
                    <a:cubicBezTo>
                      <a:pt x="2450" y="10188"/>
                      <a:pt x="2449" y="10123"/>
                      <a:pt x="2451" y="10058"/>
                    </a:cubicBezTo>
                    <a:cubicBezTo>
                      <a:pt x="2453" y="9997"/>
                      <a:pt x="2456" y="9934"/>
                      <a:pt x="2458" y="9872"/>
                    </a:cubicBezTo>
                    <a:cubicBezTo>
                      <a:pt x="2462" y="9836"/>
                      <a:pt x="2465" y="9800"/>
                      <a:pt x="2468" y="9764"/>
                    </a:cubicBezTo>
                    <a:cubicBezTo>
                      <a:pt x="2472" y="9728"/>
                      <a:pt x="2474" y="9692"/>
                      <a:pt x="2479" y="9656"/>
                    </a:cubicBezTo>
                    <a:cubicBezTo>
                      <a:pt x="2489" y="9587"/>
                      <a:pt x="2500" y="9517"/>
                      <a:pt x="2510" y="9448"/>
                    </a:cubicBezTo>
                    <a:cubicBezTo>
                      <a:pt x="2521" y="9398"/>
                      <a:pt x="2531" y="9348"/>
                      <a:pt x="2542" y="9298"/>
                    </a:cubicBezTo>
                    <a:cubicBezTo>
                      <a:pt x="2552" y="9248"/>
                      <a:pt x="2565" y="9197"/>
                      <a:pt x="2578" y="9147"/>
                    </a:cubicBezTo>
                    <a:cubicBezTo>
                      <a:pt x="2598" y="9063"/>
                      <a:pt x="2624" y="8980"/>
                      <a:pt x="2648" y="8896"/>
                    </a:cubicBezTo>
                    <a:cubicBezTo>
                      <a:pt x="2694" y="8758"/>
                      <a:pt x="2740" y="8619"/>
                      <a:pt x="2792" y="8483"/>
                    </a:cubicBezTo>
                    <a:cubicBezTo>
                      <a:pt x="2846" y="8342"/>
                      <a:pt x="2899" y="8201"/>
                      <a:pt x="2956" y="8061"/>
                    </a:cubicBezTo>
                    <a:cubicBezTo>
                      <a:pt x="3067" y="7785"/>
                      <a:pt x="3182" y="7509"/>
                      <a:pt x="3286" y="7229"/>
                    </a:cubicBezTo>
                    <a:cubicBezTo>
                      <a:pt x="3391" y="6944"/>
                      <a:pt x="3493" y="6658"/>
                      <a:pt x="3593" y="6371"/>
                    </a:cubicBezTo>
                    <a:cubicBezTo>
                      <a:pt x="3617" y="6306"/>
                      <a:pt x="3637" y="6241"/>
                      <a:pt x="3656" y="6175"/>
                    </a:cubicBezTo>
                    <a:cubicBezTo>
                      <a:pt x="3665" y="6144"/>
                      <a:pt x="3676" y="6112"/>
                      <a:pt x="3683" y="6081"/>
                    </a:cubicBezTo>
                    <a:cubicBezTo>
                      <a:pt x="3691" y="6049"/>
                      <a:pt x="3699" y="6015"/>
                      <a:pt x="3707" y="5982"/>
                    </a:cubicBezTo>
                    <a:cubicBezTo>
                      <a:pt x="3737" y="5852"/>
                      <a:pt x="3759" y="5719"/>
                      <a:pt x="3779" y="5587"/>
                    </a:cubicBezTo>
                    <a:cubicBezTo>
                      <a:pt x="3803" y="5431"/>
                      <a:pt x="3824" y="5274"/>
                      <a:pt x="3845" y="5118"/>
                    </a:cubicBezTo>
                    <a:cubicBezTo>
                      <a:pt x="3850" y="5079"/>
                      <a:pt x="3853" y="5041"/>
                      <a:pt x="3858" y="5003"/>
                    </a:cubicBezTo>
                    <a:cubicBezTo>
                      <a:pt x="3863" y="4964"/>
                      <a:pt x="3867" y="4926"/>
                      <a:pt x="3871" y="4888"/>
                    </a:cubicBezTo>
                    <a:cubicBezTo>
                      <a:pt x="3873" y="4848"/>
                      <a:pt x="3877" y="4810"/>
                      <a:pt x="3880" y="4771"/>
                    </a:cubicBezTo>
                    <a:cubicBezTo>
                      <a:pt x="3882" y="4742"/>
                      <a:pt x="3885" y="4711"/>
                      <a:pt x="3886" y="4682"/>
                    </a:cubicBezTo>
                    <a:cubicBezTo>
                      <a:pt x="3888" y="4603"/>
                      <a:pt x="3893" y="4524"/>
                      <a:pt x="3892" y="4445"/>
                    </a:cubicBezTo>
                    <a:cubicBezTo>
                      <a:pt x="3890" y="4377"/>
                      <a:pt x="3890" y="4307"/>
                      <a:pt x="3887" y="4239"/>
                    </a:cubicBezTo>
                    <a:cubicBezTo>
                      <a:pt x="3880" y="4105"/>
                      <a:pt x="3873" y="3971"/>
                      <a:pt x="3860" y="3837"/>
                    </a:cubicBezTo>
                    <a:cubicBezTo>
                      <a:pt x="3831" y="3527"/>
                      <a:pt x="3798" y="3217"/>
                      <a:pt x="3741" y="2910"/>
                    </a:cubicBezTo>
                    <a:cubicBezTo>
                      <a:pt x="3687" y="2620"/>
                      <a:pt x="3625" y="2330"/>
                      <a:pt x="3560" y="2043"/>
                    </a:cubicBezTo>
                    <a:cubicBezTo>
                      <a:pt x="3524" y="1880"/>
                      <a:pt x="3484" y="1719"/>
                      <a:pt x="3446" y="1557"/>
                    </a:cubicBezTo>
                    <a:cubicBezTo>
                      <a:pt x="3411" y="1409"/>
                      <a:pt x="3377" y="1261"/>
                      <a:pt x="3345" y="1112"/>
                    </a:cubicBezTo>
                    <a:cubicBezTo>
                      <a:pt x="3310" y="927"/>
                      <a:pt x="3279" y="741"/>
                      <a:pt x="3251" y="554"/>
                    </a:cubicBezTo>
                    <a:cubicBezTo>
                      <a:pt x="3226" y="393"/>
                      <a:pt x="3199" y="232"/>
                      <a:pt x="3165" y="70"/>
                    </a:cubicBezTo>
                    <a:cubicBezTo>
                      <a:pt x="3157" y="33"/>
                      <a:pt x="3127" y="1"/>
                      <a:pt x="3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7754050" y="2655063"/>
                <a:ext cx="11950" cy="80775"/>
              </a:xfrm>
              <a:custGeom>
                <a:rect b="b" l="l" r="r" t="t"/>
                <a:pathLst>
                  <a:path extrusionOk="0" h="3231" w="478">
                    <a:moveTo>
                      <a:pt x="139" y="1"/>
                    </a:moveTo>
                    <a:cubicBezTo>
                      <a:pt x="1" y="23"/>
                      <a:pt x="96" y="206"/>
                      <a:pt x="96" y="298"/>
                    </a:cubicBezTo>
                    <a:cubicBezTo>
                      <a:pt x="127" y="502"/>
                      <a:pt x="158" y="708"/>
                      <a:pt x="183" y="915"/>
                    </a:cubicBezTo>
                    <a:cubicBezTo>
                      <a:pt x="278" y="1658"/>
                      <a:pt x="326" y="2406"/>
                      <a:pt x="328" y="3156"/>
                    </a:cubicBezTo>
                    <a:cubicBezTo>
                      <a:pt x="330" y="3207"/>
                      <a:pt x="365" y="3231"/>
                      <a:pt x="400" y="3231"/>
                    </a:cubicBezTo>
                    <a:cubicBezTo>
                      <a:pt x="438" y="3231"/>
                      <a:pt x="478" y="3203"/>
                      <a:pt x="478" y="3150"/>
                    </a:cubicBezTo>
                    <a:cubicBezTo>
                      <a:pt x="474" y="2760"/>
                      <a:pt x="463" y="2370"/>
                      <a:pt x="442" y="1980"/>
                    </a:cubicBezTo>
                    <a:cubicBezTo>
                      <a:pt x="394" y="1366"/>
                      <a:pt x="333" y="752"/>
                      <a:pt x="229" y="145"/>
                    </a:cubicBezTo>
                    <a:cubicBezTo>
                      <a:pt x="227" y="130"/>
                      <a:pt x="225" y="114"/>
                      <a:pt x="221" y="99"/>
                    </a:cubicBezTo>
                    <a:cubicBezTo>
                      <a:pt x="212" y="43"/>
                      <a:pt x="213" y="68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8"/>
              <p:cNvSpPr/>
              <p:nvPr/>
            </p:nvSpPr>
            <p:spPr>
              <a:xfrm>
                <a:off x="7768900" y="2644988"/>
                <a:ext cx="8625" cy="54675"/>
              </a:xfrm>
              <a:custGeom>
                <a:rect b="b" l="l" r="r" t="t"/>
                <a:pathLst>
                  <a:path extrusionOk="0" h="2187" w="345">
                    <a:moveTo>
                      <a:pt x="267" y="0"/>
                    </a:moveTo>
                    <a:cubicBezTo>
                      <a:pt x="231" y="0"/>
                      <a:pt x="195" y="24"/>
                      <a:pt x="189" y="73"/>
                    </a:cubicBezTo>
                    <a:cubicBezTo>
                      <a:pt x="152" y="748"/>
                      <a:pt x="69" y="1423"/>
                      <a:pt x="6" y="2096"/>
                    </a:cubicBezTo>
                    <a:cubicBezTo>
                      <a:pt x="1" y="2138"/>
                      <a:pt x="29" y="2181"/>
                      <a:pt x="73" y="2186"/>
                    </a:cubicBezTo>
                    <a:cubicBezTo>
                      <a:pt x="75" y="2186"/>
                      <a:pt x="78" y="2186"/>
                      <a:pt x="80" y="2186"/>
                    </a:cubicBezTo>
                    <a:cubicBezTo>
                      <a:pt x="119" y="2186"/>
                      <a:pt x="153" y="2152"/>
                      <a:pt x="156" y="2113"/>
                    </a:cubicBezTo>
                    <a:cubicBezTo>
                      <a:pt x="192" y="1774"/>
                      <a:pt x="225" y="1434"/>
                      <a:pt x="259" y="1095"/>
                    </a:cubicBezTo>
                    <a:cubicBezTo>
                      <a:pt x="288" y="756"/>
                      <a:pt x="332" y="418"/>
                      <a:pt x="345" y="79"/>
                    </a:cubicBezTo>
                    <a:cubicBezTo>
                      <a:pt x="343" y="27"/>
                      <a:pt x="305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8"/>
              <p:cNvSpPr/>
              <p:nvPr/>
            </p:nvSpPr>
            <p:spPr>
              <a:xfrm>
                <a:off x="7684050" y="2794863"/>
                <a:ext cx="80325" cy="417975"/>
              </a:xfrm>
              <a:custGeom>
                <a:rect b="b" l="l" r="r" t="t"/>
                <a:pathLst>
                  <a:path extrusionOk="0" h="16719" w="3213">
                    <a:moveTo>
                      <a:pt x="3135" y="0"/>
                    </a:moveTo>
                    <a:cubicBezTo>
                      <a:pt x="3094" y="0"/>
                      <a:pt x="3065" y="34"/>
                      <a:pt x="3058" y="73"/>
                    </a:cubicBezTo>
                    <a:cubicBezTo>
                      <a:pt x="3039" y="212"/>
                      <a:pt x="3028" y="352"/>
                      <a:pt x="3012" y="492"/>
                    </a:cubicBezTo>
                    <a:cubicBezTo>
                      <a:pt x="2972" y="970"/>
                      <a:pt x="2860" y="1437"/>
                      <a:pt x="2714" y="1893"/>
                    </a:cubicBezTo>
                    <a:cubicBezTo>
                      <a:pt x="2507" y="2533"/>
                      <a:pt x="2290" y="3195"/>
                      <a:pt x="2130" y="3856"/>
                    </a:cubicBezTo>
                    <a:cubicBezTo>
                      <a:pt x="2036" y="4232"/>
                      <a:pt x="1955" y="4617"/>
                      <a:pt x="1967" y="5007"/>
                    </a:cubicBezTo>
                    <a:cubicBezTo>
                      <a:pt x="1998" y="5806"/>
                      <a:pt x="2286" y="6576"/>
                      <a:pt x="2281" y="7379"/>
                    </a:cubicBezTo>
                    <a:cubicBezTo>
                      <a:pt x="2293" y="7980"/>
                      <a:pt x="2147" y="8564"/>
                      <a:pt x="1971" y="9135"/>
                    </a:cubicBezTo>
                    <a:cubicBezTo>
                      <a:pt x="1831" y="9600"/>
                      <a:pt x="1663" y="10055"/>
                      <a:pt x="1473" y="10500"/>
                    </a:cubicBezTo>
                    <a:cubicBezTo>
                      <a:pt x="1337" y="10829"/>
                      <a:pt x="1200" y="11159"/>
                      <a:pt x="1009" y="11460"/>
                    </a:cubicBezTo>
                    <a:cubicBezTo>
                      <a:pt x="792" y="11815"/>
                      <a:pt x="554" y="12160"/>
                      <a:pt x="401" y="12549"/>
                    </a:cubicBezTo>
                    <a:cubicBezTo>
                      <a:pt x="35" y="13464"/>
                      <a:pt x="1" y="14472"/>
                      <a:pt x="152" y="15436"/>
                    </a:cubicBezTo>
                    <a:cubicBezTo>
                      <a:pt x="201" y="15854"/>
                      <a:pt x="249" y="16277"/>
                      <a:pt x="392" y="16675"/>
                    </a:cubicBezTo>
                    <a:cubicBezTo>
                      <a:pt x="401" y="16702"/>
                      <a:pt x="429" y="16718"/>
                      <a:pt x="457" y="16718"/>
                    </a:cubicBezTo>
                    <a:cubicBezTo>
                      <a:pt x="467" y="16718"/>
                      <a:pt x="477" y="16716"/>
                      <a:pt x="486" y="16712"/>
                    </a:cubicBezTo>
                    <a:cubicBezTo>
                      <a:pt x="536" y="16689"/>
                      <a:pt x="535" y="16630"/>
                      <a:pt x="514" y="16587"/>
                    </a:cubicBezTo>
                    <a:cubicBezTo>
                      <a:pt x="466" y="16445"/>
                      <a:pt x="428" y="16301"/>
                      <a:pt x="394" y="16155"/>
                    </a:cubicBezTo>
                    <a:cubicBezTo>
                      <a:pt x="299" y="15643"/>
                      <a:pt x="241" y="15122"/>
                      <a:pt x="217" y="14601"/>
                    </a:cubicBezTo>
                    <a:cubicBezTo>
                      <a:pt x="195" y="13793"/>
                      <a:pt x="348" y="12964"/>
                      <a:pt x="723" y="12244"/>
                    </a:cubicBezTo>
                    <a:cubicBezTo>
                      <a:pt x="879" y="11942"/>
                      <a:pt x="1078" y="11664"/>
                      <a:pt x="1238" y="11363"/>
                    </a:cubicBezTo>
                    <a:cubicBezTo>
                      <a:pt x="1423" y="11007"/>
                      <a:pt x="1562" y="10629"/>
                      <a:pt x="1719" y="10261"/>
                    </a:cubicBezTo>
                    <a:cubicBezTo>
                      <a:pt x="1913" y="9791"/>
                      <a:pt x="2085" y="9312"/>
                      <a:pt x="2231" y="8825"/>
                    </a:cubicBezTo>
                    <a:cubicBezTo>
                      <a:pt x="2384" y="8356"/>
                      <a:pt x="2452" y="7865"/>
                      <a:pt x="2438" y="7373"/>
                    </a:cubicBezTo>
                    <a:cubicBezTo>
                      <a:pt x="2426" y="6672"/>
                      <a:pt x="2240" y="5993"/>
                      <a:pt x="2155" y="5301"/>
                    </a:cubicBezTo>
                    <a:cubicBezTo>
                      <a:pt x="2083" y="4773"/>
                      <a:pt x="2184" y="4246"/>
                      <a:pt x="2310" y="3734"/>
                    </a:cubicBezTo>
                    <a:cubicBezTo>
                      <a:pt x="2451" y="3135"/>
                      <a:pt x="2654" y="2555"/>
                      <a:pt x="2847" y="1971"/>
                    </a:cubicBezTo>
                    <a:cubicBezTo>
                      <a:pt x="3015" y="1467"/>
                      <a:pt x="3134" y="948"/>
                      <a:pt x="3178" y="417"/>
                    </a:cubicBezTo>
                    <a:cubicBezTo>
                      <a:pt x="3188" y="308"/>
                      <a:pt x="3203" y="199"/>
                      <a:pt x="3210" y="90"/>
                    </a:cubicBezTo>
                    <a:cubicBezTo>
                      <a:pt x="3213" y="47"/>
                      <a:pt x="3188" y="5"/>
                      <a:pt x="3143" y="1"/>
                    </a:cubicBezTo>
                    <a:cubicBezTo>
                      <a:pt x="3140" y="0"/>
                      <a:pt x="3138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8"/>
              <p:cNvSpPr/>
              <p:nvPr/>
            </p:nvSpPr>
            <p:spPr>
              <a:xfrm>
                <a:off x="7704075" y="3106863"/>
                <a:ext cx="10350" cy="110975"/>
              </a:xfrm>
              <a:custGeom>
                <a:rect b="b" l="l" r="r" t="t"/>
                <a:pathLst>
                  <a:path extrusionOk="0" h="4439" w="414">
                    <a:moveTo>
                      <a:pt x="326" y="1"/>
                    </a:moveTo>
                    <a:cubicBezTo>
                      <a:pt x="297" y="1"/>
                      <a:pt x="267" y="20"/>
                      <a:pt x="258" y="48"/>
                    </a:cubicBezTo>
                    <a:cubicBezTo>
                      <a:pt x="28" y="718"/>
                      <a:pt x="1" y="1430"/>
                      <a:pt x="9" y="2132"/>
                    </a:cubicBezTo>
                    <a:cubicBezTo>
                      <a:pt x="13" y="2887"/>
                      <a:pt x="24" y="3648"/>
                      <a:pt x="158" y="4392"/>
                    </a:cubicBezTo>
                    <a:lnTo>
                      <a:pt x="158" y="4391"/>
                    </a:lnTo>
                    <a:cubicBezTo>
                      <a:pt x="173" y="4424"/>
                      <a:pt x="199" y="4438"/>
                      <a:pt x="225" y="4438"/>
                    </a:cubicBezTo>
                    <a:cubicBezTo>
                      <a:pt x="268" y="4438"/>
                      <a:pt x="312" y="4399"/>
                      <a:pt x="304" y="4345"/>
                    </a:cubicBezTo>
                    <a:cubicBezTo>
                      <a:pt x="264" y="4073"/>
                      <a:pt x="235" y="3799"/>
                      <a:pt x="205" y="3525"/>
                    </a:cubicBezTo>
                    <a:cubicBezTo>
                      <a:pt x="161" y="2970"/>
                      <a:pt x="165" y="2413"/>
                      <a:pt x="154" y="1856"/>
                    </a:cubicBezTo>
                    <a:cubicBezTo>
                      <a:pt x="142" y="1279"/>
                      <a:pt x="197" y="702"/>
                      <a:pt x="376" y="151"/>
                    </a:cubicBezTo>
                    <a:cubicBezTo>
                      <a:pt x="394" y="103"/>
                      <a:pt x="414" y="31"/>
                      <a:pt x="351" y="5"/>
                    </a:cubicBezTo>
                    <a:cubicBezTo>
                      <a:pt x="343" y="2"/>
                      <a:pt x="335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8"/>
              <p:cNvSpPr/>
              <p:nvPr/>
            </p:nvSpPr>
            <p:spPr>
              <a:xfrm>
                <a:off x="7720325" y="3123913"/>
                <a:ext cx="9000" cy="102900"/>
              </a:xfrm>
              <a:custGeom>
                <a:rect b="b" l="l" r="r" t="t"/>
                <a:pathLst>
                  <a:path extrusionOk="0" h="4116" w="360">
                    <a:moveTo>
                      <a:pt x="287" y="0"/>
                    </a:moveTo>
                    <a:cubicBezTo>
                      <a:pt x="254" y="0"/>
                      <a:pt x="221" y="21"/>
                      <a:pt x="215" y="65"/>
                    </a:cubicBezTo>
                    <a:cubicBezTo>
                      <a:pt x="90" y="1019"/>
                      <a:pt x="1" y="1984"/>
                      <a:pt x="10" y="2946"/>
                    </a:cubicBezTo>
                    <a:cubicBezTo>
                      <a:pt x="20" y="3203"/>
                      <a:pt x="32" y="3460"/>
                      <a:pt x="52" y="3717"/>
                    </a:cubicBezTo>
                    <a:cubicBezTo>
                      <a:pt x="71" y="3809"/>
                      <a:pt x="52" y="4101"/>
                      <a:pt x="166" y="4115"/>
                    </a:cubicBezTo>
                    <a:cubicBezTo>
                      <a:pt x="168" y="4116"/>
                      <a:pt x="171" y="4116"/>
                      <a:pt x="174" y="4116"/>
                    </a:cubicBezTo>
                    <a:cubicBezTo>
                      <a:pt x="238" y="4116"/>
                      <a:pt x="265" y="4039"/>
                      <a:pt x="241" y="3984"/>
                    </a:cubicBezTo>
                    <a:cubicBezTo>
                      <a:pt x="226" y="3901"/>
                      <a:pt x="219" y="3816"/>
                      <a:pt x="210" y="3731"/>
                    </a:cubicBezTo>
                    <a:cubicBezTo>
                      <a:pt x="191" y="3504"/>
                      <a:pt x="177" y="3275"/>
                      <a:pt x="168" y="3046"/>
                    </a:cubicBezTo>
                    <a:cubicBezTo>
                      <a:pt x="139" y="2056"/>
                      <a:pt x="225" y="1062"/>
                      <a:pt x="355" y="80"/>
                    </a:cubicBezTo>
                    <a:cubicBezTo>
                      <a:pt x="360" y="28"/>
                      <a:pt x="323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8"/>
              <p:cNvSpPr/>
              <p:nvPr/>
            </p:nvSpPr>
            <p:spPr>
              <a:xfrm>
                <a:off x="7743525" y="3142013"/>
                <a:ext cx="5400" cy="58150"/>
              </a:xfrm>
              <a:custGeom>
                <a:rect b="b" l="l" r="r" t="t"/>
                <a:pathLst>
                  <a:path extrusionOk="0" h="2326" w="216">
                    <a:moveTo>
                      <a:pt x="138" y="1"/>
                    </a:moveTo>
                    <a:cubicBezTo>
                      <a:pt x="137" y="1"/>
                      <a:pt x="136" y="1"/>
                      <a:pt x="135" y="1"/>
                    </a:cubicBezTo>
                    <a:cubicBezTo>
                      <a:pt x="90" y="2"/>
                      <a:pt x="62" y="42"/>
                      <a:pt x="59" y="84"/>
                    </a:cubicBezTo>
                    <a:cubicBezTo>
                      <a:pt x="54" y="263"/>
                      <a:pt x="50" y="442"/>
                      <a:pt x="45" y="620"/>
                    </a:cubicBezTo>
                    <a:cubicBezTo>
                      <a:pt x="44" y="1170"/>
                      <a:pt x="0" y="1724"/>
                      <a:pt x="63" y="2270"/>
                    </a:cubicBezTo>
                    <a:cubicBezTo>
                      <a:pt x="73" y="2309"/>
                      <a:pt x="102" y="2326"/>
                      <a:pt x="133" y="2326"/>
                    </a:cubicBezTo>
                    <a:cubicBezTo>
                      <a:pt x="174" y="2326"/>
                      <a:pt x="216" y="2295"/>
                      <a:pt x="213" y="2243"/>
                    </a:cubicBezTo>
                    <a:cubicBezTo>
                      <a:pt x="187" y="2038"/>
                      <a:pt x="191" y="1830"/>
                      <a:pt x="188" y="1623"/>
                    </a:cubicBezTo>
                    <a:cubicBezTo>
                      <a:pt x="185" y="1108"/>
                      <a:pt x="196" y="594"/>
                      <a:pt x="213" y="78"/>
                    </a:cubicBezTo>
                    <a:cubicBezTo>
                      <a:pt x="214" y="38"/>
                      <a:pt x="178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8"/>
              <p:cNvSpPr/>
              <p:nvPr/>
            </p:nvSpPr>
            <p:spPr>
              <a:xfrm>
                <a:off x="7754925" y="3180813"/>
                <a:ext cx="3875" cy="4050"/>
              </a:xfrm>
              <a:custGeom>
                <a:rect b="b" l="l" r="r" t="t"/>
                <a:pathLst>
                  <a:path extrusionOk="0" h="162" w="155">
                    <a:moveTo>
                      <a:pt x="76" y="1"/>
                    </a:moveTo>
                    <a:cubicBezTo>
                      <a:pt x="32" y="1"/>
                      <a:pt x="0" y="44"/>
                      <a:pt x="2" y="84"/>
                    </a:cubicBezTo>
                    <a:cubicBezTo>
                      <a:pt x="2" y="128"/>
                      <a:pt x="36" y="162"/>
                      <a:pt x="79" y="162"/>
                    </a:cubicBezTo>
                    <a:cubicBezTo>
                      <a:pt x="123" y="162"/>
                      <a:pt x="155" y="119"/>
                      <a:pt x="154" y="78"/>
                    </a:cubicBezTo>
                    <a:cubicBezTo>
                      <a:pt x="152" y="35"/>
                      <a:pt x="119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8"/>
              <p:cNvSpPr/>
              <p:nvPr/>
            </p:nvSpPr>
            <p:spPr>
              <a:xfrm>
                <a:off x="7740875" y="2821563"/>
                <a:ext cx="35325" cy="179650"/>
              </a:xfrm>
              <a:custGeom>
                <a:rect b="b" l="l" r="r" t="t"/>
                <a:pathLst>
                  <a:path extrusionOk="0" h="7186" w="1413">
                    <a:moveTo>
                      <a:pt x="1292" y="0"/>
                    </a:moveTo>
                    <a:cubicBezTo>
                      <a:pt x="1277" y="0"/>
                      <a:pt x="1261" y="4"/>
                      <a:pt x="1244" y="13"/>
                    </a:cubicBezTo>
                    <a:cubicBezTo>
                      <a:pt x="1096" y="141"/>
                      <a:pt x="1059" y="372"/>
                      <a:pt x="995" y="551"/>
                    </a:cubicBezTo>
                    <a:cubicBezTo>
                      <a:pt x="887" y="937"/>
                      <a:pt x="798" y="1329"/>
                      <a:pt x="719" y="1722"/>
                    </a:cubicBezTo>
                    <a:cubicBezTo>
                      <a:pt x="574" y="2459"/>
                      <a:pt x="439" y="3200"/>
                      <a:pt x="385" y="3950"/>
                    </a:cubicBezTo>
                    <a:cubicBezTo>
                      <a:pt x="362" y="4471"/>
                      <a:pt x="403" y="4992"/>
                      <a:pt x="375" y="5513"/>
                    </a:cubicBezTo>
                    <a:cubicBezTo>
                      <a:pt x="358" y="5984"/>
                      <a:pt x="257" y="6446"/>
                      <a:pt x="125" y="6896"/>
                    </a:cubicBezTo>
                    <a:cubicBezTo>
                      <a:pt x="115" y="6975"/>
                      <a:pt x="1" y="7122"/>
                      <a:pt x="109" y="7180"/>
                    </a:cubicBezTo>
                    <a:lnTo>
                      <a:pt x="110" y="7180"/>
                    </a:lnTo>
                    <a:cubicBezTo>
                      <a:pt x="118" y="7184"/>
                      <a:pt x="127" y="7186"/>
                      <a:pt x="136" y="7186"/>
                    </a:cubicBezTo>
                    <a:cubicBezTo>
                      <a:pt x="167" y="7186"/>
                      <a:pt x="199" y="7165"/>
                      <a:pt x="209" y="7133"/>
                    </a:cubicBezTo>
                    <a:cubicBezTo>
                      <a:pt x="262" y="6984"/>
                      <a:pt x="305" y="6832"/>
                      <a:pt x="344" y="6680"/>
                    </a:cubicBezTo>
                    <a:cubicBezTo>
                      <a:pt x="442" y="6309"/>
                      <a:pt x="521" y="5930"/>
                      <a:pt x="539" y="5546"/>
                    </a:cubicBezTo>
                    <a:cubicBezTo>
                      <a:pt x="574" y="5021"/>
                      <a:pt x="524" y="4495"/>
                      <a:pt x="530" y="3971"/>
                    </a:cubicBezTo>
                    <a:cubicBezTo>
                      <a:pt x="576" y="3203"/>
                      <a:pt x="719" y="2447"/>
                      <a:pt x="878" y="1697"/>
                    </a:cubicBezTo>
                    <a:cubicBezTo>
                      <a:pt x="1005" y="1179"/>
                      <a:pt x="1074" y="641"/>
                      <a:pt x="1317" y="160"/>
                    </a:cubicBezTo>
                    <a:cubicBezTo>
                      <a:pt x="1412" y="120"/>
                      <a:pt x="1372" y="0"/>
                      <a:pt x="1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8"/>
              <p:cNvSpPr/>
              <p:nvPr/>
            </p:nvSpPr>
            <p:spPr>
              <a:xfrm>
                <a:off x="7751675" y="2859813"/>
                <a:ext cx="28700" cy="147625"/>
              </a:xfrm>
              <a:custGeom>
                <a:rect b="b" l="l" r="r" t="t"/>
                <a:pathLst>
                  <a:path extrusionOk="0" h="5905" w="1148">
                    <a:moveTo>
                      <a:pt x="1061" y="0"/>
                    </a:moveTo>
                    <a:cubicBezTo>
                      <a:pt x="1023" y="0"/>
                      <a:pt x="985" y="25"/>
                      <a:pt x="979" y="76"/>
                    </a:cubicBezTo>
                    <a:cubicBezTo>
                      <a:pt x="835" y="1258"/>
                      <a:pt x="785" y="2454"/>
                      <a:pt x="551" y="3622"/>
                    </a:cubicBezTo>
                    <a:cubicBezTo>
                      <a:pt x="443" y="4199"/>
                      <a:pt x="287" y="4766"/>
                      <a:pt x="136" y="5332"/>
                    </a:cubicBezTo>
                    <a:cubicBezTo>
                      <a:pt x="107" y="5444"/>
                      <a:pt x="77" y="5555"/>
                      <a:pt x="50" y="5668"/>
                    </a:cubicBezTo>
                    <a:cubicBezTo>
                      <a:pt x="39" y="5738"/>
                      <a:pt x="0" y="5825"/>
                      <a:pt x="51" y="5885"/>
                    </a:cubicBezTo>
                    <a:cubicBezTo>
                      <a:pt x="63" y="5898"/>
                      <a:pt x="79" y="5904"/>
                      <a:pt x="96" y="5904"/>
                    </a:cubicBezTo>
                    <a:cubicBezTo>
                      <a:pt x="142" y="5904"/>
                      <a:pt x="194" y="5862"/>
                      <a:pt x="180" y="5812"/>
                    </a:cubicBezTo>
                    <a:cubicBezTo>
                      <a:pt x="198" y="5705"/>
                      <a:pt x="229" y="5601"/>
                      <a:pt x="256" y="5496"/>
                    </a:cubicBezTo>
                    <a:cubicBezTo>
                      <a:pt x="310" y="5277"/>
                      <a:pt x="370" y="5060"/>
                      <a:pt x="425" y="4841"/>
                    </a:cubicBezTo>
                    <a:cubicBezTo>
                      <a:pt x="844" y="3292"/>
                      <a:pt x="969" y="1685"/>
                      <a:pt x="1141" y="94"/>
                    </a:cubicBezTo>
                    <a:cubicBezTo>
                      <a:pt x="1147" y="32"/>
                      <a:pt x="11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8"/>
              <p:cNvSpPr/>
              <p:nvPr/>
            </p:nvSpPr>
            <p:spPr>
              <a:xfrm>
                <a:off x="7776225" y="2850513"/>
                <a:ext cx="19500" cy="112200"/>
              </a:xfrm>
              <a:custGeom>
                <a:rect b="b" l="l" r="r" t="t"/>
                <a:pathLst>
                  <a:path extrusionOk="0" h="4488" w="780">
                    <a:moveTo>
                      <a:pt x="709" y="1"/>
                    </a:moveTo>
                    <a:cubicBezTo>
                      <a:pt x="671" y="1"/>
                      <a:pt x="633" y="28"/>
                      <a:pt x="633" y="79"/>
                    </a:cubicBezTo>
                    <a:cubicBezTo>
                      <a:pt x="597" y="966"/>
                      <a:pt x="555" y="1859"/>
                      <a:pt x="431" y="2738"/>
                    </a:cubicBezTo>
                    <a:cubicBezTo>
                      <a:pt x="348" y="3254"/>
                      <a:pt x="314" y="3782"/>
                      <a:pt x="119" y="4274"/>
                    </a:cubicBezTo>
                    <a:cubicBezTo>
                      <a:pt x="113" y="4273"/>
                      <a:pt x="107" y="4273"/>
                      <a:pt x="101" y="4273"/>
                    </a:cubicBezTo>
                    <a:cubicBezTo>
                      <a:pt x="17" y="4273"/>
                      <a:pt x="1" y="4399"/>
                      <a:pt x="45" y="4458"/>
                    </a:cubicBezTo>
                    <a:cubicBezTo>
                      <a:pt x="68" y="4478"/>
                      <a:pt x="91" y="4487"/>
                      <a:pt x="113" y="4487"/>
                    </a:cubicBezTo>
                    <a:cubicBezTo>
                      <a:pt x="570" y="4487"/>
                      <a:pt x="778" y="402"/>
                      <a:pt x="779" y="74"/>
                    </a:cubicBezTo>
                    <a:cubicBezTo>
                      <a:pt x="777" y="2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8"/>
              <p:cNvSpPr/>
              <p:nvPr/>
            </p:nvSpPr>
            <p:spPr>
              <a:xfrm>
                <a:off x="7541175" y="2460213"/>
                <a:ext cx="79750" cy="680025"/>
              </a:xfrm>
              <a:custGeom>
                <a:rect b="b" l="l" r="r" t="t"/>
                <a:pathLst>
                  <a:path extrusionOk="0" h="27201" w="3190">
                    <a:moveTo>
                      <a:pt x="642" y="1"/>
                    </a:moveTo>
                    <a:cubicBezTo>
                      <a:pt x="638" y="1"/>
                      <a:pt x="633" y="1"/>
                      <a:pt x="629" y="2"/>
                    </a:cubicBezTo>
                    <a:cubicBezTo>
                      <a:pt x="593" y="8"/>
                      <a:pt x="569" y="39"/>
                      <a:pt x="564" y="74"/>
                    </a:cubicBezTo>
                    <a:cubicBezTo>
                      <a:pt x="563" y="92"/>
                      <a:pt x="566" y="108"/>
                      <a:pt x="570" y="124"/>
                    </a:cubicBezTo>
                    <a:cubicBezTo>
                      <a:pt x="574" y="158"/>
                      <a:pt x="585" y="190"/>
                      <a:pt x="592" y="224"/>
                    </a:cubicBezTo>
                    <a:cubicBezTo>
                      <a:pt x="610" y="310"/>
                      <a:pt x="630" y="396"/>
                      <a:pt x="644" y="483"/>
                    </a:cubicBezTo>
                    <a:cubicBezTo>
                      <a:pt x="657" y="561"/>
                      <a:pt x="670" y="638"/>
                      <a:pt x="682" y="716"/>
                    </a:cubicBezTo>
                    <a:cubicBezTo>
                      <a:pt x="695" y="796"/>
                      <a:pt x="700" y="878"/>
                      <a:pt x="708" y="959"/>
                    </a:cubicBezTo>
                    <a:cubicBezTo>
                      <a:pt x="715" y="1038"/>
                      <a:pt x="722" y="1117"/>
                      <a:pt x="729" y="1195"/>
                    </a:cubicBezTo>
                    <a:cubicBezTo>
                      <a:pt x="733" y="1315"/>
                      <a:pt x="737" y="1437"/>
                      <a:pt x="741" y="1559"/>
                    </a:cubicBezTo>
                    <a:cubicBezTo>
                      <a:pt x="743" y="1594"/>
                      <a:pt x="744" y="1627"/>
                      <a:pt x="745" y="1663"/>
                    </a:cubicBezTo>
                    <a:cubicBezTo>
                      <a:pt x="745" y="1696"/>
                      <a:pt x="745" y="1730"/>
                      <a:pt x="744" y="1763"/>
                    </a:cubicBezTo>
                    <a:cubicBezTo>
                      <a:pt x="744" y="1814"/>
                      <a:pt x="744" y="1864"/>
                      <a:pt x="743" y="1915"/>
                    </a:cubicBezTo>
                    <a:cubicBezTo>
                      <a:pt x="743" y="1982"/>
                      <a:pt x="744" y="2049"/>
                      <a:pt x="741" y="2116"/>
                    </a:cubicBezTo>
                    <a:cubicBezTo>
                      <a:pt x="739" y="2166"/>
                      <a:pt x="738" y="2216"/>
                      <a:pt x="736" y="2266"/>
                    </a:cubicBezTo>
                    <a:cubicBezTo>
                      <a:pt x="731" y="2379"/>
                      <a:pt x="726" y="2491"/>
                      <a:pt x="722" y="2605"/>
                    </a:cubicBezTo>
                    <a:cubicBezTo>
                      <a:pt x="719" y="2640"/>
                      <a:pt x="717" y="2676"/>
                      <a:pt x="715" y="2712"/>
                    </a:cubicBezTo>
                    <a:cubicBezTo>
                      <a:pt x="707" y="2837"/>
                      <a:pt x="700" y="2961"/>
                      <a:pt x="690" y="3087"/>
                    </a:cubicBezTo>
                    <a:cubicBezTo>
                      <a:pt x="686" y="3138"/>
                      <a:pt x="682" y="3189"/>
                      <a:pt x="678" y="3241"/>
                    </a:cubicBezTo>
                    <a:cubicBezTo>
                      <a:pt x="674" y="3292"/>
                      <a:pt x="671" y="3343"/>
                      <a:pt x="666" y="3394"/>
                    </a:cubicBezTo>
                    <a:cubicBezTo>
                      <a:pt x="656" y="3494"/>
                      <a:pt x="645" y="3593"/>
                      <a:pt x="635" y="3693"/>
                    </a:cubicBezTo>
                    <a:cubicBezTo>
                      <a:pt x="624" y="3794"/>
                      <a:pt x="613" y="3896"/>
                      <a:pt x="600" y="3997"/>
                    </a:cubicBezTo>
                    <a:cubicBezTo>
                      <a:pt x="548" y="4420"/>
                      <a:pt x="491" y="4843"/>
                      <a:pt x="436" y="5266"/>
                    </a:cubicBezTo>
                    <a:cubicBezTo>
                      <a:pt x="407" y="5493"/>
                      <a:pt x="382" y="5721"/>
                      <a:pt x="356" y="5948"/>
                    </a:cubicBezTo>
                    <a:cubicBezTo>
                      <a:pt x="332" y="6157"/>
                      <a:pt x="309" y="6366"/>
                      <a:pt x="284" y="6576"/>
                    </a:cubicBezTo>
                    <a:cubicBezTo>
                      <a:pt x="261" y="6789"/>
                      <a:pt x="234" y="7002"/>
                      <a:pt x="211" y="7215"/>
                    </a:cubicBezTo>
                    <a:cubicBezTo>
                      <a:pt x="189" y="7411"/>
                      <a:pt x="166" y="7606"/>
                      <a:pt x="144" y="7802"/>
                    </a:cubicBezTo>
                    <a:cubicBezTo>
                      <a:pt x="118" y="8019"/>
                      <a:pt x="95" y="8237"/>
                      <a:pt x="75" y="8456"/>
                    </a:cubicBezTo>
                    <a:cubicBezTo>
                      <a:pt x="71" y="8508"/>
                      <a:pt x="67" y="8559"/>
                      <a:pt x="62" y="8610"/>
                    </a:cubicBezTo>
                    <a:cubicBezTo>
                      <a:pt x="58" y="8661"/>
                      <a:pt x="52" y="8713"/>
                      <a:pt x="48" y="8764"/>
                    </a:cubicBezTo>
                    <a:cubicBezTo>
                      <a:pt x="43" y="8863"/>
                      <a:pt x="38" y="8963"/>
                      <a:pt x="32" y="9063"/>
                    </a:cubicBezTo>
                    <a:cubicBezTo>
                      <a:pt x="26" y="9166"/>
                      <a:pt x="21" y="9270"/>
                      <a:pt x="17" y="9375"/>
                    </a:cubicBezTo>
                    <a:cubicBezTo>
                      <a:pt x="15" y="9477"/>
                      <a:pt x="12" y="9580"/>
                      <a:pt x="9" y="9684"/>
                    </a:cubicBezTo>
                    <a:cubicBezTo>
                      <a:pt x="7" y="9785"/>
                      <a:pt x="6" y="9887"/>
                      <a:pt x="4" y="9988"/>
                    </a:cubicBezTo>
                    <a:cubicBezTo>
                      <a:pt x="3" y="10088"/>
                      <a:pt x="1" y="10189"/>
                      <a:pt x="2" y="10290"/>
                    </a:cubicBezTo>
                    <a:cubicBezTo>
                      <a:pt x="3" y="10410"/>
                      <a:pt x="4" y="10532"/>
                      <a:pt x="4" y="10654"/>
                    </a:cubicBezTo>
                    <a:cubicBezTo>
                      <a:pt x="6" y="10756"/>
                      <a:pt x="9" y="10860"/>
                      <a:pt x="12" y="10962"/>
                    </a:cubicBezTo>
                    <a:cubicBezTo>
                      <a:pt x="16" y="11063"/>
                      <a:pt x="19" y="11164"/>
                      <a:pt x="23" y="11265"/>
                    </a:cubicBezTo>
                    <a:cubicBezTo>
                      <a:pt x="26" y="11369"/>
                      <a:pt x="35" y="11473"/>
                      <a:pt x="40" y="11577"/>
                    </a:cubicBezTo>
                    <a:cubicBezTo>
                      <a:pt x="66" y="12000"/>
                      <a:pt x="95" y="12423"/>
                      <a:pt x="131" y="12846"/>
                    </a:cubicBezTo>
                    <a:cubicBezTo>
                      <a:pt x="131" y="12849"/>
                      <a:pt x="131" y="12854"/>
                      <a:pt x="131" y="12857"/>
                    </a:cubicBezTo>
                    <a:cubicBezTo>
                      <a:pt x="134" y="12889"/>
                      <a:pt x="137" y="12921"/>
                      <a:pt x="139" y="12954"/>
                    </a:cubicBezTo>
                    <a:cubicBezTo>
                      <a:pt x="141" y="12978"/>
                      <a:pt x="145" y="13013"/>
                      <a:pt x="147" y="13049"/>
                    </a:cubicBezTo>
                    <a:cubicBezTo>
                      <a:pt x="151" y="13081"/>
                      <a:pt x="153" y="13113"/>
                      <a:pt x="155" y="13145"/>
                    </a:cubicBezTo>
                    <a:cubicBezTo>
                      <a:pt x="155" y="13145"/>
                      <a:pt x="155" y="13146"/>
                      <a:pt x="155" y="13146"/>
                    </a:cubicBezTo>
                    <a:cubicBezTo>
                      <a:pt x="163" y="13232"/>
                      <a:pt x="173" y="13317"/>
                      <a:pt x="181" y="13402"/>
                    </a:cubicBezTo>
                    <a:cubicBezTo>
                      <a:pt x="202" y="13596"/>
                      <a:pt x="223" y="13788"/>
                      <a:pt x="242" y="13982"/>
                    </a:cubicBezTo>
                    <a:cubicBezTo>
                      <a:pt x="283" y="14354"/>
                      <a:pt x="320" y="14725"/>
                      <a:pt x="358" y="15098"/>
                    </a:cubicBezTo>
                    <a:cubicBezTo>
                      <a:pt x="404" y="15532"/>
                      <a:pt x="454" y="15966"/>
                      <a:pt x="508" y="16399"/>
                    </a:cubicBezTo>
                    <a:cubicBezTo>
                      <a:pt x="562" y="16824"/>
                      <a:pt x="614" y="17249"/>
                      <a:pt x="674" y="17674"/>
                    </a:cubicBezTo>
                    <a:cubicBezTo>
                      <a:pt x="708" y="17901"/>
                      <a:pt x="740" y="18130"/>
                      <a:pt x="779" y="18359"/>
                    </a:cubicBezTo>
                    <a:cubicBezTo>
                      <a:pt x="810" y="18550"/>
                      <a:pt x="844" y="18740"/>
                      <a:pt x="878" y="18932"/>
                    </a:cubicBezTo>
                    <a:cubicBezTo>
                      <a:pt x="918" y="19154"/>
                      <a:pt x="961" y="19374"/>
                      <a:pt x="1003" y="19596"/>
                    </a:cubicBezTo>
                    <a:cubicBezTo>
                      <a:pt x="1041" y="19790"/>
                      <a:pt x="1078" y="19985"/>
                      <a:pt x="1125" y="20176"/>
                    </a:cubicBezTo>
                    <a:lnTo>
                      <a:pt x="1174" y="20383"/>
                    </a:lnTo>
                    <a:cubicBezTo>
                      <a:pt x="1186" y="20434"/>
                      <a:pt x="1201" y="20485"/>
                      <a:pt x="1215" y="20536"/>
                    </a:cubicBezTo>
                    <a:cubicBezTo>
                      <a:pt x="1229" y="20586"/>
                      <a:pt x="1244" y="20637"/>
                      <a:pt x="1258" y="20687"/>
                    </a:cubicBezTo>
                    <a:cubicBezTo>
                      <a:pt x="1272" y="20738"/>
                      <a:pt x="1286" y="20788"/>
                      <a:pt x="1301" y="20839"/>
                    </a:cubicBezTo>
                    <a:cubicBezTo>
                      <a:pt x="1360" y="21032"/>
                      <a:pt x="1418" y="21225"/>
                      <a:pt x="1480" y="21417"/>
                    </a:cubicBezTo>
                    <a:cubicBezTo>
                      <a:pt x="1546" y="21630"/>
                      <a:pt x="1612" y="21843"/>
                      <a:pt x="1678" y="22056"/>
                    </a:cubicBezTo>
                    <a:cubicBezTo>
                      <a:pt x="1736" y="22240"/>
                      <a:pt x="1793" y="22425"/>
                      <a:pt x="1856" y="22607"/>
                    </a:cubicBezTo>
                    <a:cubicBezTo>
                      <a:pt x="1894" y="22719"/>
                      <a:pt x="1934" y="22831"/>
                      <a:pt x="1972" y="22943"/>
                    </a:cubicBezTo>
                    <a:cubicBezTo>
                      <a:pt x="2007" y="23044"/>
                      <a:pt x="2043" y="23144"/>
                      <a:pt x="2074" y="23245"/>
                    </a:cubicBezTo>
                    <a:cubicBezTo>
                      <a:pt x="2103" y="23336"/>
                      <a:pt x="2132" y="23429"/>
                      <a:pt x="2161" y="23521"/>
                    </a:cubicBezTo>
                    <a:cubicBezTo>
                      <a:pt x="2191" y="23618"/>
                      <a:pt x="2218" y="23716"/>
                      <a:pt x="2246" y="23813"/>
                    </a:cubicBezTo>
                    <a:cubicBezTo>
                      <a:pt x="2357" y="24207"/>
                      <a:pt x="2447" y="24606"/>
                      <a:pt x="2535" y="25004"/>
                    </a:cubicBezTo>
                    <a:cubicBezTo>
                      <a:pt x="2577" y="25205"/>
                      <a:pt x="2620" y="25406"/>
                      <a:pt x="2656" y="25607"/>
                    </a:cubicBezTo>
                    <a:cubicBezTo>
                      <a:pt x="2688" y="25786"/>
                      <a:pt x="2718" y="25964"/>
                      <a:pt x="2750" y="26142"/>
                    </a:cubicBezTo>
                    <a:cubicBezTo>
                      <a:pt x="2782" y="26330"/>
                      <a:pt x="2821" y="26519"/>
                      <a:pt x="2877" y="26701"/>
                    </a:cubicBezTo>
                    <a:cubicBezTo>
                      <a:pt x="2925" y="26852"/>
                      <a:pt x="2975" y="27002"/>
                      <a:pt x="3028" y="27151"/>
                    </a:cubicBezTo>
                    <a:lnTo>
                      <a:pt x="3028" y="27152"/>
                    </a:lnTo>
                    <a:cubicBezTo>
                      <a:pt x="3040" y="27183"/>
                      <a:pt x="3070" y="27201"/>
                      <a:pt x="3101" y="27201"/>
                    </a:cubicBezTo>
                    <a:cubicBezTo>
                      <a:pt x="3113" y="27201"/>
                      <a:pt x="3124" y="27198"/>
                      <a:pt x="3134" y="27194"/>
                    </a:cubicBezTo>
                    <a:cubicBezTo>
                      <a:pt x="3177" y="27174"/>
                      <a:pt x="3190" y="27124"/>
                      <a:pt x="3175" y="27081"/>
                    </a:cubicBezTo>
                    <a:cubicBezTo>
                      <a:pt x="3162" y="27046"/>
                      <a:pt x="3150" y="27011"/>
                      <a:pt x="3137" y="26977"/>
                    </a:cubicBezTo>
                    <a:cubicBezTo>
                      <a:pt x="3108" y="26892"/>
                      <a:pt x="3076" y="26797"/>
                      <a:pt x="3046" y="26700"/>
                    </a:cubicBezTo>
                    <a:cubicBezTo>
                      <a:pt x="3011" y="26588"/>
                      <a:pt x="2983" y="26473"/>
                      <a:pt x="2958" y="26358"/>
                    </a:cubicBezTo>
                    <a:cubicBezTo>
                      <a:pt x="2908" y="26113"/>
                      <a:pt x="2868" y="25866"/>
                      <a:pt x="2823" y="25620"/>
                    </a:cubicBezTo>
                    <a:cubicBezTo>
                      <a:pt x="2775" y="25364"/>
                      <a:pt x="2721" y="25109"/>
                      <a:pt x="2662" y="24856"/>
                    </a:cubicBezTo>
                    <a:cubicBezTo>
                      <a:pt x="2599" y="24590"/>
                      <a:pt x="2531" y="24324"/>
                      <a:pt x="2458" y="24061"/>
                    </a:cubicBezTo>
                    <a:cubicBezTo>
                      <a:pt x="2421" y="23932"/>
                      <a:pt x="2385" y="23802"/>
                      <a:pt x="2347" y="23673"/>
                    </a:cubicBezTo>
                    <a:cubicBezTo>
                      <a:pt x="2311" y="23546"/>
                      <a:pt x="2271" y="23421"/>
                      <a:pt x="2232" y="23296"/>
                    </a:cubicBezTo>
                    <a:cubicBezTo>
                      <a:pt x="2146" y="23019"/>
                      <a:pt x="2053" y="22747"/>
                      <a:pt x="1968" y="22470"/>
                    </a:cubicBezTo>
                    <a:cubicBezTo>
                      <a:pt x="1885" y="22197"/>
                      <a:pt x="1804" y="21926"/>
                      <a:pt x="1720" y="21653"/>
                    </a:cubicBezTo>
                    <a:cubicBezTo>
                      <a:pt x="1636" y="21381"/>
                      <a:pt x="1554" y="21110"/>
                      <a:pt x="1470" y="20837"/>
                    </a:cubicBezTo>
                    <a:cubicBezTo>
                      <a:pt x="1430" y="20705"/>
                      <a:pt x="1392" y="20570"/>
                      <a:pt x="1353" y="20436"/>
                    </a:cubicBezTo>
                    <a:cubicBezTo>
                      <a:pt x="1314" y="20302"/>
                      <a:pt x="1282" y="20164"/>
                      <a:pt x="1249" y="20028"/>
                    </a:cubicBezTo>
                    <a:cubicBezTo>
                      <a:pt x="1216" y="19875"/>
                      <a:pt x="1183" y="19723"/>
                      <a:pt x="1155" y="19569"/>
                    </a:cubicBezTo>
                    <a:cubicBezTo>
                      <a:pt x="1126" y="19414"/>
                      <a:pt x="1098" y="19259"/>
                      <a:pt x="1071" y="19104"/>
                    </a:cubicBezTo>
                    <a:cubicBezTo>
                      <a:pt x="1021" y="18812"/>
                      <a:pt x="972" y="18521"/>
                      <a:pt x="926" y="18229"/>
                    </a:cubicBezTo>
                    <a:cubicBezTo>
                      <a:pt x="877" y="17915"/>
                      <a:pt x="829" y="17601"/>
                      <a:pt x="781" y="17287"/>
                    </a:cubicBezTo>
                    <a:cubicBezTo>
                      <a:pt x="737" y="17000"/>
                      <a:pt x="696" y="16714"/>
                      <a:pt x="656" y="16427"/>
                    </a:cubicBezTo>
                    <a:cubicBezTo>
                      <a:pt x="635" y="16273"/>
                      <a:pt x="614" y="16117"/>
                      <a:pt x="593" y="15961"/>
                    </a:cubicBezTo>
                    <a:cubicBezTo>
                      <a:pt x="582" y="15877"/>
                      <a:pt x="570" y="15792"/>
                      <a:pt x="560" y="15707"/>
                    </a:cubicBezTo>
                    <a:cubicBezTo>
                      <a:pt x="553" y="15636"/>
                      <a:pt x="545" y="15566"/>
                      <a:pt x="538" y="15494"/>
                    </a:cubicBezTo>
                    <a:cubicBezTo>
                      <a:pt x="522" y="15337"/>
                      <a:pt x="506" y="15179"/>
                      <a:pt x="492" y="15021"/>
                    </a:cubicBezTo>
                    <a:cubicBezTo>
                      <a:pt x="479" y="14869"/>
                      <a:pt x="465" y="14716"/>
                      <a:pt x="452" y="14564"/>
                    </a:cubicBezTo>
                    <a:cubicBezTo>
                      <a:pt x="425" y="14254"/>
                      <a:pt x="398" y="13945"/>
                      <a:pt x="368" y="13635"/>
                    </a:cubicBezTo>
                    <a:cubicBezTo>
                      <a:pt x="340" y="13354"/>
                      <a:pt x="313" y="13072"/>
                      <a:pt x="286" y="12791"/>
                    </a:cubicBezTo>
                    <a:cubicBezTo>
                      <a:pt x="266" y="12539"/>
                      <a:pt x="246" y="12287"/>
                      <a:pt x="226" y="12036"/>
                    </a:cubicBezTo>
                    <a:cubicBezTo>
                      <a:pt x="214" y="11899"/>
                      <a:pt x="205" y="11762"/>
                      <a:pt x="196" y="11623"/>
                    </a:cubicBezTo>
                    <a:cubicBezTo>
                      <a:pt x="187" y="11503"/>
                      <a:pt x="177" y="11381"/>
                      <a:pt x="170" y="11260"/>
                    </a:cubicBezTo>
                    <a:cubicBezTo>
                      <a:pt x="163" y="11125"/>
                      <a:pt x="155" y="10990"/>
                      <a:pt x="148" y="10855"/>
                    </a:cubicBezTo>
                    <a:cubicBezTo>
                      <a:pt x="146" y="10821"/>
                      <a:pt x="145" y="10788"/>
                      <a:pt x="143" y="10754"/>
                    </a:cubicBezTo>
                    <a:cubicBezTo>
                      <a:pt x="143" y="10719"/>
                      <a:pt x="141" y="10684"/>
                      <a:pt x="141" y="10649"/>
                    </a:cubicBezTo>
                    <a:cubicBezTo>
                      <a:pt x="140" y="10597"/>
                      <a:pt x="140" y="10545"/>
                      <a:pt x="139" y="10493"/>
                    </a:cubicBezTo>
                    <a:cubicBezTo>
                      <a:pt x="138" y="10423"/>
                      <a:pt x="136" y="10353"/>
                      <a:pt x="137" y="10284"/>
                    </a:cubicBezTo>
                    <a:cubicBezTo>
                      <a:pt x="137" y="10234"/>
                      <a:pt x="138" y="10184"/>
                      <a:pt x="139" y="10133"/>
                    </a:cubicBezTo>
                    <a:cubicBezTo>
                      <a:pt x="141" y="10017"/>
                      <a:pt x="144" y="9901"/>
                      <a:pt x="145" y="9785"/>
                    </a:cubicBezTo>
                    <a:lnTo>
                      <a:pt x="145" y="9784"/>
                    </a:lnTo>
                    <a:lnTo>
                      <a:pt x="145" y="9781"/>
                    </a:lnTo>
                    <a:cubicBezTo>
                      <a:pt x="151" y="9666"/>
                      <a:pt x="156" y="9549"/>
                      <a:pt x="162" y="9431"/>
                    </a:cubicBezTo>
                    <a:cubicBezTo>
                      <a:pt x="166" y="9380"/>
                      <a:pt x="166" y="9327"/>
                      <a:pt x="170" y="9276"/>
                    </a:cubicBezTo>
                    <a:cubicBezTo>
                      <a:pt x="174" y="9227"/>
                      <a:pt x="178" y="9178"/>
                      <a:pt x="182" y="9128"/>
                    </a:cubicBezTo>
                    <a:cubicBezTo>
                      <a:pt x="190" y="9029"/>
                      <a:pt x="197" y="8929"/>
                      <a:pt x="205" y="8830"/>
                    </a:cubicBezTo>
                    <a:cubicBezTo>
                      <a:pt x="213" y="8728"/>
                      <a:pt x="225" y="8626"/>
                      <a:pt x="235" y="8525"/>
                    </a:cubicBezTo>
                    <a:cubicBezTo>
                      <a:pt x="278" y="8110"/>
                      <a:pt x="321" y="7695"/>
                      <a:pt x="365" y="7281"/>
                    </a:cubicBezTo>
                    <a:cubicBezTo>
                      <a:pt x="387" y="7068"/>
                      <a:pt x="407" y="6856"/>
                      <a:pt x="432" y="6643"/>
                    </a:cubicBezTo>
                    <a:cubicBezTo>
                      <a:pt x="456" y="6436"/>
                      <a:pt x="480" y="6227"/>
                      <a:pt x="506" y="6019"/>
                    </a:cubicBezTo>
                    <a:cubicBezTo>
                      <a:pt x="531" y="5808"/>
                      <a:pt x="559" y="5598"/>
                      <a:pt x="587" y="5387"/>
                    </a:cubicBezTo>
                    <a:cubicBezTo>
                      <a:pt x="614" y="5181"/>
                      <a:pt x="642" y="4975"/>
                      <a:pt x="666" y="4769"/>
                    </a:cubicBezTo>
                    <a:cubicBezTo>
                      <a:pt x="692" y="4552"/>
                      <a:pt x="719" y="4333"/>
                      <a:pt x="740" y="4115"/>
                    </a:cubicBezTo>
                    <a:cubicBezTo>
                      <a:pt x="760" y="3913"/>
                      <a:pt x="780" y="3711"/>
                      <a:pt x="797" y="3509"/>
                    </a:cubicBezTo>
                    <a:cubicBezTo>
                      <a:pt x="816" y="3284"/>
                      <a:pt x="833" y="3060"/>
                      <a:pt x="848" y="2835"/>
                    </a:cubicBezTo>
                    <a:cubicBezTo>
                      <a:pt x="861" y="2630"/>
                      <a:pt x="873" y="2426"/>
                      <a:pt x="884" y="2221"/>
                    </a:cubicBezTo>
                    <a:cubicBezTo>
                      <a:pt x="887" y="2167"/>
                      <a:pt x="890" y="2114"/>
                      <a:pt x="890" y="2060"/>
                    </a:cubicBezTo>
                    <a:cubicBezTo>
                      <a:pt x="891" y="2009"/>
                      <a:pt x="892" y="1959"/>
                      <a:pt x="894" y="1910"/>
                    </a:cubicBezTo>
                    <a:cubicBezTo>
                      <a:pt x="895" y="1807"/>
                      <a:pt x="899" y="1706"/>
                      <a:pt x="896" y="1604"/>
                    </a:cubicBezTo>
                    <a:cubicBezTo>
                      <a:pt x="892" y="1500"/>
                      <a:pt x="889" y="1395"/>
                      <a:pt x="885" y="1291"/>
                    </a:cubicBezTo>
                    <a:cubicBezTo>
                      <a:pt x="884" y="1254"/>
                      <a:pt x="884" y="1214"/>
                      <a:pt x="881" y="1176"/>
                    </a:cubicBezTo>
                    <a:cubicBezTo>
                      <a:pt x="876" y="1127"/>
                      <a:pt x="872" y="1078"/>
                      <a:pt x="868" y="1030"/>
                    </a:cubicBezTo>
                    <a:cubicBezTo>
                      <a:pt x="863" y="980"/>
                      <a:pt x="859" y="931"/>
                      <a:pt x="855" y="882"/>
                    </a:cubicBezTo>
                    <a:cubicBezTo>
                      <a:pt x="852" y="850"/>
                      <a:pt x="849" y="817"/>
                      <a:pt x="846" y="785"/>
                    </a:cubicBezTo>
                    <a:cubicBezTo>
                      <a:pt x="845" y="768"/>
                      <a:pt x="844" y="752"/>
                      <a:pt x="841" y="735"/>
                    </a:cubicBezTo>
                    <a:cubicBezTo>
                      <a:pt x="827" y="642"/>
                      <a:pt x="812" y="548"/>
                      <a:pt x="798" y="455"/>
                    </a:cubicBezTo>
                    <a:cubicBezTo>
                      <a:pt x="783" y="365"/>
                      <a:pt x="764" y="275"/>
                      <a:pt x="745" y="186"/>
                    </a:cubicBezTo>
                    <a:cubicBezTo>
                      <a:pt x="738" y="152"/>
                      <a:pt x="729" y="120"/>
                      <a:pt x="721" y="86"/>
                    </a:cubicBezTo>
                    <a:cubicBezTo>
                      <a:pt x="717" y="73"/>
                      <a:pt x="715" y="60"/>
                      <a:pt x="710" y="49"/>
                    </a:cubicBezTo>
                    <a:cubicBezTo>
                      <a:pt x="698" y="20"/>
                      <a:pt x="672" y="1"/>
                      <a:pt x="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8"/>
              <p:cNvSpPr/>
              <p:nvPr/>
            </p:nvSpPr>
            <p:spPr>
              <a:xfrm>
                <a:off x="7568000" y="2464588"/>
                <a:ext cx="69750" cy="697625"/>
              </a:xfrm>
              <a:custGeom>
                <a:rect b="b" l="l" r="r" t="t"/>
                <a:pathLst>
                  <a:path extrusionOk="0" h="27905" w="2790">
                    <a:moveTo>
                      <a:pt x="89" y="1"/>
                    </a:moveTo>
                    <a:cubicBezTo>
                      <a:pt x="78" y="1"/>
                      <a:pt x="68" y="3"/>
                      <a:pt x="57" y="8"/>
                    </a:cubicBezTo>
                    <a:cubicBezTo>
                      <a:pt x="19" y="27"/>
                      <a:pt x="0" y="77"/>
                      <a:pt x="18" y="115"/>
                    </a:cubicBezTo>
                    <a:cubicBezTo>
                      <a:pt x="55" y="196"/>
                      <a:pt x="90" y="279"/>
                      <a:pt x="125" y="361"/>
                    </a:cubicBezTo>
                    <a:cubicBezTo>
                      <a:pt x="214" y="563"/>
                      <a:pt x="290" y="775"/>
                      <a:pt x="303" y="997"/>
                    </a:cubicBezTo>
                    <a:cubicBezTo>
                      <a:pt x="314" y="1452"/>
                      <a:pt x="344" y="1908"/>
                      <a:pt x="429" y="2356"/>
                    </a:cubicBezTo>
                    <a:cubicBezTo>
                      <a:pt x="512" y="2786"/>
                      <a:pt x="635" y="3210"/>
                      <a:pt x="724" y="3640"/>
                    </a:cubicBezTo>
                    <a:cubicBezTo>
                      <a:pt x="991" y="4902"/>
                      <a:pt x="1164" y="6193"/>
                      <a:pt x="1145" y="7488"/>
                    </a:cubicBezTo>
                    <a:cubicBezTo>
                      <a:pt x="1079" y="8837"/>
                      <a:pt x="869" y="10174"/>
                      <a:pt x="772" y="11520"/>
                    </a:cubicBezTo>
                    <a:cubicBezTo>
                      <a:pt x="725" y="12150"/>
                      <a:pt x="676" y="12779"/>
                      <a:pt x="662" y="13409"/>
                    </a:cubicBezTo>
                    <a:cubicBezTo>
                      <a:pt x="649" y="14041"/>
                      <a:pt x="669" y="14672"/>
                      <a:pt x="654" y="15304"/>
                    </a:cubicBezTo>
                    <a:cubicBezTo>
                      <a:pt x="632" y="16183"/>
                      <a:pt x="629" y="17063"/>
                      <a:pt x="658" y="17943"/>
                    </a:cubicBezTo>
                    <a:cubicBezTo>
                      <a:pt x="684" y="19263"/>
                      <a:pt x="1029" y="20546"/>
                      <a:pt x="1219" y="21846"/>
                    </a:cubicBezTo>
                    <a:cubicBezTo>
                      <a:pt x="1292" y="22389"/>
                      <a:pt x="1341" y="22936"/>
                      <a:pt x="1436" y="23476"/>
                    </a:cubicBezTo>
                    <a:cubicBezTo>
                      <a:pt x="1548" y="24104"/>
                      <a:pt x="1681" y="24730"/>
                      <a:pt x="1806" y="25355"/>
                    </a:cubicBezTo>
                    <a:cubicBezTo>
                      <a:pt x="1992" y="26220"/>
                      <a:pt x="2307" y="27049"/>
                      <a:pt x="2639" y="27867"/>
                    </a:cubicBezTo>
                    <a:cubicBezTo>
                      <a:pt x="2652" y="27891"/>
                      <a:pt x="2678" y="27905"/>
                      <a:pt x="2704" y="27905"/>
                    </a:cubicBezTo>
                    <a:cubicBezTo>
                      <a:pt x="2715" y="27905"/>
                      <a:pt x="2726" y="27903"/>
                      <a:pt x="2735" y="27897"/>
                    </a:cubicBezTo>
                    <a:cubicBezTo>
                      <a:pt x="2770" y="27881"/>
                      <a:pt x="2790" y="27837"/>
                      <a:pt x="2778" y="27800"/>
                    </a:cubicBezTo>
                    <a:cubicBezTo>
                      <a:pt x="2658" y="27483"/>
                      <a:pt x="2532" y="27167"/>
                      <a:pt x="2414" y="26850"/>
                    </a:cubicBezTo>
                    <a:cubicBezTo>
                      <a:pt x="2223" y="26350"/>
                      <a:pt x="2063" y="25832"/>
                      <a:pt x="1943" y="25310"/>
                    </a:cubicBezTo>
                    <a:cubicBezTo>
                      <a:pt x="1689" y="24157"/>
                      <a:pt x="1523" y="22988"/>
                      <a:pt x="1375" y="21818"/>
                    </a:cubicBezTo>
                    <a:cubicBezTo>
                      <a:pt x="1279" y="21216"/>
                      <a:pt x="1172" y="20614"/>
                      <a:pt x="1070" y="20013"/>
                    </a:cubicBezTo>
                    <a:cubicBezTo>
                      <a:pt x="963" y="19426"/>
                      <a:pt x="855" y="18838"/>
                      <a:pt x="811" y="18243"/>
                    </a:cubicBezTo>
                    <a:cubicBezTo>
                      <a:pt x="741" y="17156"/>
                      <a:pt x="801" y="16067"/>
                      <a:pt x="822" y="14980"/>
                    </a:cubicBezTo>
                    <a:cubicBezTo>
                      <a:pt x="829" y="14101"/>
                      <a:pt x="786" y="13223"/>
                      <a:pt x="848" y="12346"/>
                    </a:cubicBezTo>
                    <a:cubicBezTo>
                      <a:pt x="894" y="11496"/>
                      <a:pt x="1016" y="10652"/>
                      <a:pt x="1104" y="9806"/>
                    </a:cubicBezTo>
                    <a:cubicBezTo>
                      <a:pt x="1176" y="8980"/>
                      <a:pt x="1282" y="8156"/>
                      <a:pt x="1306" y="7329"/>
                    </a:cubicBezTo>
                    <a:cubicBezTo>
                      <a:pt x="1326" y="6074"/>
                      <a:pt x="1100" y="4836"/>
                      <a:pt x="861" y="3610"/>
                    </a:cubicBezTo>
                    <a:cubicBezTo>
                      <a:pt x="731" y="2951"/>
                      <a:pt x="547" y="2302"/>
                      <a:pt x="495" y="1631"/>
                    </a:cubicBezTo>
                    <a:cubicBezTo>
                      <a:pt x="468" y="1367"/>
                      <a:pt x="485" y="1098"/>
                      <a:pt x="443" y="836"/>
                    </a:cubicBezTo>
                    <a:cubicBezTo>
                      <a:pt x="399" y="557"/>
                      <a:pt x="267" y="304"/>
                      <a:pt x="158" y="48"/>
                    </a:cubicBezTo>
                    <a:cubicBezTo>
                      <a:pt x="145" y="20"/>
                      <a:pt x="118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>
                <a:off x="7584325" y="2474563"/>
                <a:ext cx="52275" cy="663300"/>
              </a:xfrm>
              <a:custGeom>
                <a:rect b="b" l="l" r="r" t="t"/>
                <a:pathLst>
                  <a:path extrusionOk="0" h="26532" w="2091">
                    <a:moveTo>
                      <a:pt x="109" y="1"/>
                    </a:moveTo>
                    <a:cubicBezTo>
                      <a:pt x="49" y="1"/>
                      <a:pt x="0" y="72"/>
                      <a:pt x="27" y="127"/>
                    </a:cubicBezTo>
                    <a:cubicBezTo>
                      <a:pt x="39" y="157"/>
                      <a:pt x="66" y="174"/>
                      <a:pt x="95" y="174"/>
                    </a:cubicBezTo>
                    <a:cubicBezTo>
                      <a:pt x="99" y="174"/>
                      <a:pt x="104" y="173"/>
                      <a:pt x="108" y="172"/>
                    </a:cubicBezTo>
                    <a:cubicBezTo>
                      <a:pt x="248" y="336"/>
                      <a:pt x="313" y="549"/>
                      <a:pt x="391" y="748"/>
                    </a:cubicBezTo>
                    <a:cubicBezTo>
                      <a:pt x="480" y="1026"/>
                      <a:pt x="568" y="1303"/>
                      <a:pt x="643" y="1584"/>
                    </a:cubicBezTo>
                    <a:cubicBezTo>
                      <a:pt x="997" y="2850"/>
                      <a:pt x="855" y="4183"/>
                      <a:pt x="934" y="5481"/>
                    </a:cubicBezTo>
                    <a:cubicBezTo>
                      <a:pt x="948" y="6074"/>
                      <a:pt x="1025" y="6663"/>
                      <a:pt x="1063" y="7254"/>
                    </a:cubicBezTo>
                    <a:cubicBezTo>
                      <a:pt x="1104" y="7890"/>
                      <a:pt x="1103" y="8528"/>
                      <a:pt x="1113" y="9165"/>
                    </a:cubicBezTo>
                    <a:cubicBezTo>
                      <a:pt x="1127" y="10207"/>
                      <a:pt x="985" y="11241"/>
                      <a:pt x="930" y="12280"/>
                    </a:cubicBezTo>
                    <a:cubicBezTo>
                      <a:pt x="810" y="13635"/>
                      <a:pt x="805" y="14995"/>
                      <a:pt x="919" y="16350"/>
                    </a:cubicBezTo>
                    <a:cubicBezTo>
                      <a:pt x="966" y="17097"/>
                      <a:pt x="1089" y="17837"/>
                      <a:pt x="1172" y="18581"/>
                    </a:cubicBezTo>
                    <a:cubicBezTo>
                      <a:pt x="1266" y="19489"/>
                      <a:pt x="1320" y="20412"/>
                      <a:pt x="1367" y="21329"/>
                    </a:cubicBezTo>
                    <a:cubicBezTo>
                      <a:pt x="1392" y="21989"/>
                      <a:pt x="1424" y="22647"/>
                      <a:pt x="1497" y="23304"/>
                    </a:cubicBezTo>
                    <a:cubicBezTo>
                      <a:pt x="1568" y="24370"/>
                      <a:pt x="1603" y="25454"/>
                      <a:pt x="1920" y="26482"/>
                    </a:cubicBezTo>
                    <a:cubicBezTo>
                      <a:pt x="1931" y="26513"/>
                      <a:pt x="1963" y="26532"/>
                      <a:pt x="1994" y="26532"/>
                    </a:cubicBezTo>
                    <a:cubicBezTo>
                      <a:pt x="2006" y="26532"/>
                      <a:pt x="2017" y="26529"/>
                      <a:pt x="2027" y="26524"/>
                    </a:cubicBezTo>
                    <a:cubicBezTo>
                      <a:pt x="2091" y="26494"/>
                      <a:pt x="2079" y="26421"/>
                      <a:pt x="2055" y="26369"/>
                    </a:cubicBezTo>
                    <a:cubicBezTo>
                      <a:pt x="2009" y="26224"/>
                      <a:pt x="1977" y="26075"/>
                      <a:pt x="1944" y="25928"/>
                    </a:cubicBezTo>
                    <a:cubicBezTo>
                      <a:pt x="1814" y="25327"/>
                      <a:pt x="1734" y="24693"/>
                      <a:pt x="1685" y="24075"/>
                    </a:cubicBezTo>
                    <a:cubicBezTo>
                      <a:pt x="1652" y="23572"/>
                      <a:pt x="1612" y="23070"/>
                      <a:pt x="1577" y="22567"/>
                    </a:cubicBezTo>
                    <a:cubicBezTo>
                      <a:pt x="1537" y="21760"/>
                      <a:pt x="1525" y="20952"/>
                      <a:pt x="1457" y="20147"/>
                    </a:cubicBezTo>
                    <a:cubicBezTo>
                      <a:pt x="1403" y="19468"/>
                      <a:pt x="1364" y="18786"/>
                      <a:pt x="1284" y="18110"/>
                    </a:cubicBezTo>
                    <a:cubicBezTo>
                      <a:pt x="1197" y="17456"/>
                      <a:pt x="1097" y="16804"/>
                      <a:pt x="1043" y="16147"/>
                    </a:cubicBezTo>
                    <a:cubicBezTo>
                      <a:pt x="883" y="14445"/>
                      <a:pt x="1072" y="12740"/>
                      <a:pt x="1167" y="11039"/>
                    </a:cubicBezTo>
                    <a:cubicBezTo>
                      <a:pt x="1252" y="9875"/>
                      <a:pt x="1298" y="8706"/>
                      <a:pt x="1248" y="7538"/>
                    </a:cubicBezTo>
                    <a:cubicBezTo>
                      <a:pt x="1226" y="7048"/>
                      <a:pt x="1150" y="6564"/>
                      <a:pt x="1120" y="6074"/>
                    </a:cubicBezTo>
                    <a:cubicBezTo>
                      <a:pt x="1076" y="5155"/>
                      <a:pt x="1072" y="4233"/>
                      <a:pt x="1026" y="3312"/>
                    </a:cubicBezTo>
                    <a:cubicBezTo>
                      <a:pt x="1004" y="2823"/>
                      <a:pt x="966" y="2330"/>
                      <a:pt x="865" y="1849"/>
                    </a:cubicBezTo>
                    <a:cubicBezTo>
                      <a:pt x="761" y="1392"/>
                      <a:pt x="626" y="941"/>
                      <a:pt x="465" y="501"/>
                    </a:cubicBezTo>
                    <a:cubicBezTo>
                      <a:pt x="396" y="341"/>
                      <a:pt x="333" y="165"/>
                      <a:pt x="205" y="41"/>
                    </a:cubicBezTo>
                    <a:cubicBezTo>
                      <a:pt x="183" y="23"/>
                      <a:pt x="155" y="9"/>
                      <a:pt x="128" y="3"/>
                    </a:cubicBezTo>
                    <a:cubicBezTo>
                      <a:pt x="121" y="1"/>
                      <a:pt x="115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7612075" y="2531938"/>
                <a:ext cx="43275" cy="579825"/>
              </a:xfrm>
              <a:custGeom>
                <a:rect b="b" l="l" r="r" t="t"/>
                <a:pathLst>
                  <a:path extrusionOk="0" h="23193" w="1731">
                    <a:moveTo>
                      <a:pt x="87" y="0"/>
                    </a:moveTo>
                    <a:cubicBezTo>
                      <a:pt x="79" y="0"/>
                      <a:pt x="72" y="2"/>
                      <a:pt x="65" y="4"/>
                    </a:cubicBezTo>
                    <a:cubicBezTo>
                      <a:pt x="25" y="17"/>
                      <a:pt x="1" y="63"/>
                      <a:pt x="14" y="103"/>
                    </a:cubicBezTo>
                    <a:cubicBezTo>
                      <a:pt x="39" y="182"/>
                      <a:pt x="65" y="262"/>
                      <a:pt x="87" y="342"/>
                    </a:cubicBezTo>
                    <a:cubicBezTo>
                      <a:pt x="214" y="789"/>
                      <a:pt x="245" y="1260"/>
                      <a:pt x="308" y="1720"/>
                    </a:cubicBezTo>
                    <a:cubicBezTo>
                      <a:pt x="397" y="2328"/>
                      <a:pt x="481" y="2935"/>
                      <a:pt x="495" y="3550"/>
                    </a:cubicBezTo>
                    <a:cubicBezTo>
                      <a:pt x="579" y="4789"/>
                      <a:pt x="577" y="6031"/>
                      <a:pt x="565" y="7272"/>
                    </a:cubicBezTo>
                    <a:cubicBezTo>
                      <a:pt x="564" y="8461"/>
                      <a:pt x="430" y="9647"/>
                      <a:pt x="414" y="10836"/>
                    </a:cubicBezTo>
                    <a:cubicBezTo>
                      <a:pt x="438" y="11991"/>
                      <a:pt x="400" y="13170"/>
                      <a:pt x="738" y="14286"/>
                    </a:cubicBezTo>
                    <a:cubicBezTo>
                      <a:pt x="943" y="15026"/>
                      <a:pt x="1253" y="15743"/>
                      <a:pt x="1368" y="16506"/>
                    </a:cubicBezTo>
                    <a:cubicBezTo>
                      <a:pt x="1458" y="17081"/>
                      <a:pt x="1424" y="17663"/>
                      <a:pt x="1403" y="18242"/>
                    </a:cubicBezTo>
                    <a:cubicBezTo>
                      <a:pt x="1364" y="19074"/>
                      <a:pt x="1319" y="19920"/>
                      <a:pt x="1242" y="20754"/>
                    </a:cubicBezTo>
                    <a:cubicBezTo>
                      <a:pt x="1202" y="21161"/>
                      <a:pt x="1180" y="21570"/>
                      <a:pt x="1170" y="21979"/>
                    </a:cubicBezTo>
                    <a:cubicBezTo>
                      <a:pt x="1165" y="22361"/>
                      <a:pt x="1133" y="22746"/>
                      <a:pt x="1177" y="23126"/>
                    </a:cubicBezTo>
                    <a:cubicBezTo>
                      <a:pt x="1183" y="23164"/>
                      <a:pt x="1214" y="23193"/>
                      <a:pt x="1252" y="23193"/>
                    </a:cubicBezTo>
                    <a:cubicBezTo>
                      <a:pt x="1253" y="23193"/>
                      <a:pt x="1253" y="23193"/>
                      <a:pt x="1254" y="23193"/>
                    </a:cubicBezTo>
                    <a:cubicBezTo>
                      <a:pt x="1296" y="23193"/>
                      <a:pt x="1331" y="23152"/>
                      <a:pt x="1329" y="23109"/>
                    </a:cubicBezTo>
                    <a:cubicBezTo>
                      <a:pt x="1307" y="22874"/>
                      <a:pt x="1311" y="22638"/>
                      <a:pt x="1314" y="22402"/>
                    </a:cubicBezTo>
                    <a:cubicBezTo>
                      <a:pt x="1319" y="21448"/>
                      <a:pt x="1411" y="20496"/>
                      <a:pt x="1479" y="19544"/>
                    </a:cubicBezTo>
                    <a:cubicBezTo>
                      <a:pt x="1578" y="18197"/>
                      <a:pt x="1730" y="16809"/>
                      <a:pt x="1294" y="15502"/>
                    </a:cubicBezTo>
                    <a:cubicBezTo>
                      <a:pt x="1129" y="14922"/>
                      <a:pt x="907" y="14358"/>
                      <a:pt x="763" y="13772"/>
                    </a:cubicBezTo>
                    <a:cubicBezTo>
                      <a:pt x="580" y="13066"/>
                      <a:pt x="582" y="12331"/>
                      <a:pt x="575" y="11607"/>
                    </a:cubicBezTo>
                    <a:cubicBezTo>
                      <a:pt x="571" y="11276"/>
                      <a:pt x="568" y="10944"/>
                      <a:pt x="578" y="10613"/>
                    </a:cubicBezTo>
                    <a:cubicBezTo>
                      <a:pt x="672" y="8975"/>
                      <a:pt x="707" y="7335"/>
                      <a:pt x="731" y="5694"/>
                    </a:cubicBezTo>
                    <a:cubicBezTo>
                      <a:pt x="754" y="4962"/>
                      <a:pt x="686" y="4233"/>
                      <a:pt x="646" y="3502"/>
                    </a:cubicBezTo>
                    <a:cubicBezTo>
                      <a:pt x="630" y="2978"/>
                      <a:pt x="582" y="2455"/>
                      <a:pt x="501" y="1937"/>
                    </a:cubicBezTo>
                    <a:cubicBezTo>
                      <a:pt x="427" y="1437"/>
                      <a:pt x="394" y="929"/>
                      <a:pt x="269" y="439"/>
                    </a:cubicBezTo>
                    <a:cubicBezTo>
                      <a:pt x="235" y="311"/>
                      <a:pt x="197" y="183"/>
                      <a:pt x="156" y="56"/>
                    </a:cubicBezTo>
                    <a:cubicBezTo>
                      <a:pt x="147" y="24"/>
                      <a:pt x="119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7639400" y="2551613"/>
                <a:ext cx="42450" cy="503725"/>
              </a:xfrm>
              <a:custGeom>
                <a:rect b="b" l="l" r="r" t="t"/>
                <a:pathLst>
                  <a:path extrusionOk="0" h="20149" w="1698">
                    <a:moveTo>
                      <a:pt x="78" y="1"/>
                    </a:moveTo>
                    <a:cubicBezTo>
                      <a:pt x="73" y="1"/>
                      <a:pt x="69" y="1"/>
                      <a:pt x="65" y="2"/>
                    </a:cubicBezTo>
                    <a:cubicBezTo>
                      <a:pt x="27" y="9"/>
                      <a:pt x="0" y="46"/>
                      <a:pt x="1" y="84"/>
                    </a:cubicBezTo>
                    <a:cubicBezTo>
                      <a:pt x="159" y="696"/>
                      <a:pt x="242" y="1325"/>
                      <a:pt x="310" y="1953"/>
                    </a:cubicBezTo>
                    <a:cubicBezTo>
                      <a:pt x="415" y="2866"/>
                      <a:pt x="416" y="3785"/>
                      <a:pt x="445" y="4701"/>
                    </a:cubicBezTo>
                    <a:cubicBezTo>
                      <a:pt x="506" y="6023"/>
                      <a:pt x="619" y="7352"/>
                      <a:pt x="952" y="8637"/>
                    </a:cubicBezTo>
                    <a:cubicBezTo>
                      <a:pt x="1228" y="9746"/>
                      <a:pt x="1453" y="10875"/>
                      <a:pt x="1444" y="12023"/>
                    </a:cubicBezTo>
                    <a:cubicBezTo>
                      <a:pt x="1449" y="13674"/>
                      <a:pt x="1342" y="15327"/>
                      <a:pt x="1229" y="16975"/>
                    </a:cubicBezTo>
                    <a:cubicBezTo>
                      <a:pt x="1138" y="18004"/>
                      <a:pt x="1033" y="19031"/>
                      <a:pt x="926" y="20057"/>
                    </a:cubicBezTo>
                    <a:cubicBezTo>
                      <a:pt x="922" y="20100"/>
                      <a:pt x="951" y="20143"/>
                      <a:pt x="995" y="20148"/>
                    </a:cubicBezTo>
                    <a:cubicBezTo>
                      <a:pt x="998" y="20148"/>
                      <a:pt x="1000" y="20148"/>
                      <a:pt x="1003" y="20148"/>
                    </a:cubicBezTo>
                    <a:cubicBezTo>
                      <a:pt x="1043" y="20148"/>
                      <a:pt x="1078" y="20114"/>
                      <a:pt x="1081" y="20074"/>
                    </a:cubicBezTo>
                    <a:cubicBezTo>
                      <a:pt x="1277" y="18466"/>
                      <a:pt x="1399" y="16854"/>
                      <a:pt x="1478" y="15237"/>
                    </a:cubicBezTo>
                    <a:cubicBezTo>
                      <a:pt x="1588" y="13689"/>
                      <a:pt x="1697" y="12127"/>
                      <a:pt x="1486" y="10584"/>
                    </a:cubicBezTo>
                    <a:cubicBezTo>
                      <a:pt x="1398" y="9975"/>
                      <a:pt x="1282" y="9370"/>
                      <a:pt x="1152" y="8768"/>
                    </a:cubicBezTo>
                    <a:cubicBezTo>
                      <a:pt x="994" y="8072"/>
                      <a:pt x="828" y="7375"/>
                      <a:pt x="754" y="6664"/>
                    </a:cubicBezTo>
                    <a:cubicBezTo>
                      <a:pt x="552" y="4931"/>
                      <a:pt x="617" y="3172"/>
                      <a:pt x="403" y="1438"/>
                    </a:cubicBezTo>
                    <a:cubicBezTo>
                      <a:pt x="341" y="975"/>
                      <a:pt x="282" y="508"/>
                      <a:pt x="151" y="58"/>
                    </a:cubicBezTo>
                    <a:cubicBezTo>
                      <a:pt x="144" y="24"/>
                      <a:pt x="111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7665500" y="2618938"/>
                <a:ext cx="25100" cy="425100"/>
              </a:xfrm>
              <a:custGeom>
                <a:rect b="b" l="l" r="r" t="t"/>
                <a:pathLst>
                  <a:path extrusionOk="0" h="17004" w="1004">
                    <a:moveTo>
                      <a:pt x="72" y="1"/>
                    </a:moveTo>
                    <a:cubicBezTo>
                      <a:pt x="69" y="1"/>
                      <a:pt x="65" y="1"/>
                      <a:pt x="61" y="2"/>
                    </a:cubicBezTo>
                    <a:cubicBezTo>
                      <a:pt x="23" y="9"/>
                      <a:pt x="1" y="48"/>
                      <a:pt x="6" y="86"/>
                    </a:cubicBezTo>
                    <a:cubicBezTo>
                      <a:pt x="42" y="424"/>
                      <a:pt x="61" y="766"/>
                      <a:pt x="100" y="1105"/>
                    </a:cubicBezTo>
                    <a:cubicBezTo>
                      <a:pt x="180" y="1802"/>
                      <a:pt x="259" y="2501"/>
                      <a:pt x="392" y="3191"/>
                    </a:cubicBezTo>
                    <a:cubicBezTo>
                      <a:pt x="474" y="3707"/>
                      <a:pt x="620" y="4212"/>
                      <a:pt x="695" y="4731"/>
                    </a:cubicBezTo>
                    <a:cubicBezTo>
                      <a:pt x="767" y="5379"/>
                      <a:pt x="820" y="6035"/>
                      <a:pt x="849" y="6689"/>
                    </a:cubicBezTo>
                    <a:cubicBezTo>
                      <a:pt x="873" y="7463"/>
                      <a:pt x="810" y="8233"/>
                      <a:pt x="715" y="9000"/>
                    </a:cubicBezTo>
                    <a:cubicBezTo>
                      <a:pt x="652" y="9600"/>
                      <a:pt x="575" y="10200"/>
                      <a:pt x="558" y="10805"/>
                    </a:cubicBezTo>
                    <a:cubicBezTo>
                      <a:pt x="540" y="11934"/>
                      <a:pt x="622" y="13064"/>
                      <a:pt x="600" y="14194"/>
                    </a:cubicBezTo>
                    <a:cubicBezTo>
                      <a:pt x="581" y="15014"/>
                      <a:pt x="483" y="15830"/>
                      <a:pt x="368" y="16641"/>
                    </a:cubicBezTo>
                    <a:cubicBezTo>
                      <a:pt x="354" y="16720"/>
                      <a:pt x="342" y="16799"/>
                      <a:pt x="322" y="16876"/>
                    </a:cubicBezTo>
                    <a:cubicBezTo>
                      <a:pt x="296" y="16915"/>
                      <a:pt x="304" y="16978"/>
                      <a:pt x="354" y="17000"/>
                    </a:cubicBezTo>
                    <a:cubicBezTo>
                      <a:pt x="364" y="17002"/>
                      <a:pt x="373" y="17004"/>
                      <a:pt x="381" y="17004"/>
                    </a:cubicBezTo>
                    <a:cubicBezTo>
                      <a:pt x="503" y="17004"/>
                      <a:pt x="494" y="16765"/>
                      <a:pt x="527" y="16633"/>
                    </a:cubicBezTo>
                    <a:cubicBezTo>
                      <a:pt x="582" y="16251"/>
                      <a:pt x="625" y="15867"/>
                      <a:pt x="666" y="15484"/>
                    </a:cubicBezTo>
                    <a:cubicBezTo>
                      <a:pt x="797" y="14149"/>
                      <a:pt x="738" y="12804"/>
                      <a:pt x="723" y="11465"/>
                    </a:cubicBezTo>
                    <a:cubicBezTo>
                      <a:pt x="645" y="10227"/>
                      <a:pt x="943" y="9011"/>
                      <a:pt x="992" y="7780"/>
                    </a:cubicBezTo>
                    <a:cubicBezTo>
                      <a:pt x="1004" y="7246"/>
                      <a:pt x="999" y="6709"/>
                      <a:pt x="959" y="6176"/>
                    </a:cubicBezTo>
                    <a:cubicBezTo>
                      <a:pt x="919" y="5653"/>
                      <a:pt x="907" y="5127"/>
                      <a:pt x="834" y="4608"/>
                    </a:cubicBezTo>
                    <a:cubicBezTo>
                      <a:pt x="757" y="4101"/>
                      <a:pt x="627" y="3609"/>
                      <a:pt x="541" y="3100"/>
                    </a:cubicBezTo>
                    <a:cubicBezTo>
                      <a:pt x="409" y="2442"/>
                      <a:pt x="321" y="1777"/>
                      <a:pt x="237" y="1112"/>
                    </a:cubicBezTo>
                    <a:cubicBezTo>
                      <a:pt x="195" y="762"/>
                      <a:pt x="178" y="412"/>
                      <a:pt x="139" y="61"/>
                    </a:cubicBezTo>
                    <a:cubicBezTo>
                      <a:pt x="136" y="28"/>
                      <a:pt x="106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7639350" y="2718838"/>
                <a:ext cx="15775" cy="209625"/>
              </a:xfrm>
              <a:custGeom>
                <a:rect b="b" l="l" r="r" t="t"/>
                <a:pathLst>
                  <a:path extrusionOk="0" h="8385" w="631">
                    <a:moveTo>
                      <a:pt x="153" y="0"/>
                    </a:moveTo>
                    <a:cubicBezTo>
                      <a:pt x="117" y="0"/>
                      <a:pt x="81" y="24"/>
                      <a:pt x="74" y="71"/>
                    </a:cubicBezTo>
                    <a:cubicBezTo>
                      <a:pt x="1" y="635"/>
                      <a:pt x="42" y="1206"/>
                      <a:pt x="74" y="1772"/>
                    </a:cubicBezTo>
                    <a:cubicBezTo>
                      <a:pt x="133" y="2941"/>
                      <a:pt x="295" y="4096"/>
                      <a:pt x="350" y="5266"/>
                    </a:cubicBezTo>
                    <a:cubicBezTo>
                      <a:pt x="390" y="5902"/>
                      <a:pt x="486" y="6535"/>
                      <a:pt x="466" y="7173"/>
                    </a:cubicBezTo>
                    <a:cubicBezTo>
                      <a:pt x="462" y="7440"/>
                      <a:pt x="454" y="7707"/>
                      <a:pt x="444" y="7973"/>
                    </a:cubicBezTo>
                    <a:cubicBezTo>
                      <a:pt x="440" y="8079"/>
                      <a:pt x="435" y="8185"/>
                      <a:pt x="427" y="8291"/>
                    </a:cubicBezTo>
                    <a:cubicBezTo>
                      <a:pt x="424" y="8335"/>
                      <a:pt x="450" y="8379"/>
                      <a:pt x="498" y="8384"/>
                    </a:cubicBezTo>
                    <a:cubicBezTo>
                      <a:pt x="501" y="8384"/>
                      <a:pt x="504" y="8384"/>
                      <a:pt x="507" y="8384"/>
                    </a:cubicBezTo>
                    <a:cubicBezTo>
                      <a:pt x="546" y="8384"/>
                      <a:pt x="583" y="8349"/>
                      <a:pt x="586" y="8308"/>
                    </a:cubicBezTo>
                    <a:cubicBezTo>
                      <a:pt x="601" y="8105"/>
                      <a:pt x="607" y="7901"/>
                      <a:pt x="614" y="7697"/>
                    </a:cubicBezTo>
                    <a:cubicBezTo>
                      <a:pt x="630" y="7258"/>
                      <a:pt x="627" y="6819"/>
                      <a:pt x="601" y="6380"/>
                    </a:cubicBezTo>
                    <a:cubicBezTo>
                      <a:pt x="549" y="5728"/>
                      <a:pt x="507" y="5071"/>
                      <a:pt x="453" y="4417"/>
                    </a:cubicBezTo>
                    <a:cubicBezTo>
                      <a:pt x="392" y="3749"/>
                      <a:pt x="292" y="3084"/>
                      <a:pt x="261" y="2413"/>
                    </a:cubicBezTo>
                    <a:cubicBezTo>
                      <a:pt x="233" y="1848"/>
                      <a:pt x="187" y="1285"/>
                      <a:pt x="188" y="720"/>
                    </a:cubicBezTo>
                    <a:cubicBezTo>
                      <a:pt x="188" y="509"/>
                      <a:pt x="208" y="298"/>
                      <a:pt x="226" y="87"/>
                    </a:cubicBezTo>
                    <a:cubicBezTo>
                      <a:pt x="230" y="29"/>
                      <a:pt x="192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7692575" y="2733563"/>
                <a:ext cx="18100" cy="102900"/>
              </a:xfrm>
              <a:custGeom>
                <a:rect b="b" l="l" r="r" t="t"/>
                <a:pathLst>
                  <a:path extrusionOk="0" h="4116" w="724">
                    <a:moveTo>
                      <a:pt x="644" y="1"/>
                    </a:moveTo>
                    <a:cubicBezTo>
                      <a:pt x="609" y="1"/>
                      <a:pt x="574" y="24"/>
                      <a:pt x="567" y="72"/>
                    </a:cubicBezTo>
                    <a:cubicBezTo>
                      <a:pt x="466" y="969"/>
                      <a:pt x="423" y="1872"/>
                      <a:pt x="270" y="2763"/>
                    </a:cubicBezTo>
                    <a:cubicBezTo>
                      <a:pt x="190" y="3178"/>
                      <a:pt x="96" y="3608"/>
                      <a:pt x="8" y="4024"/>
                    </a:cubicBezTo>
                    <a:cubicBezTo>
                      <a:pt x="1" y="4062"/>
                      <a:pt x="20" y="4103"/>
                      <a:pt x="59" y="4114"/>
                    </a:cubicBezTo>
                    <a:cubicBezTo>
                      <a:pt x="64" y="4115"/>
                      <a:pt x="69" y="4116"/>
                      <a:pt x="74" y="4116"/>
                    </a:cubicBezTo>
                    <a:cubicBezTo>
                      <a:pt x="107" y="4116"/>
                      <a:pt x="138" y="4091"/>
                      <a:pt x="145" y="4059"/>
                    </a:cubicBezTo>
                    <a:cubicBezTo>
                      <a:pt x="211" y="3746"/>
                      <a:pt x="277" y="3432"/>
                      <a:pt x="342" y="3120"/>
                    </a:cubicBezTo>
                    <a:cubicBezTo>
                      <a:pt x="512" y="2371"/>
                      <a:pt x="574" y="1606"/>
                      <a:pt x="648" y="845"/>
                    </a:cubicBezTo>
                    <a:cubicBezTo>
                      <a:pt x="670" y="593"/>
                      <a:pt x="695" y="340"/>
                      <a:pt x="719" y="88"/>
                    </a:cubicBezTo>
                    <a:cubicBezTo>
                      <a:pt x="724" y="31"/>
                      <a:pt x="684" y="1"/>
                      <a:pt x="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>
                <a:off x="7567275" y="2584263"/>
                <a:ext cx="12600" cy="209775"/>
              </a:xfrm>
              <a:custGeom>
                <a:rect b="b" l="l" r="r" t="t"/>
                <a:pathLst>
                  <a:path extrusionOk="0" h="8391" w="504">
                    <a:moveTo>
                      <a:pt x="352" y="0"/>
                    </a:moveTo>
                    <a:cubicBezTo>
                      <a:pt x="311" y="0"/>
                      <a:pt x="269" y="34"/>
                      <a:pt x="272" y="83"/>
                    </a:cubicBezTo>
                    <a:cubicBezTo>
                      <a:pt x="274" y="117"/>
                      <a:pt x="283" y="149"/>
                      <a:pt x="286" y="183"/>
                    </a:cubicBezTo>
                    <a:cubicBezTo>
                      <a:pt x="343" y="724"/>
                      <a:pt x="292" y="1281"/>
                      <a:pt x="269" y="1824"/>
                    </a:cubicBezTo>
                    <a:cubicBezTo>
                      <a:pt x="225" y="2638"/>
                      <a:pt x="164" y="3451"/>
                      <a:pt x="106" y="4262"/>
                    </a:cubicBezTo>
                    <a:cubicBezTo>
                      <a:pt x="11" y="5610"/>
                      <a:pt x="0" y="6961"/>
                      <a:pt x="10" y="8311"/>
                    </a:cubicBezTo>
                    <a:cubicBezTo>
                      <a:pt x="13" y="8366"/>
                      <a:pt x="48" y="8391"/>
                      <a:pt x="85" y="8391"/>
                    </a:cubicBezTo>
                    <a:cubicBezTo>
                      <a:pt x="126" y="8391"/>
                      <a:pt x="169" y="8359"/>
                      <a:pt x="168" y="8305"/>
                    </a:cubicBezTo>
                    <a:cubicBezTo>
                      <a:pt x="163" y="7888"/>
                      <a:pt x="165" y="7472"/>
                      <a:pt x="166" y="7055"/>
                    </a:cubicBezTo>
                    <a:cubicBezTo>
                      <a:pt x="165" y="6631"/>
                      <a:pt x="173" y="6208"/>
                      <a:pt x="187" y="5785"/>
                    </a:cubicBezTo>
                    <a:cubicBezTo>
                      <a:pt x="244" y="4671"/>
                      <a:pt x="298" y="3542"/>
                      <a:pt x="375" y="2428"/>
                    </a:cubicBezTo>
                    <a:cubicBezTo>
                      <a:pt x="420" y="1687"/>
                      <a:pt x="503" y="942"/>
                      <a:pt x="446" y="200"/>
                    </a:cubicBezTo>
                    <a:cubicBezTo>
                      <a:pt x="440" y="149"/>
                      <a:pt x="436" y="96"/>
                      <a:pt x="418" y="47"/>
                    </a:cubicBezTo>
                    <a:cubicBezTo>
                      <a:pt x="405" y="14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>
                <a:off x="7318150" y="2404513"/>
                <a:ext cx="136075" cy="300900"/>
              </a:xfrm>
              <a:custGeom>
                <a:rect b="b" l="l" r="r" t="t"/>
                <a:pathLst>
                  <a:path extrusionOk="0" h="12036" w="5443">
                    <a:moveTo>
                      <a:pt x="5357" y="1"/>
                    </a:moveTo>
                    <a:cubicBezTo>
                      <a:pt x="5353" y="1"/>
                      <a:pt x="5349" y="1"/>
                      <a:pt x="5345" y="2"/>
                    </a:cubicBezTo>
                    <a:cubicBezTo>
                      <a:pt x="5308" y="7"/>
                      <a:pt x="5278" y="42"/>
                      <a:pt x="5255" y="69"/>
                    </a:cubicBezTo>
                    <a:cubicBezTo>
                      <a:pt x="5128" y="219"/>
                      <a:pt x="5024" y="386"/>
                      <a:pt x="4911" y="545"/>
                    </a:cubicBezTo>
                    <a:cubicBezTo>
                      <a:pt x="4521" y="1125"/>
                      <a:pt x="4043" y="1639"/>
                      <a:pt x="3667" y="2229"/>
                    </a:cubicBezTo>
                    <a:cubicBezTo>
                      <a:pt x="3287" y="2830"/>
                      <a:pt x="2929" y="3447"/>
                      <a:pt x="2616" y="4085"/>
                    </a:cubicBezTo>
                    <a:cubicBezTo>
                      <a:pt x="2425" y="4519"/>
                      <a:pt x="2304" y="4980"/>
                      <a:pt x="2154" y="5430"/>
                    </a:cubicBezTo>
                    <a:cubicBezTo>
                      <a:pt x="1659" y="6877"/>
                      <a:pt x="1161" y="8325"/>
                      <a:pt x="680" y="9777"/>
                    </a:cubicBezTo>
                    <a:cubicBezTo>
                      <a:pt x="449" y="10493"/>
                      <a:pt x="223" y="11211"/>
                      <a:pt x="14" y="11934"/>
                    </a:cubicBezTo>
                    <a:cubicBezTo>
                      <a:pt x="1" y="11974"/>
                      <a:pt x="29" y="12022"/>
                      <a:pt x="69" y="12034"/>
                    </a:cubicBezTo>
                    <a:lnTo>
                      <a:pt x="69" y="12032"/>
                    </a:lnTo>
                    <a:cubicBezTo>
                      <a:pt x="76" y="12034"/>
                      <a:pt x="83" y="12035"/>
                      <a:pt x="89" y="12035"/>
                    </a:cubicBezTo>
                    <a:cubicBezTo>
                      <a:pt x="124" y="12035"/>
                      <a:pt x="155" y="12007"/>
                      <a:pt x="165" y="11972"/>
                    </a:cubicBezTo>
                    <a:cubicBezTo>
                      <a:pt x="347" y="11350"/>
                      <a:pt x="537" y="10729"/>
                      <a:pt x="721" y="10107"/>
                    </a:cubicBezTo>
                    <a:cubicBezTo>
                      <a:pt x="988" y="9194"/>
                      <a:pt x="1350" y="8312"/>
                      <a:pt x="1655" y="7411"/>
                    </a:cubicBezTo>
                    <a:cubicBezTo>
                      <a:pt x="2027" y="6323"/>
                      <a:pt x="2360" y="5222"/>
                      <a:pt x="2767" y="4147"/>
                    </a:cubicBezTo>
                    <a:cubicBezTo>
                      <a:pt x="3078" y="3484"/>
                      <a:pt x="3438" y="2833"/>
                      <a:pt x="3844" y="2222"/>
                    </a:cubicBezTo>
                    <a:cubicBezTo>
                      <a:pt x="4153" y="1761"/>
                      <a:pt x="4530" y="1352"/>
                      <a:pt x="4851" y="900"/>
                    </a:cubicBezTo>
                    <a:cubicBezTo>
                      <a:pt x="5034" y="656"/>
                      <a:pt x="5192" y="393"/>
                      <a:pt x="5388" y="158"/>
                    </a:cubicBezTo>
                    <a:cubicBezTo>
                      <a:pt x="5421" y="136"/>
                      <a:pt x="5443" y="98"/>
                      <a:pt x="5431" y="58"/>
                    </a:cubicBezTo>
                    <a:cubicBezTo>
                      <a:pt x="5422" y="24"/>
                      <a:pt x="5392" y="1"/>
                      <a:pt x="5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8"/>
              <p:cNvSpPr/>
              <p:nvPr/>
            </p:nvSpPr>
            <p:spPr>
              <a:xfrm>
                <a:off x="7462850" y="2374913"/>
                <a:ext cx="3900" cy="4075"/>
              </a:xfrm>
              <a:custGeom>
                <a:rect b="b" l="l" r="r" t="t"/>
                <a:pathLst>
                  <a:path extrusionOk="0" h="163" w="156">
                    <a:moveTo>
                      <a:pt x="76" y="0"/>
                    </a:moveTo>
                    <a:cubicBezTo>
                      <a:pt x="32" y="0"/>
                      <a:pt x="1" y="44"/>
                      <a:pt x="2" y="85"/>
                    </a:cubicBezTo>
                    <a:cubicBezTo>
                      <a:pt x="2" y="128"/>
                      <a:pt x="37" y="163"/>
                      <a:pt x="80" y="163"/>
                    </a:cubicBezTo>
                    <a:cubicBezTo>
                      <a:pt x="124" y="163"/>
                      <a:pt x="155" y="120"/>
                      <a:pt x="154" y="79"/>
                    </a:cubicBezTo>
                    <a:cubicBezTo>
                      <a:pt x="153" y="35"/>
                      <a:pt x="119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8"/>
              <p:cNvSpPr/>
              <p:nvPr/>
            </p:nvSpPr>
            <p:spPr>
              <a:xfrm>
                <a:off x="7463650" y="2386963"/>
                <a:ext cx="16075" cy="12175"/>
              </a:xfrm>
              <a:custGeom>
                <a:rect b="b" l="l" r="r" t="t"/>
                <a:pathLst>
                  <a:path extrusionOk="0" h="487" w="643">
                    <a:moveTo>
                      <a:pt x="523" y="0"/>
                    </a:moveTo>
                    <a:cubicBezTo>
                      <a:pt x="523" y="0"/>
                      <a:pt x="522" y="0"/>
                      <a:pt x="521" y="0"/>
                    </a:cubicBezTo>
                    <a:cubicBezTo>
                      <a:pt x="459" y="2"/>
                      <a:pt x="406" y="42"/>
                      <a:pt x="358" y="77"/>
                    </a:cubicBezTo>
                    <a:cubicBezTo>
                      <a:pt x="246" y="159"/>
                      <a:pt x="142" y="248"/>
                      <a:pt x="40" y="339"/>
                    </a:cubicBezTo>
                    <a:cubicBezTo>
                      <a:pt x="6" y="368"/>
                      <a:pt x="0" y="420"/>
                      <a:pt x="27" y="456"/>
                    </a:cubicBezTo>
                    <a:cubicBezTo>
                      <a:pt x="42" y="476"/>
                      <a:pt x="65" y="486"/>
                      <a:pt x="88" y="486"/>
                    </a:cubicBezTo>
                    <a:cubicBezTo>
                      <a:pt x="106" y="486"/>
                      <a:pt x="123" y="480"/>
                      <a:pt x="137" y="468"/>
                    </a:cubicBezTo>
                    <a:cubicBezTo>
                      <a:pt x="257" y="363"/>
                      <a:pt x="376" y="255"/>
                      <a:pt x="511" y="170"/>
                    </a:cubicBezTo>
                    <a:cubicBezTo>
                      <a:pt x="518" y="172"/>
                      <a:pt x="525" y="173"/>
                      <a:pt x="532" y="173"/>
                    </a:cubicBezTo>
                    <a:cubicBezTo>
                      <a:pt x="536" y="173"/>
                      <a:pt x="540" y="173"/>
                      <a:pt x="545" y="172"/>
                    </a:cubicBezTo>
                    <a:lnTo>
                      <a:pt x="543" y="172"/>
                    </a:lnTo>
                    <a:cubicBezTo>
                      <a:pt x="643" y="153"/>
                      <a:pt x="618" y="0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8"/>
              <p:cNvSpPr/>
              <p:nvPr/>
            </p:nvSpPr>
            <p:spPr>
              <a:xfrm>
                <a:off x="7741175" y="2773588"/>
                <a:ext cx="89725" cy="483625"/>
              </a:xfrm>
              <a:custGeom>
                <a:rect b="b" l="l" r="r" t="t"/>
                <a:pathLst>
                  <a:path extrusionOk="0" h="19345" w="3589">
                    <a:moveTo>
                      <a:pt x="1319" y="1"/>
                    </a:moveTo>
                    <a:cubicBezTo>
                      <a:pt x="1309" y="1"/>
                      <a:pt x="1298" y="3"/>
                      <a:pt x="1288" y="8"/>
                    </a:cubicBezTo>
                    <a:cubicBezTo>
                      <a:pt x="1207" y="52"/>
                      <a:pt x="1253" y="142"/>
                      <a:pt x="1278" y="209"/>
                    </a:cubicBezTo>
                    <a:cubicBezTo>
                      <a:pt x="1347" y="400"/>
                      <a:pt x="1420" y="591"/>
                      <a:pt x="1503" y="776"/>
                    </a:cubicBezTo>
                    <a:cubicBezTo>
                      <a:pt x="1675" y="1178"/>
                      <a:pt x="1876" y="1567"/>
                      <a:pt x="2098" y="1943"/>
                    </a:cubicBezTo>
                    <a:cubicBezTo>
                      <a:pt x="2420" y="2451"/>
                      <a:pt x="2723" y="2974"/>
                      <a:pt x="2934" y="3539"/>
                    </a:cubicBezTo>
                    <a:cubicBezTo>
                      <a:pt x="3116" y="4052"/>
                      <a:pt x="3263" y="4577"/>
                      <a:pt x="3348" y="5115"/>
                    </a:cubicBezTo>
                    <a:cubicBezTo>
                      <a:pt x="3425" y="5648"/>
                      <a:pt x="3428" y="6190"/>
                      <a:pt x="3392" y="6728"/>
                    </a:cubicBezTo>
                    <a:cubicBezTo>
                      <a:pt x="3376" y="7453"/>
                      <a:pt x="3045" y="8115"/>
                      <a:pt x="2728" y="8754"/>
                    </a:cubicBezTo>
                    <a:cubicBezTo>
                      <a:pt x="2505" y="9197"/>
                      <a:pt x="2244" y="9621"/>
                      <a:pt x="1953" y="10022"/>
                    </a:cubicBezTo>
                    <a:cubicBezTo>
                      <a:pt x="1685" y="10396"/>
                      <a:pt x="1382" y="10744"/>
                      <a:pt x="1145" y="11138"/>
                    </a:cubicBezTo>
                    <a:cubicBezTo>
                      <a:pt x="751" y="11724"/>
                      <a:pt x="705" y="12402"/>
                      <a:pt x="980" y="13049"/>
                    </a:cubicBezTo>
                    <a:cubicBezTo>
                      <a:pt x="1343" y="13927"/>
                      <a:pt x="1824" y="14815"/>
                      <a:pt x="1440" y="15780"/>
                    </a:cubicBezTo>
                    <a:cubicBezTo>
                      <a:pt x="1223" y="16364"/>
                      <a:pt x="928" y="16915"/>
                      <a:pt x="663" y="17479"/>
                    </a:cubicBezTo>
                    <a:cubicBezTo>
                      <a:pt x="381" y="18045"/>
                      <a:pt x="25" y="18614"/>
                      <a:pt x="0" y="19264"/>
                    </a:cubicBezTo>
                    <a:lnTo>
                      <a:pt x="1" y="19264"/>
                    </a:lnTo>
                    <a:cubicBezTo>
                      <a:pt x="0" y="19307"/>
                      <a:pt x="37" y="19345"/>
                      <a:pt x="81" y="19345"/>
                    </a:cubicBezTo>
                    <a:cubicBezTo>
                      <a:pt x="81" y="19345"/>
                      <a:pt x="82" y="19345"/>
                      <a:pt x="83" y="19345"/>
                    </a:cubicBezTo>
                    <a:cubicBezTo>
                      <a:pt x="160" y="19340"/>
                      <a:pt x="163" y="19258"/>
                      <a:pt x="162" y="19198"/>
                    </a:cubicBezTo>
                    <a:cubicBezTo>
                      <a:pt x="167" y="19115"/>
                      <a:pt x="182" y="19014"/>
                      <a:pt x="203" y="18927"/>
                    </a:cubicBezTo>
                    <a:cubicBezTo>
                      <a:pt x="286" y="18593"/>
                      <a:pt x="420" y="18274"/>
                      <a:pt x="584" y="17972"/>
                    </a:cubicBezTo>
                    <a:cubicBezTo>
                      <a:pt x="871" y="17434"/>
                      <a:pt x="1140" y="16886"/>
                      <a:pt x="1393" y="16331"/>
                    </a:cubicBezTo>
                    <a:cubicBezTo>
                      <a:pt x="1731" y="15616"/>
                      <a:pt x="1824" y="15010"/>
                      <a:pt x="1597" y="14243"/>
                    </a:cubicBezTo>
                    <a:cubicBezTo>
                      <a:pt x="1350" y="13355"/>
                      <a:pt x="656" y="12446"/>
                      <a:pt x="1125" y="11512"/>
                    </a:cubicBezTo>
                    <a:cubicBezTo>
                      <a:pt x="1386" y="10957"/>
                      <a:pt x="1811" y="10502"/>
                      <a:pt x="2148" y="9994"/>
                    </a:cubicBezTo>
                    <a:cubicBezTo>
                      <a:pt x="2633" y="9275"/>
                      <a:pt x="3060" y="8510"/>
                      <a:pt x="3380" y="7702"/>
                    </a:cubicBezTo>
                    <a:cubicBezTo>
                      <a:pt x="3555" y="7240"/>
                      <a:pt x="3563" y="6739"/>
                      <a:pt x="3570" y="6251"/>
                    </a:cubicBezTo>
                    <a:cubicBezTo>
                      <a:pt x="3588" y="5266"/>
                      <a:pt x="3415" y="4280"/>
                      <a:pt x="3036" y="3370"/>
                    </a:cubicBezTo>
                    <a:cubicBezTo>
                      <a:pt x="2812" y="2803"/>
                      <a:pt x="2473" y="2295"/>
                      <a:pt x="2170" y="1768"/>
                    </a:cubicBezTo>
                    <a:cubicBezTo>
                      <a:pt x="1883" y="1256"/>
                      <a:pt x="1625" y="722"/>
                      <a:pt x="1431" y="165"/>
                    </a:cubicBezTo>
                    <a:cubicBezTo>
                      <a:pt x="1477" y="119"/>
                      <a:pt x="1444" y="31"/>
                      <a:pt x="1379" y="28"/>
                    </a:cubicBezTo>
                    <a:cubicBezTo>
                      <a:pt x="1364" y="10"/>
                      <a:pt x="1342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>
                <a:off x="6905475" y="2788213"/>
                <a:ext cx="117175" cy="564325"/>
              </a:xfrm>
              <a:custGeom>
                <a:rect b="b" l="l" r="r" t="t"/>
                <a:pathLst>
                  <a:path extrusionOk="0" h="22573" w="4687">
                    <a:moveTo>
                      <a:pt x="4542" y="1"/>
                    </a:moveTo>
                    <a:cubicBezTo>
                      <a:pt x="4462" y="7"/>
                      <a:pt x="4460" y="100"/>
                      <a:pt x="4472" y="159"/>
                    </a:cubicBezTo>
                    <a:cubicBezTo>
                      <a:pt x="4481" y="233"/>
                      <a:pt x="4486" y="307"/>
                      <a:pt x="4493" y="382"/>
                    </a:cubicBezTo>
                    <a:cubicBezTo>
                      <a:pt x="4517" y="730"/>
                      <a:pt x="4522" y="1078"/>
                      <a:pt x="4530" y="1426"/>
                    </a:cubicBezTo>
                    <a:cubicBezTo>
                      <a:pt x="4555" y="2502"/>
                      <a:pt x="4479" y="3579"/>
                      <a:pt x="4308" y="4642"/>
                    </a:cubicBezTo>
                    <a:cubicBezTo>
                      <a:pt x="4125" y="5878"/>
                      <a:pt x="3870" y="7141"/>
                      <a:pt x="3215" y="8225"/>
                    </a:cubicBezTo>
                    <a:cubicBezTo>
                      <a:pt x="2910" y="8715"/>
                      <a:pt x="2535" y="9156"/>
                      <a:pt x="2182" y="9613"/>
                    </a:cubicBezTo>
                    <a:cubicBezTo>
                      <a:pt x="1772" y="10158"/>
                      <a:pt x="1379" y="10718"/>
                      <a:pt x="1004" y="11288"/>
                    </a:cubicBezTo>
                    <a:cubicBezTo>
                      <a:pt x="707" y="11736"/>
                      <a:pt x="479" y="12227"/>
                      <a:pt x="377" y="12756"/>
                    </a:cubicBezTo>
                    <a:cubicBezTo>
                      <a:pt x="155" y="13688"/>
                      <a:pt x="208" y="14660"/>
                      <a:pt x="398" y="15594"/>
                    </a:cubicBezTo>
                    <a:cubicBezTo>
                      <a:pt x="494" y="16077"/>
                      <a:pt x="644" y="16547"/>
                      <a:pt x="744" y="17030"/>
                    </a:cubicBezTo>
                    <a:cubicBezTo>
                      <a:pt x="843" y="17500"/>
                      <a:pt x="867" y="17990"/>
                      <a:pt x="789" y="18465"/>
                    </a:cubicBezTo>
                    <a:cubicBezTo>
                      <a:pt x="682" y="19019"/>
                      <a:pt x="519" y="19559"/>
                      <a:pt x="412" y="20112"/>
                    </a:cubicBezTo>
                    <a:cubicBezTo>
                      <a:pt x="224" y="20937"/>
                      <a:pt x="1" y="21705"/>
                      <a:pt x="333" y="22529"/>
                    </a:cubicBezTo>
                    <a:cubicBezTo>
                      <a:pt x="342" y="22557"/>
                      <a:pt x="369" y="22573"/>
                      <a:pt x="397" y="22573"/>
                    </a:cubicBezTo>
                    <a:cubicBezTo>
                      <a:pt x="406" y="22573"/>
                      <a:pt x="416" y="22571"/>
                      <a:pt x="425" y="22566"/>
                    </a:cubicBezTo>
                    <a:cubicBezTo>
                      <a:pt x="476" y="22542"/>
                      <a:pt x="471" y="22480"/>
                      <a:pt x="450" y="22437"/>
                    </a:cubicBezTo>
                    <a:cubicBezTo>
                      <a:pt x="412" y="22321"/>
                      <a:pt x="376" y="22194"/>
                      <a:pt x="348" y="22065"/>
                    </a:cubicBezTo>
                    <a:cubicBezTo>
                      <a:pt x="283" y="21756"/>
                      <a:pt x="304" y="21435"/>
                      <a:pt x="361" y="21121"/>
                    </a:cubicBezTo>
                    <a:cubicBezTo>
                      <a:pt x="442" y="20657"/>
                      <a:pt x="569" y="20184"/>
                      <a:pt x="659" y="19719"/>
                    </a:cubicBezTo>
                    <a:cubicBezTo>
                      <a:pt x="754" y="19245"/>
                      <a:pt x="906" y="18784"/>
                      <a:pt x="970" y="18305"/>
                    </a:cubicBezTo>
                    <a:cubicBezTo>
                      <a:pt x="1070" y="17594"/>
                      <a:pt x="903" y="16886"/>
                      <a:pt x="703" y="16208"/>
                    </a:cubicBezTo>
                    <a:cubicBezTo>
                      <a:pt x="276" y="14832"/>
                      <a:pt x="225" y="13290"/>
                      <a:pt x="810" y="11952"/>
                    </a:cubicBezTo>
                    <a:cubicBezTo>
                      <a:pt x="1148" y="11280"/>
                      <a:pt x="1603" y="10672"/>
                      <a:pt x="2027" y="10053"/>
                    </a:cubicBezTo>
                    <a:cubicBezTo>
                      <a:pt x="2359" y="9574"/>
                      <a:pt x="2764" y="9151"/>
                      <a:pt x="3108" y="8682"/>
                    </a:cubicBezTo>
                    <a:cubicBezTo>
                      <a:pt x="3916" y="7599"/>
                      <a:pt x="4209" y="6219"/>
                      <a:pt x="4433" y="4911"/>
                    </a:cubicBezTo>
                    <a:cubicBezTo>
                      <a:pt x="4613" y="3772"/>
                      <a:pt x="4686" y="2616"/>
                      <a:pt x="4683" y="1464"/>
                    </a:cubicBezTo>
                    <a:cubicBezTo>
                      <a:pt x="4674" y="1058"/>
                      <a:pt x="4672" y="652"/>
                      <a:pt x="4638" y="248"/>
                    </a:cubicBezTo>
                    <a:cubicBezTo>
                      <a:pt x="4619" y="168"/>
                      <a:pt x="4658" y="10"/>
                      <a:pt x="4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>
                <a:off x="7435450" y="3079963"/>
                <a:ext cx="232875" cy="111100"/>
              </a:xfrm>
              <a:custGeom>
                <a:rect b="b" l="l" r="r" t="t"/>
                <a:pathLst>
                  <a:path extrusionOk="0" h="4444" w="9315">
                    <a:moveTo>
                      <a:pt x="151" y="60"/>
                    </a:moveTo>
                    <a:cubicBezTo>
                      <a:pt x="151" y="61"/>
                      <a:pt x="151" y="62"/>
                      <a:pt x="152" y="63"/>
                    </a:cubicBezTo>
                    <a:lnTo>
                      <a:pt x="152" y="63"/>
                    </a:lnTo>
                    <a:cubicBezTo>
                      <a:pt x="151" y="62"/>
                      <a:pt x="151" y="61"/>
                      <a:pt x="151" y="60"/>
                    </a:cubicBezTo>
                    <a:close/>
                    <a:moveTo>
                      <a:pt x="152" y="63"/>
                    </a:moveTo>
                    <a:cubicBezTo>
                      <a:pt x="152" y="65"/>
                      <a:pt x="152" y="66"/>
                      <a:pt x="153" y="67"/>
                    </a:cubicBezTo>
                    <a:lnTo>
                      <a:pt x="153" y="67"/>
                    </a:lnTo>
                    <a:cubicBezTo>
                      <a:pt x="152" y="66"/>
                      <a:pt x="152" y="65"/>
                      <a:pt x="152" y="63"/>
                    </a:cubicBezTo>
                    <a:close/>
                    <a:moveTo>
                      <a:pt x="153" y="67"/>
                    </a:moveTo>
                    <a:lnTo>
                      <a:pt x="153" y="67"/>
                    </a:lnTo>
                    <a:cubicBezTo>
                      <a:pt x="153" y="68"/>
                      <a:pt x="153" y="68"/>
                      <a:pt x="153" y="69"/>
                    </a:cubicBezTo>
                    <a:lnTo>
                      <a:pt x="153" y="69"/>
                    </a:lnTo>
                    <a:cubicBezTo>
                      <a:pt x="153" y="68"/>
                      <a:pt x="153" y="68"/>
                      <a:pt x="153" y="68"/>
                    </a:cubicBezTo>
                    <a:cubicBezTo>
                      <a:pt x="153" y="68"/>
                      <a:pt x="153" y="68"/>
                      <a:pt x="153" y="67"/>
                    </a:cubicBezTo>
                    <a:close/>
                    <a:moveTo>
                      <a:pt x="78" y="0"/>
                    </a:moveTo>
                    <a:cubicBezTo>
                      <a:pt x="43" y="0"/>
                      <a:pt x="8" y="24"/>
                      <a:pt x="1" y="72"/>
                    </a:cubicBezTo>
                    <a:cubicBezTo>
                      <a:pt x="27" y="235"/>
                      <a:pt x="66" y="395"/>
                      <a:pt x="94" y="563"/>
                    </a:cubicBezTo>
                    <a:cubicBezTo>
                      <a:pt x="181" y="1117"/>
                      <a:pt x="405" y="1636"/>
                      <a:pt x="659" y="2133"/>
                    </a:cubicBezTo>
                    <a:cubicBezTo>
                      <a:pt x="896" y="2621"/>
                      <a:pt x="1191" y="3122"/>
                      <a:pt x="1677" y="3395"/>
                    </a:cubicBezTo>
                    <a:cubicBezTo>
                      <a:pt x="2048" y="3600"/>
                      <a:pt x="2460" y="3715"/>
                      <a:pt x="2872" y="3805"/>
                    </a:cubicBezTo>
                    <a:cubicBezTo>
                      <a:pt x="4014" y="4073"/>
                      <a:pt x="5190" y="4144"/>
                      <a:pt x="6359" y="4191"/>
                    </a:cubicBezTo>
                    <a:cubicBezTo>
                      <a:pt x="6435" y="4195"/>
                      <a:pt x="6511" y="4197"/>
                      <a:pt x="6588" y="4197"/>
                    </a:cubicBezTo>
                    <a:cubicBezTo>
                      <a:pt x="7003" y="4197"/>
                      <a:pt x="7431" y="4150"/>
                      <a:pt x="7851" y="4150"/>
                    </a:cubicBezTo>
                    <a:cubicBezTo>
                      <a:pt x="8307" y="4150"/>
                      <a:pt x="8753" y="4205"/>
                      <a:pt x="9162" y="4435"/>
                    </a:cubicBezTo>
                    <a:cubicBezTo>
                      <a:pt x="9171" y="4441"/>
                      <a:pt x="9182" y="4444"/>
                      <a:pt x="9192" y="4444"/>
                    </a:cubicBezTo>
                    <a:cubicBezTo>
                      <a:pt x="9217" y="4444"/>
                      <a:pt x="9242" y="4428"/>
                      <a:pt x="9254" y="4406"/>
                    </a:cubicBezTo>
                    <a:cubicBezTo>
                      <a:pt x="9314" y="4287"/>
                      <a:pt x="9024" y="4209"/>
                      <a:pt x="8918" y="4163"/>
                    </a:cubicBezTo>
                    <a:cubicBezTo>
                      <a:pt x="8519" y="4027"/>
                      <a:pt x="8100" y="3996"/>
                      <a:pt x="7681" y="3996"/>
                    </a:cubicBezTo>
                    <a:cubicBezTo>
                      <a:pt x="7446" y="3996"/>
                      <a:pt x="7210" y="4006"/>
                      <a:pt x="6978" y="4013"/>
                    </a:cubicBezTo>
                    <a:cubicBezTo>
                      <a:pt x="6881" y="4015"/>
                      <a:pt x="6784" y="4016"/>
                      <a:pt x="6687" y="4016"/>
                    </a:cubicBezTo>
                    <a:cubicBezTo>
                      <a:pt x="6400" y="4016"/>
                      <a:pt x="6112" y="4006"/>
                      <a:pt x="5825" y="3992"/>
                    </a:cubicBezTo>
                    <a:cubicBezTo>
                      <a:pt x="4981" y="3948"/>
                      <a:pt x="4142" y="3906"/>
                      <a:pt x="3314" y="3720"/>
                    </a:cubicBezTo>
                    <a:cubicBezTo>
                      <a:pt x="2801" y="3609"/>
                      <a:pt x="2277" y="3525"/>
                      <a:pt x="1803" y="3291"/>
                    </a:cubicBezTo>
                    <a:cubicBezTo>
                      <a:pt x="1171" y="2977"/>
                      <a:pt x="911" y="2288"/>
                      <a:pt x="616" y="1689"/>
                    </a:cubicBezTo>
                    <a:cubicBezTo>
                      <a:pt x="512" y="1459"/>
                      <a:pt x="415" y="1225"/>
                      <a:pt x="347" y="983"/>
                    </a:cubicBezTo>
                    <a:cubicBezTo>
                      <a:pt x="261" y="683"/>
                      <a:pt x="234" y="369"/>
                      <a:pt x="153" y="69"/>
                    </a:cubicBezTo>
                    <a:lnTo>
                      <a:pt x="153" y="69"/>
                    </a:lnTo>
                    <a:cubicBezTo>
                      <a:pt x="153" y="72"/>
                      <a:pt x="153" y="75"/>
                      <a:pt x="153" y="77"/>
                    </a:cubicBezTo>
                    <a:cubicBezTo>
                      <a:pt x="150" y="26"/>
                      <a:pt x="114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8"/>
              <p:cNvSpPr/>
              <p:nvPr/>
            </p:nvSpPr>
            <p:spPr>
              <a:xfrm>
                <a:off x="7005975" y="2751638"/>
                <a:ext cx="18025" cy="6625"/>
              </a:xfrm>
              <a:custGeom>
                <a:rect b="b" l="l" r="r" t="t"/>
                <a:pathLst>
                  <a:path extrusionOk="0" h="265" w="721">
                    <a:moveTo>
                      <a:pt x="405" y="0"/>
                    </a:moveTo>
                    <a:cubicBezTo>
                      <a:pt x="271" y="41"/>
                      <a:pt x="137" y="77"/>
                      <a:pt x="1" y="102"/>
                    </a:cubicBezTo>
                    <a:cubicBezTo>
                      <a:pt x="112" y="165"/>
                      <a:pt x="231" y="215"/>
                      <a:pt x="350" y="265"/>
                    </a:cubicBezTo>
                    <a:cubicBezTo>
                      <a:pt x="476" y="228"/>
                      <a:pt x="599" y="184"/>
                      <a:pt x="721" y="137"/>
                    </a:cubicBezTo>
                    <a:cubicBezTo>
                      <a:pt x="617" y="88"/>
                      <a:pt x="510" y="44"/>
                      <a:pt x="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8"/>
              <p:cNvSpPr/>
              <p:nvPr/>
            </p:nvSpPr>
            <p:spPr>
              <a:xfrm>
                <a:off x="7016750" y="2566713"/>
                <a:ext cx="8750" cy="7525"/>
              </a:xfrm>
              <a:custGeom>
                <a:rect b="b" l="l" r="r" t="t"/>
                <a:pathLst>
                  <a:path extrusionOk="0" h="301" w="350">
                    <a:moveTo>
                      <a:pt x="111" y="0"/>
                    </a:moveTo>
                    <a:cubicBezTo>
                      <a:pt x="79" y="80"/>
                      <a:pt x="42" y="159"/>
                      <a:pt x="1" y="237"/>
                    </a:cubicBezTo>
                    <a:cubicBezTo>
                      <a:pt x="81" y="254"/>
                      <a:pt x="161" y="277"/>
                      <a:pt x="239" y="301"/>
                    </a:cubicBezTo>
                    <a:cubicBezTo>
                      <a:pt x="279" y="224"/>
                      <a:pt x="316" y="145"/>
                      <a:pt x="350" y="65"/>
                    </a:cubicBezTo>
                    <a:cubicBezTo>
                      <a:pt x="271" y="41"/>
                      <a:pt x="191" y="19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8"/>
              <p:cNvSpPr/>
              <p:nvPr/>
            </p:nvSpPr>
            <p:spPr>
              <a:xfrm>
                <a:off x="7689550" y="2355788"/>
                <a:ext cx="4100" cy="4625"/>
              </a:xfrm>
              <a:custGeom>
                <a:rect b="b" l="l" r="r" t="t"/>
                <a:pathLst>
                  <a:path extrusionOk="0" h="185" w="164">
                    <a:moveTo>
                      <a:pt x="133" y="1"/>
                    </a:moveTo>
                    <a:cubicBezTo>
                      <a:pt x="106" y="1"/>
                      <a:pt x="80" y="10"/>
                      <a:pt x="57" y="28"/>
                    </a:cubicBezTo>
                    <a:lnTo>
                      <a:pt x="57" y="27"/>
                    </a:lnTo>
                    <a:cubicBezTo>
                      <a:pt x="10" y="65"/>
                      <a:pt x="0" y="128"/>
                      <a:pt x="19" y="181"/>
                    </a:cubicBezTo>
                    <a:cubicBezTo>
                      <a:pt x="19" y="183"/>
                      <a:pt x="20" y="184"/>
                      <a:pt x="20" y="185"/>
                    </a:cubicBezTo>
                    <a:cubicBezTo>
                      <a:pt x="71" y="128"/>
                      <a:pt x="120" y="68"/>
                      <a:pt x="164" y="5"/>
                    </a:cubicBezTo>
                    <a:cubicBezTo>
                      <a:pt x="154" y="2"/>
                      <a:pt x="143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>
                <a:off x="7689550" y="2355788"/>
                <a:ext cx="4100" cy="4625"/>
              </a:xfrm>
              <a:custGeom>
                <a:rect b="b" l="l" r="r" t="t"/>
                <a:pathLst>
                  <a:path extrusionOk="0" h="185" w="164">
                    <a:moveTo>
                      <a:pt x="133" y="1"/>
                    </a:moveTo>
                    <a:cubicBezTo>
                      <a:pt x="106" y="1"/>
                      <a:pt x="80" y="10"/>
                      <a:pt x="57" y="28"/>
                    </a:cubicBezTo>
                    <a:lnTo>
                      <a:pt x="57" y="27"/>
                    </a:lnTo>
                    <a:cubicBezTo>
                      <a:pt x="10" y="65"/>
                      <a:pt x="0" y="128"/>
                      <a:pt x="19" y="181"/>
                    </a:cubicBezTo>
                    <a:cubicBezTo>
                      <a:pt x="19" y="183"/>
                      <a:pt x="20" y="184"/>
                      <a:pt x="20" y="185"/>
                    </a:cubicBezTo>
                    <a:cubicBezTo>
                      <a:pt x="71" y="128"/>
                      <a:pt x="120" y="68"/>
                      <a:pt x="164" y="5"/>
                    </a:cubicBezTo>
                    <a:cubicBezTo>
                      <a:pt x="154" y="2"/>
                      <a:pt x="143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>
                <a:off x="7779975" y="2602863"/>
                <a:ext cx="6975" cy="7100"/>
              </a:xfrm>
              <a:custGeom>
                <a:rect b="b" l="l" r="r" t="t"/>
                <a:pathLst>
                  <a:path extrusionOk="0" h="284" w="279">
                    <a:moveTo>
                      <a:pt x="241" y="0"/>
                    </a:moveTo>
                    <a:cubicBezTo>
                      <a:pt x="200" y="0"/>
                      <a:pt x="158" y="2"/>
                      <a:pt x="117" y="5"/>
                    </a:cubicBezTo>
                    <a:cubicBezTo>
                      <a:pt x="90" y="9"/>
                      <a:pt x="59" y="11"/>
                      <a:pt x="29" y="16"/>
                    </a:cubicBezTo>
                    <a:cubicBezTo>
                      <a:pt x="20" y="105"/>
                      <a:pt x="11" y="195"/>
                      <a:pt x="0" y="284"/>
                    </a:cubicBezTo>
                    <a:cubicBezTo>
                      <a:pt x="48" y="277"/>
                      <a:pt x="97" y="271"/>
                      <a:pt x="146" y="268"/>
                    </a:cubicBezTo>
                    <a:cubicBezTo>
                      <a:pt x="180" y="264"/>
                      <a:pt x="213" y="263"/>
                      <a:pt x="246" y="263"/>
                    </a:cubicBezTo>
                    <a:cubicBezTo>
                      <a:pt x="258" y="176"/>
                      <a:pt x="268" y="88"/>
                      <a:pt x="279" y="1"/>
                    </a:cubicBezTo>
                    <a:cubicBezTo>
                      <a:pt x="266" y="0"/>
                      <a:pt x="254" y="0"/>
                      <a:pt x="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62" name="Google Shape;762;p8"/>
              <p:cNvGrpSpPr/>
              <p:nvPr/>
            </p:nvGrpSpPr>
            <p:grpSpPr>
              <a:xfrm>
                <a:off x="6497450" y="3109213"/>
                <a:ext cx="1838300" cy="1011525"/>
                <a:chOff x="6497450" y="3109213"/>
                <a:chExt cx="1838300" cy="1011525"/>
              </a:xfrm>
            </p:grpSpPr>
            <p:sp>
              <p:nvSpPr>
                <p:cNvPr id="763" name="Google Shape;763;p8"/>
                <p:cNvSpPr/>
                <p:nvPr/>
              </p:nvSpPr>
              <p:spPr>
                <a:xfrm>
                  <a:off x="6503950" y="3235613"/>
                  <a:ext cx="1825425" cy="885100"/>
                </a:xfrm>
                <a:custGeom>
                  <a:rect b="b" l="l" r="r" t="t"/>
                  <a:pathLst>
                    <a:path extrusionOk="0" h="35404" w="73017">
                      <a:moveTo>
                        <a:pt x="48349" y="0"/>
                      </a:moveTo>
                      <a:cubicBezTo>
                        <a:pt x="48235" y="56"/>
                        <a:pt x="48122" y="113"/>
                        <a:pt x="48008" y="169"/>
                      </a:cubicBezTo>
                      <a:cubicBezTo>
                        <a:pt x="46632" y="836"/>
                        <a:pt x="45186" y="1346"/>
                        <a:pt x="43706" y="1726"/>
                      </a:cubicBezTo>
                      <a:cubicBezTo>
                        <a:pt x="42839" y="1961"/>
                        <a:pt x="41964" y="2172"/>
                        <a:pt x="41074" y="2298"/>
                      </a:cubicBezTo>
                      <a:cubicBezTo>
                        <a:pt x="40432" y="2393"/>
                        <a:pt x="39785" y="2432"/>
                        <a:pt x="39138" y="2448"/>
                      </a:cubicBezTo>
                      <a:cubicBezTo>
                        <a:pt x="39099" y="2450"/>
                        <a:pt x="39060" y="2451"/>
                        <a:pt x="39021" y="2452"/>
                      </a:cubicBezTo>
                      <a:cubicBezTo>
                        <a:pt x="38962" y="2453"/>
                        <a:pt x="38902" y="2454"/>
                        <a:pt x="38843" y="2455"/>
                      </a:cubicBezTo>
                      <a:cubicBezTo>
                        <a:pt x="38814" y="2455"/>
                        <a:pt x="38785" y="2457"/>
                        <a:pt x="38757" y="2457"/>
                      </a:cubicBezTo>
                      <a:cubicBezTo>
                        <a:pt x="38728" y="2458"/>
                        <a:pt x="38700" y="2458"/>
                        <a:pt x="38671" y="2458"/>
                      </a:cubicBezTo>
                      <a:cubicBezTo>
                        <a:pt x="38556" y="2459"/>
                        <a:pt x="38442" y="2460"/>
                        <a:pt x="38327" y="2461"/>
                      </a:cubicBezTo>
                      <a:cubicBezTo>
                        <a:pt x="37407" y="2467"/>
                        <a:pt x="36489" y="2476"/>
                        <a:pt x="35571" y="2486"/>
                      </a:cubicBezTo>
                      <a:cubicBezTo>
                        <a:pt x="33970" y="2460"/>
                        <a:pt x="32372" y="2382"/>
                        <a:pt x="30774" y="2263"/>
                      </a:cubicBezTo>
                      <a:cubicBezTo>
                        <a:pt x="29769" y="2187"/>
                        <a:pt x="28764" y="2089"/>
                        <a:pt x="27769" y="1923"/>
                      </a:cubicBezTo>
                      <a:cubicBezTo>
                        <a:pt x="26641" y="1729"/>
                        <a:pt x="25542" y="1403"/>
                        <a:pt x="24472" y="1002"/>
                      </a:cubicBezTo>
                      <a:cubicBezTo>
                        <a:pt x="24195" y="889"/>
                        <a:pt x="23921" y="770"/>
                        <a:pt x="23654" y="635"/>
                      </a:cubicBezTo>
                      <a:cubicBezTo>
                        <a:pt x="23203" y="919"/>
                        <a:pt x="22737" y="1175"/>
                        <a:pt x="22278" y="1444"/>
                      </a:cubicBezTo>
                      <a:cubicBezTo>
                        <a:pt x="21672" y="1797"/>
                        <a:pt x="21085" y="2181"/>
                        <a:pt x="20494" y="2559"/>
                      </a:cubicBezTo>
                      <a:cubicBezTo>
                        <a:pt x="19779" y="3009"/>
                        <a:pt x="19041" y="3421"/>
                        <a:pt x="18317" y="3858"/>
                      </a:cubicBezTo>
                      <a:cubicBezTo>
                        <a:pt x="17039" y="4634"/>
                        <a:pt x="15700" y="5316"/>
                        <a:pt x="14503" y="6219"/>
                      </a:cubicBezTo>
                      <a:cubicBezTo>
                        <a:pt x="14082" y="6516"/>
                        <a:pt x="13694" y="6858"/>
                        <a:pt x="13289" y="7178"/>
                      </a:cubicBezTo>
                      <a:cubicBezTo>
                        <a:pt x="12900" y="7487"/>
                        <a:pt x="12480" y="7752"/>
                        <a:pt x="12063" y="8020"/>
                      </a:cubicBezTo>
                      <a:cubicBezTo>
                        <a:pt x="11155" y="8599"/>
                        <a:pt x="10372" y="9335"/>
                        <a:pt x="9608" y="10086"/>
                      </a:cubicBezTo>
                      <a:cubicBezTo>
                        <a:pt x="9107" y="10560"/>
                        <a:pt x="8570" y="10995"/>
                        <a:pt x="8051" y="11448"/>
                      </a:cubicBezTo>
                      <a:cubicBezTo>
                        <a:pt x="7303" y="12123"/>
                        <a:pt x="6678" y="12913"/>
                        <a:pt x="6090" y="13728"/>
                      </a:cubicBezTo>
                      <a:cubicBezTo>
                        <a:pt x="5685" y="14285"/>
                        <a:pt x="5273" y="14840"/>
                        <a:pt x="4919" y="15434"/>
                      </a:cubicBezTo>
                      <a:cubicBezTo>
                        <a:pt x="4571" y="15998"/>
                        <a:pt x="4270" y="16591"/>
                        <a:pt x="3970" y="17182"/>
                      </a:cubicBezTo>
                      <a:cubicBezTo>
                        <a:pt x="3210" y="18656"/>
                        <a:pt x="2752" y="20277"/>
                        <a:pt x="2223" y="21837"/>
                      </a:cubicBezTo>
                      <a:cubicBezTo>
                        <a:pt x="1845" y="23068"/>
                        <a:pt x="1473" y="24302"/>
                        <a:pt x="1133" y="25544"/>
                      </a:cubicBezTo>
                      <a:cubicBezTo>
                        <a:pt x="868" y="26677"/>
                        <a:pt x="632" y="27820"/>
                        <a:pt x="467" y="28972"/>
                      </a:cubicBezTo>
                      <a:cubicBezTo>
                        <a:pt x="185" y="31104"/>
                        <a:pt x="36" y="33254"/>
                        <a:pt x="1" y="35403"/>
                      </a:cubicBezTo>
                      <a:lnTo>
                        <a:pt x="73017" y="35403"/>
                      </a:lnTo>
                      <a:cubicBezTo>
                        <a:pt x="72990" y="35165"/>
                        <a:pt x="72963" y="34926"/>
                        <a:pt x="72933" y="34688"/>
                      </a:cubicBezTo>
                      <a:cubicBezTo>
                        <a:pt x="72705" y="32861"/>
                        <a:pt x="72355" y="31054"/>
                        <a:pt x="72002" y="29247"/>
                      </a:cubicBezTo>
                      <a:cubicBezTo>
                        <a:pt x="71856" y="28521"/>
                        <a:pt x="71687" y="27798"/>
                        <a:pt x="71517" y="27076"/>
                      </a:cubicBezTo>
                      <a:cubicBezTo>
                        <a:pt x="71296" y="26107"/>
                        <a:pt x="71063" y="25128"/>
                        <a:pt x="70746" y="24187"/>
                      </a:cubicBezTo>
                      <a:cubicBezTo>
                        <a:pt x="70270" y="22755"/>
                        <a:pt x="69755" y="21338"/>
                        <a:pt x="69129" y="19962"/>
                      </a:cubicBezTo>
                      <a:cubicBezTo>
                        <a:pt x="68913" y="19459"/>
                        <a:pt x="68696" y="18957"/>
                        <a:pt x="68465" y="18460"/>
                      </a:cubicBezTo>
                      <a:cubicBezTo>
                        <a:pt x="68145" y="17819"/>
                        <a:pt x="67802" y="17191"/>
                        <a:pt x="67469" y="16556"/>
                      </a:cubicBezTo>
                      <a:cubicBezTo>
                        <a:pt x="66819" y="15263"/>
                        <a:pt x="66022" y="14052"/>
                        <a:pt x="65165" y="12887"/>
                      </a:cubicBezTo>
                      <a:cubicBezTo>
                        <a:pt x="64410" y="11820"/>
                        <a:pt x="63562" y="10825"/>
                        <a:pt x="62663" y="9881"/>
                      </a:cubicBezTo>
                      <a:cubicBezTo>
                        <a:pt x="62117" y="9292"/>
                        <a:pt x="61512" y="8762"/>
                        <a:pt x="60861" y="8291"/>
                      </a:cubicBezTo>
                      <a:cubicBezTo>
                        <a:pt x="60194" y="7842"/>
                        <a:pt x="59501" y="7434"/>
                        <a:pt x="58827" y="6995"/>
                      </a:cubicBezTo>
                      <a:cubicBezTo>
                        <a:pt x="58163" y="6551"/>
                        <a:pt x="57524" y="6069"/>
                        <a:pt x="56852" y="5637"/>
                      </a:cubicBezTo>
                      <a:cubicBezTo>
                        <a:pt x="56019" y="5091"/>
                        <a:pt x="55142" y="4615"/>
                        <a:pt x="54292" y="4097"/>
                      </a:cubicBezTo>
                      <a:cubicBezTo>
                        <a:pt x="53118" y="3352"/>
                        <a:pt x="51987" y="2538"/>
                        <a:pt x="50837" y="1755"/>
                      </a:cubicBezTo>
                      <a:cubicBezTo>
                        <a:pt x="50318" y="1384"/>
                        <a:pt x="49794" y="1018"/>
                        <a:pt x="49272" y="652"/>
                      </a:cubicBezTo>
                      <a:cubicBezTo>
                        <a:pt x="49256" y="645"/>
                        <a:pt x="49242" y="635"/>
                        <a:pt x="49231" y="624"/>
                      </a:cubicBezTo>
                      <a:cubicBezTo>
                        <a:pt x="48937" y="416"/>
                        <a:pt x="48643" y="209"/>
                        <a:pt x="483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4" name="Google Shape;764;p8"/>
                <p:cNvGrpSpPr/>
                <p:nvPr/>
              </p:nvGrpSpPr>
              <p:grpSpPr>
                <a:xfrm>
                  <a:off x="6732825" y="3257813"/>
                  <a:ext cx="1473675" cy="862900"/>
                  <a:chOff x="6732825" y="3257813"/>
                  <a:chExt cx="1473675" cy="862900"/>
                </a:xfrm>
              </p:grpSpPr>
              <p:sp>
                <p:nvSpPr>
                  <p:cNvPr id="765" name="Google Shape;765;p8"/>
                  <p:cNvSpPr/>
                  <p:nvPr/>
                </p:nvSpPr>
                <p:spPr>
                  <a:xfrm>
                    <a:off x="7064750" y="3257813"/>
                    <a:ext cx="689100" cy="93425"/>
                  </a:xfrm>
                  <a:custGeom>
                    <a:rect b="b" l="l" r="r" t="t"/>
                    <a:pathLst>
                      <a:path extrusionOk="0" h="3737" w="27564">
                        <a:moveTo>
                          <a:pt x="27131" y="1"/>
                        </a:moveTo>
                        <a:cubicBezTo>
                          <a:pt x="27085" y="1"/>
                          <a:pt x="27038" y="11"/>
                          <a:pt x="26992" y="34"/>
                        </a:cubicBezTo>
                        <a:cubicBezTo>
                          <a:pt x="26226" y="394"/>
                          <a:pt x="25431" y="692"/>
                          <a:pt x="24630" y="967"/>
                        </a:cubicBezTo>
                        <a:cubicBezTo>
                          <a:pt x="20856" y="2400"/>
                          <a:pt x="16815" y="2886"/>
                          <a:pt x="12795" y="2886"/>
                        </a:cubicBezTo>
                        <a:cubicBezTo>
                          <a:pt x="12410" y="2886"/>
                          <a:pt x="12026" y="2882"/>
                          <a:pt x="11641" y="2873"/>
                        </a:cubicBezTo>
                        <a:cubicBezTo>
                          <a:pt x="8432" y="2678"/>
                          <a:pt x="5272" y="1967"/>
                          <a:pt x="2161" y="1186"/>
                        </a:cubicBezTo>
                        <a:cubicBezTo>
                          <a:pt x="1671" y="1049"/>
                          <a:pt x="1185" y="905"/>
                          <a:pt x="708" y="727"/>
                        </a:cubicBezTo>
                        <a:cubicBezTo>
                          <a:pt x="570" y="682"/>
                          <a:pt x="364" y="555"/>
                          <a:pt x="207" y="555"/>
                        </a:cubicBezTo>
                        <a:cubicBezTo>
                          <a:pt x="111" y="555"/>
                          <a:pt x="34" y="602"/>
                          <a:pt x="1" y="743"/>
                        </a:cubicBezTo>
                        <a:cubicBezTo>
                          <a:pt x="240" y="1368"/>
                          <a:pt x="2260" y="1841"/>
                          <a:pt x="2946" y="2081"/>
                        </a:cubicBezTo>
                        <a:cubicBezTo>
                          <a:pt x="5762" y="2877"/>
                          <a:pt x="8644" y="3487"/>
                          <a:pt x="11567" y="3681"/>
                        </a:cubicBezTo>
                        <a:cubicBezTo>
                          <a:pt x="12327" y="3716"/>
                          <a:pt x="13091" y="3736"/>
                          <a:pt x="13854" y="3736"/>
                        </a:cubicBezTo>
                        <a:cubicBezTo>
                          <a:pt x="15766" y="3736"/>
                          <a:pt x="17681" y="3611"/>
                          <a:pt x="19558" y="3282"/>
                        </a:cubicBezTo>
                        <a:cubicBezTo>
                          <a:pt x="21510" y="2956"/>
                          <a:pt x="23390" y="2231"/>
                          <a:pt x="25242" y="1540"/>
                        </a:cubicBezTo>
                        <a:cubicBezTo>
                          <a:pt x="25559" y="1421"/>
                          <a:pt x="25915" y="1274"/>
                          <a:pt x="26272" y="1126"/>
                        </a:cubicBezTo>
                        <a:cubicBezTo>
                          <a:pt x="26656" y="916"/>
                          <a:pt x="27200" y="843"/>
                          <a:pt x="27461" y="481"/>
                        </a:cubicBezTo>
                        <a:cubicBezTo>
                          <a:pt x="27563" y="249"/>
                          <a:pt x="27358" y="1"/>
                          <a:pt x="2713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8"/>
                  <p:cNvSpPr/>
                  <p:nvPr/>
                </p:nvSpPr>
                <p:spPr>
                  <a:xfrm>
                    <a:off x="7142575" y="3308313"/>
                    <a:ext cx="33575" cy="64175"/>
                  </a:xfrm>
                  <a:custGeom>
                    <a:rect b="b" l="l" r="r" t="t"/>
                    <a:pathLst>
                      <a:path extrusionOk="0" h="2567" w="1343">
                        <a:moveTo>
                          <a:pt x="1098" y="1"/>
                        </a:moveTo>
                        <a:cubicBezTo>
                          <a:pt x="1020" y="1"/>
                          <a:pt x="942" y="38"/>
                          <a:pt x="906" y="112"/>
                        </a:cubicBezTo>
                        <a:cubicBezTo>
                          <a:pt x="906" y="112"/>
                          <a:pt x="906" y="110"/>
                          <a:pt x="906" y="110"/>
                        </a:cubicBezTo>
                        <a:cubicBezTo>
                          <a:pt x="605" y="807"/>
                          <a:pt x="328" y="1515"/>
                          <a:pt x="51" y="2222"/>
                        </a:cubicBezTo>
                        <a:cubicBezTo>
                          <a:pt x="1" y="2352"/>
                          <a:pt x="66" y="2503"/>
                          <a:pt x="196" y="2554"/>
                        </a:cubicBezTo>
                        <a:cubicBezTo>
                          <a:pt x="224" y="2563"/>
                          <a:pt x="252" y="2567"/>
                          <a:pt x="277" y="2567"/>
                        </a:cubicBezTo>
                        <a:cubicBezTo>
                          <a:pt x="666" y="2567"/>
                          <a:pt x="753" y="1621"/>
                          <a:pt x="928" y="1339"/>
                        </a:cubicBezTo>
                        <a:cubicBezTo>
                          <a:pt x="1015" y="945"/>
                          <a:pt x="1343" y="491"/>
                          <a:pt x="1280" y="102"/>
                        </a:cubicBezTo>
                        <a:cubicBezTo>
                          <a:pt x="1243" y="34"/>
                          <a:pt x="1170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8"/>
                  <p:cNvSpPr/>
                  <p:nvPr/>
                </p:nvSpPr>
                <p:spPr>
                  <a:xfrm>
                    <a:off x="7079350" y="3290113"/>
                    <a:ext cx="58825" cy="59825"/>
                  </a:xfrm>
                  <a:custGeom>
                    <a:rect b="b" l="l" r="r" t="t"/>
                    <a:pathLst>
                      <a:path extrusionOk="0" h="2393" w="2353">
                        <a:moveTo>
                          <a:pt x="2014" y="0"/>
                        </a:moveTo>
                        <a:cubicBezTo>
                          <a:pt x="1654" y="0"/>
                          <a:pt x="1207" y="765"/>
                          <a:pt x="1001" y="968"/>
                        </a:cubicBezTo>
                        <a:cubicBezTo>
                          <a:pt x="833" y="1302"/>
                          <a:pt x="0" y="2050"/>
                          <a:pt x="459" y="2356"/>
                        </a:cubicBezTo>
                        <a:cubicBezTo>
                          <a:pt x="512" y="2381"/>
                          <a:pt x="559" y="2392"/>
                          <a:pt x="603" y="2392"/>
                        </a:cubicBezTo>
                        <a:cubicBezTo>
                          <a:pt x="861" y="2392"/>
                          <a:pt x="976" y="1996"/>
                          <a:pt x="1124" y="1808"/>
                        </a:cubicBezTo>
                        <a:cubicBezTo>
                          <a:pt x="1388" y="1405"/>
                          <a:pt x="1677" y="993"/>
                          <a:pt x="1989" y="599"/>
                        </a:cubicBezTo>
                        <a:cubicBezTo>
                          <a:pt x="2099" y="458"/>
                          <a:pt x="2352" y="365"/>
                          <a:pt x="2246" y="141"/>
                        </a:cubicBezTo>
                        <a:cubicBezTo>
                          <a:pt x="2176" y="42"/>
                          <a:pt x="2097" y="0"/>
                          <a:pt x="201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8"/>
                  <p:cNvSpPr/>
                  <p:nvPr/>
                </p:nvSpPr>
                <p:spPr>
                  <a:xfrm>
                    <a:off x="7246500" y="3321063"/>
                    <a:ext cx="34375" cy="81150"/>
                  </a:xfrm>
                  <a:custGeom>
                    <a:rect b="b" l="l" r="r" t="t"/>
                    <a:pathLst>
                      <a:path extrusionOk="0" h="3246" w="1375">
                        <a:moveTo>
                          <a:pt x="1027" y="1"/>
                        </a:moveTo>
                        <a:cubicBezTo>
                          <a:pt x="990" y="1"/>
                          <a:pt x="950" y="9"/>
                          <a:pt x="910" y="26"/>
                        </a:cubicBezTo>
                        <a:cubicBezTo>
                          <a:pt x="602" y="249"/>
                          <a:pt x="697" y="749"/>
                          <a:pt x="587" y="1085"/>
                        </a:cubicBezTo>
                        <a:cubicBezTo>
                          <a:pt x="591" y="1462"/>
                          <a:pt x="1" y="3237"/>
                          <a:pt x="593" y="3243"/>
                        </a:cubicBezTo>
                        <a:cubicBezTo>
                          <a:pt x="606" y="3245"/>
                          <a:pt x="618" y="3245"/>
                          <a:pt x="630" y="3245"/>
                        </a:cubicBezTo>
                        <a:cubicBezTo>
                          <a:pt x="1111" y="3245"/>
                          <a:pt x="970" y="2050"/>
                          <a:pt x="1102" y="1684"/>
                        </a:cubicBezTo>
                        <a:cubicBezTo>
                          <a:pt x="1159" y="1274"/>
                          <a:pt x="1202" y="863"/>
                          <a:pt x="1265" y="454"/>
                        </a:cubicBezTo>
                        <a:cubicBezTo>
                          <a:pt x="1374" y="252"/>
                          <a:pt x="1235" y="1"/>
                          <a:pt x="1027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9" name="Google Shape;769;p8"/>
                  <p:cNvSpPr/>
                  <p:nvPr/>
                </p:nvSpPr>
                <p:spPr>
                  <a:xfrm>
                    <a:off x="7357475" y="3346313"/>
                    <a:ext cx="17800" cy="62825"/>
                  </a:xfrm>
                  <a:custGeom>
                    <a:rect b="b" l="l" r="r" t="t"/>
                    <a:pathLst>
                      <a:path extrusionOk="0" h="2513" w="712">
                        <a:moveTo>
                          <a:pt x="228" y="0"/>
                        </a:moveTo>
                        <a:cubicBezTo>
                          <a:pt x="123" y="0"/>
                          <a:pt x="34" y="97"/>
                          <a:pt x="44" y="209"/>
                        </a:cubicBezTo>
                        <a:cubicBezTo>
                          <a:pt x="28" y="902"/>
                          <a:pt x="1" y="1596"/>
                          <a:pt x="44" y="2288"/>
                        </a:cubicBezTo>
                        <a:cubicBezTo>
                          <a:pt x="51" y="2412"/>
                          <a:pt x="152" y="2513"/>
                          <a:pt x="277" y="2513"/>
                        </a:cubicBezTo>
                        <a:cubicBezTo>
                          <a:pt x="279" y="2513"/>
                          <a:pt x="281" y="2513"/>
                          <a:pt x="283" y="2513"/>
                        </a:cubicBezTo>
                        <a:cubicBezTo>
                          <a:pt x="711" y="2477"/>
                          <a:pt x="406" y="1517"/>
                          <a:pt x="462" y="1200"/>
                        </a:cubicBezTo>
                        <a:cubicBezTo>
                          <a:pt x="391" y="892"/>
                          <a:pt x="541" y="191"/>
                          <a:pt x="295" y="14"/>
                        </a:cubicBezTo>
                        <a:cubicBezTo>
                          <a:pt x="272" y="4"/>
                          <a:pt x="250" y="0"/>
                          <a:pt x="228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0" name="Google Shape;770;p8"/>
                  <p:cNvSpPr/>
                  <p:nvPr/>
                </p:nvSpPr>
                <p:spPr>
                  <a:xfrm>
                    <a:off x="7428450" y="3344388"/>
                    <a:ext cx="23200" cy="73750"/>
                  </a:xfrm>
                  <a:custGeom>
                    <a:rect b="b" l="l" r="r" t="t"/>
                    <a:pathLst>
                      <a:path extrusionOk="0" h="2950" w="928">
                        <a:moveTo>
                          <a:pt x="570" y="1"/>
                        </a:moveTo>
                        <a:cubicBezTo>
                          <a:pt x="1" y="1"/>
                          <a:pt x="292" y="2225"/>
                          <a:pt x="260" y="2653"/>
                        </a:cubicBezTo>
                        <a:lnTo>
                          <a:pt x="259" y="2653"/>
                        </a:lnTo>
                        <a:cubicBezTo>
                          <a:pt x="265" y="2853"/>
                          <a:pt x="419" y="2950"/>
                          <a:pt x="575" y="2950"/>
                        </a:cubicBezTo>
                        <a:cubicBezTo>
                          <a:pt x="737" y="2950"/>
                          <a:pt x="900" y="2843"/>
                          <a:pt x="892" y="2634"/>
                        </a:cubicBezTo>
                        <a:cubicBezTo>
                          <a:pt x="871" y="2308"/>
                          <a:pt x="861" y="1983"/>
                          <a:pt x="849" y="1657"/>
                        </a:cubicBezTo>
                        <a:cubicBezTo>
                          <a:pt x="837" y="1316"/>
                          <a:pt x="821" y="976"/>
                          <a:pt x="834" y="635"/>
                        </a:cubicBezTo>
                        <a:cubicBezTo>
                          <a:pt x="851" y="404"/>
                          <a:pt x="928" y="44"/>
                          <a:pt x="606" y="4"/>
                        </a:cubicBezTo>
                        <a:cubicBezTo>
                          <a:pt x="594" y="2"/>
                          <a:pt x="581" y="1"/>
                          <a:pt x="570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1" name="Google Shape;771;p8"/>
                  <p:cNvSpPr/>
                  <p:nvPr/>
                </p:nvSpPr>
                <p:spPr>
                  <a:xfrm>
                    <a:off x="7517850" y="3328688"/>
                    <a:ext cx="41550" cy="95625"/>
                  </a:xfrm>
                  <a:custGeom>
                    <a:rect b="b" l="l" r="r" t="t"/>
                    <a:pathLst>
                      <a:path extrusionOk="0" h="3825" w="1662">
                        <a:moveTo>
                          <a:pt x="281" y="0"/>
                        </a:moveTo>
                        <a:cubicBezTo>
                          <a:pt x="1" y="0"/>
                          <a:pt x="411" y="790"/>
                          <a:pt x="405" y="979"/>
                        </a:cubicBezTo>
                        <a:cubicBezTo>
                          <a:pt x="617" y="1868"/>
                          <a:pt x="825" y="2759"/>
                          <a:pt x="1081" y="3638"/>
                        </a:cubicBezTo>
                        <a:cubicBezTo>
                          <a:pt x="1120" y="3769"/>
                          <a:pt x="1221" y="3824"/>
                          <a:pt x="1325" y="3824"/>
                        </a:cubicBezTo>
                        <a:cubicBezTo>
                          <a:pt x="1490" y="3824"/>
                          <a:pt x="1661" y="3685"/>
                          <a:pt x="1598" y="3481"/>
                        </a:cubicBezTo>
                        <a:cubicBezTo>
                          <a:pt x="1230" y="2329"/>
                          <a:pt x="930" y="1124"/>
                          <a:pt x="407" y="34"/>
                        </a:cubicBezTo>
                        <a:cubicBezTo>
                          <a:pt x="355" y="11"/>
                          <a:pt x="313" y="0"/>
                          <a:pt x="28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2" name="Google Shape;772;p8"/>
                  <p:cNvSpPr/>
                  <p:nvPr/>
                </p:nvSpPr>
                <p:spPr>
                  <a:xfrm>
                    <a:off x="7622450" y="3317613"/>
                    <a:ext cx="36550" cy="71350"/>
                  </a:xfrm>
                  <a:custGeom>
                    <a:rect b="b" l="l" r="r" t="t"/>
                    <a:pathLst>
                      <a:path extrusionOk="0" h="2854" w="1462">
                        <a:moveTo>
                          <a:pt x="249" y="0"/>
                        </a:moveTo>
                        <a:cubicBezTo>
                          <a:pt x="1" y="0"/>
                          <a:pt x="58" y="347"/>
                          <a:pt x="140" y="555"/>
                        </a:cubicBezTo>
                        <a:cubicBezTo>
                          <a:pt x="299" y="1271"/>
                          <a:pt x="449" y="2000"/>
                          <a:pt x="762" y="2668"/>
                        </a:cubicBezTo>
                        <a:cubicBezTo>
                          <a:pt x="820" y="2799"/>
                          <a:pt x="927" y="2853"/>
                          <a:pt x="1036" y="2853"/>
                        </a:cubicBezTo>
                        <a:cubicBezTo>
                          <a:pt x="1246" y="2853"/>
                          <a:pt x="1462" y="2652"/>
                          <a:pt x="1348" y="2405"/>
                        </a:cubicBezTo>
                        <a:cubicBezTo>
                          <a:pt x="1104" y="1841"/>
                          <a:pt x="895" y="1265"/>
                          <a:pt x="693" y="685"/>
                        </a:cubicBezTo>
                        <a:cubicBezTo>
                          <a:pt x="600" y="467"/>
                          <a:pt x="579" y="177"/>
                          <a:pt x="383" y="25"/>
                        </a:cubicBezTo>
                        <a:cubicBezTo>
                          <a:pt x="331" y="8"/>
                          <a:pt x="28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3" name="Google Shape;773;p8"/>
                  <p:cNvSpPr/>
                  <p:nvPr/>
                </p:nvSpPr>
                <p:spPr>
                  <a:xfrm>
                    <a:off x="7693050" y="3297263"/>
                    <a:ext cx="65225" cy="64475"/>
                  </a:xfrm>
                  <a:custGeom>
                    <a:rect b="b" l="l" r="r" t="t"/>
                    <a:pathLst>
                      <a:path extrusionOk="0" h="2579" w="2609">
                        <a:moveTo>
                          <a:pt x="411" y="0"/>
                        </a:moveTo>
                        <a:cubicBezTo>
                          <a:pt x="389" y="0"/>
                          <a:pt x="368" y="7"/>
                          <a:pt x="349" y="21"/>
                        </a:cubicBezTo>
                        <a:cubicBezTo>
                          <a:pt x="1" y="244"/>
                          <a:pt x="536" y="679"/>
                          <a:pt x="620" y="947"/>
                        </a:cubicBezTo>
                        <a:cubicBezTo>
                          <a:pt x="993" y="1476"/>
                          <a:pt x="1251" y="2179"/>
                          <a:pt x="1753" y="2578"/>
                        </a:cubicBezTo>
                        <a:cubicBezTo>
                          <a:pt x="2609" y="2543"/>
                          <a:pt x="1687" y="1633"/>
                          <a:pt x="1493" y="1314"/>
                        </a:cubicBezTo>
                        <a:cubicBezTo>
                          <a:pt x="1263" y="1109"/>
                          <a:pt x="706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4" name="Google Shape;774;p8"/>
                  <p:cNvSpPr/>
                  <p:nvPr/>
                </p:nvSpPr>
                <p:spPr>
                  <a:xfrm>
                    <a:off x="6871350" y="3508863"/>
                    <a:ext cx="29325" cy="28875"/>
                  </a:xfrm>
                  <a:custGeom>
                    <a:rect b="b" l="l" r="r" t="t"/>
                    <a:pathLst>
                      <a:path extrusionOk="0" h="1155" w="1173">
                        <a:moveTo>
                          <a:pt x="570" y="1"/>
                        </a:moveTo>
                        <a:cubicBezTo>
                          <a:pt x="255" y="1"/>
                          <a:pt x="1" y="287"/>
                          <a:pt x="10" y="595"/>
                        </a:cubicBezTo>
                        <a:cubicBezTo>
                          <a:pt x="14" y="745"/>
                          <a:pt x="79" y="890"/>
                          <a:pt x="188" y="994"/>
                        </a:cubicBezTo>
                        <a:cubicBezTo>
                          <a:pt x="300" y="1103"/>
                          <a:pt x="448" y="1155"/>
                          <a:pt x="603" y="1155"/>
                        </a:cubicBezTo>
                        <a:cubicBezTo>
                          <a:pt x="918" y="1155"/>
                          <a:pt x="1172" y="868"/>
                          <a:pt x="1163" y="560"/>
                        </a:cubicBezTo>
                        <a:cubicBezTo>
                          <a:pt x="1159" y="409"/>
                          <a:pt x="1094" y="264"/>
                          <a:pt x="986" y="161"/>
                        </a:cubicBezTo>
                        <a:cubicBezTo>
                          <a:pt x="873" y="52"/>
                          <a:pt x="725" y="1"/>
                          <a:pt x="570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5" name="Google Shape;775;p8"/>
                  <p:cNvSpPr/>
                  <p:nvPr/>
                </p:nvSpPr>
                <p:spPr>
                  <a:xfrm>
                    <a:off x="6888625" y="3550313"/>
                    <a:ext cx="31900" cy="31425"/>
                  </a:xfrm>
                  <a:custGeom>
                    <a:rect b="b" l="l" r="r" t="t"/>
                    <a:pathLst>
                      <a:path extrusionOk="0" h="1257" w="1276">
                        <a:moveTo>
                          <a:pt x="619" y="0"/>
                        </a:moveTo>
                        <a:cubicBezTo>
                          <a:pt x="277" y="0"/>
                          <a:pt x="0" y="313"/>
                          <a:pt x="10" y="647"/>
                        </a:cubicBezTo>
                        <a:cubicBezTo>
                          <a:pt x="14" y="812"/>
                          <a:pt x="85" y="970"/>
                          <a:pt x="204" y="1082"/>
                        </a:cubicBezTo>
                        <a:cubicBezTo>
                          <a:pt x="327" y="1201"/>
                          <a:pt x="487" y="1256"/>
                          <a:pt x="656" y="1256"/>
                        </a:cubicBezTo>
                        <a:cubicBezTo>
                          <a:pt x="999" y="1256"/>
                          <a:pt x="1275" y="944"/>
                          <a:pt x="1266" y="610"/>
                        </a:cubicBezTo>
                        <a:cubicBezTo>
                          <a:pt x="1261" y="446"/>
                          <a:pt x="1190" y="288"/>
                          <a:pt x="1072" y="176"/>
                        </a:cubicBezTo>
                        <a:cubicBezTo>
                          <a:pt x="949" y="57"/>
                          <a:pt x="788" y="0"/>
                          <a:pt x="61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6" name="Google Shape;776;p8"/>
                  <p:cNvSpPr/>
                  <p:nvPr/>
                </p:nvSpPr>
                <p:spPr>
                  <a:xfrm>
                    <a:off x="6925800" y="3523513"/>
                    <a:ext cx="22925" cy="22575"/>
                  </a:xfrm>
                  <a:custGeom>
                    <a:rect b="b" l="l" r="r" t="t"/>
                    <a:pathLst>
                      <a:path extrusionOk="0" h="903" w="917">
                        <a:moveTo>
                          <a:pt x="445" y="1"/>
                        </a:moveTo>
                        <a:cubicBezTo>
                          <a:pt x="199" y="1"/>
                          <a:pt x="1" y="225"/>
                          <a:pt x="7" y="465"/>
                        </a:cubicBezTo>
                        <a:cubicBezTo>
                          <a:pt x="16" y="717"/>
                          <a:pt x="226" y="903"/>
                          <a:pt x="472" y="903"/>
                        </a:cubicBezTo>
                        <a:cubicBezTo>
                          <a:pt x="718" y="903"/>
                          <a:pt x="916" y="679"/>
                          <a:pt x="909" y="439"/>
                        </a:cubicBezTo>
                        <a:cubicBezTo>
                          <a:pt x="901" y="188"/>
                          <a:pt x="691" y="1"/>
                          <a:pt x="445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7" name="Google Shape;777;p8"/>
                  <p:cNvSpPr/>
                  <p:nvPr/>
                </p:nvSpPr>
                <p:spPr>
                  <a:xfrm>
                    <a:off x="6842325" y="3584863"/>
                    <a:ext cx="15325" cy="15100"/>
                  </a:xfrm>
                  <a:custGeom>
                    <a:rect b="b" l="l" r="r" t="t"/>
                    <a:pathLst>
                      <a:path extrusionOk="0" h="604" w="613">
                        <a:moveTo>
                          <a:pt x="297" y="1"/>
                        </a:moveTo>
                        <a:cubicBezTo>
                          <a:pt x="133" y="1"/>
                          <a:pt x="1" y="151"/>
                          <a:pt x="6" y="311"/>
                        </a:cubicBezTo>
                        <a:cubicBezTo>
                          <a:pt x="10" y="478"/>
                          <a:pt x="151" y="603"/>
                          <a:pt x="316" y="603"/>
                        </a:cubicBezTo>
                        <a:cubicBezTo>
                          <a:pt x="479" y="603"/>
                          <a:pt x="613" y="454"/>
                          <a:pt x="608" y="292"/>
                        </a:cubicBezTo>
                        <a:cubicBezTo>
                          <a:pt x="602" y="125"/>
                          <a:pt x="462" y="1"/>
                          <a:pt x="297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8" name="Google Shape;778;p8"/>
                  <p:cNvSpPr/>
                  <p:nvPr/>
                </p:nvSpPr>
                <p:spPr>
                  <a:xfrm>
                    <a:off x="7839425" y="3809863"/>
                    <a:ext cx="31900" cy="31425"/>
                  </a:xfrm>
                  <a:custGeom>
                    <a:rect b="b" l="l" r="r" t="t"/>
                    <a:pathLst>
                      <a:path extrusionOk="0" h="1257" w="1276">
                        <a:moveTo>
                          <a:pt x="619" y="1"/>
                        </a:moveTo>
                        <a:cubicBezTo>
                          <a:pt x="277" y="1"/>
                          <a:pt x="1" y="313"/>
                          <a:pt x="10" y="647"/>
                        </a:cubicBezTo>
                        <a:cubicBezTo>
                          <a:pt x="15" y="811"/>
                          <a:pt x="85" y="969"/>
                          <a:pt x="204" y="1083"/>
                        </a:cubicBezTo>
                        <a:cubicBezTo>
                          <a:pt x="327" y="1201"/>
                          <a:pt x="487" y="1257"/>
                          <a:pt x="657" y="1257"/>
                        </a:cubicBezTo>
                        <a:cubicBezTo>
                          <a:pt x="999" y="1257"/>
                          <a:pt x="1275" y="945"/>
                          <a:pt x="1266" y="610"/>
                        </a:cubicBezTo>
                        <a:cubicBezTo>
                          <a:pt x="1261" y="447"/>
                          <a:pt x="1191" y="289"/>
                          <a:pt x="1072" y="175"/>
                        </a:cubicBezTo>
                        <a:cubicBezTo>
                          <a:pt x="949" y="57"/>
                          <a:pt x="788" y="1"/>
                          <a:pt x="619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9" name="Google Shape;779;p8"/>
                  <p:cNvSpPr/>
                  <p:nvPr/>
                </p:nvSpPr>
                <p:spPr>
                  <a:xfrm>
                    <a:off x="7826975" y="3889513"/>
                    <a:ext cx="26400" cy="26000"/>
                  </a:xfrm>
                  <a:custGeom>
                    <a:rect b="b" l="l" r="r" t="t"/>
                    <a:pathLst>
                      <a:path extrusionOk="0" h="1040" w="1056">
                        <a:moveTo>
                          <a:pt x="513" y="0"/>
                        </a:moveTo>
                        <a:cubicBezTo>
                          <a:pt x="229" y="0"/>
                          <a:pt x="1" y="259"/>
                          <a:pt x="9" y="535"/>
                        </a:cubicBezTo>
                        <a:cubicBezTo>
                          <a:pt x="13" y="671"/>
                          <a:pt x="72" y="801"/>
                          <a:pt x="169" y="895"/>
                        </a:cubicBezTo>
                        <a:cubicBezTo>
                          <a:pt x="271" y="993"/>
                          <a:pt x="404" y="1039"/>
                          <a:pt x="544" y="1039"/>
                        </a:cubicBezTo>
                        <a:cubicBezTo>
                          <a:pt x="827" y="1039"/>
                          <a:pt x="1056" y="780"/>
                          <a:pt x="1048" y="504"/>
                        </a:cubicBezTo>
                        <a:cubicBezTo>
                          <a:pt x="1044" y="369"/>
                          <a:pt x="985" y="238"/>
                          <a:pt x="888" y="144"/>
                        </a:cubicBezTo>
                        <a:cubicBezTo>
                          <a:pt x="785" y="47"/>
                          <a:pt x="653" y="0"/>
                          <a:pt x="51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0" name="Google Shape;780;p8"/>
                  <p:cNvSpPr/>
                  <p:nvPr/>
                </p:nvSpPr>
                <p:spPr>
                  <a:xfrm>
                    <a:off x="7882025" y="3871138"/>
                    <a:ext cx="24825" cy="24425"/>
                  </a:xfrm>
                  <a:custGeom>
                    <a:rect b="b" l="l" r="r" t="t"/>
                    <a:pathLst>
                      <a:path extrusionOk="0" h="977" w="993">
                        <a:moveTo>
                          <a:pt x="481" y="0"/>
                        </a:moveTo>
                        <a:cubicBezTo>
                          <a:pt x="216" y="0"/>
                          <a:pt x="1" y="243"/>
                          <a:pt x="8" y="503"/>
                        </a:cubicBezTo>
                        <a:cubicBezTo>
                          <a:pt x="16" y="775"/>
                          <a:pt x="245" y="977"/>
                          <a:pt x="510" y="977"/>
                        </a:cubicBezTo>
                        <a:cubicBezTo>
                          <a:pt x="777" y="977"/>
                          <a:pt x="992" y="734"/>
                          <a:pt x="985" y="474"/>
                        </a:cubicBezTo>
                        <a:cubicBezTo>
                          <a:pt x="977" y="202"/>
                          <a:pt x="748" y="0"/>
                          <a:pt x="48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1" name="Google Shape;781;p8"/>
                  <p:cNvSpPr/>
                  <p:nvPr/>
                </p:nvSpPr>
                <p:spPr>
                  <a:xfrm>
                    <a:off x="6732825" y="3504088"/>
                    <a:ext cx="132000" cy="616625"/>
                  </a:xfrm>
                  <a:custGeom>
                    <a:rect b="b" l="l" r="r" t="t"/>
                    <a:pathLst>
                      <a:path extrusionOk="0" h="24665" w="5280">
                        <a:moveTo>
                          <a:pt x="158" y="0"/>
                        </a:moveTo>
                        <a:cubicBezTo>
                          <a:pt x="108" y="0"/>
                          <a:pt x="55" y="37"/>
                          <a:pt x="0" y="130"/>
                        </a:cubicBezTo>
                        <a:cubicBezTo>
                          <a:pt x="218" y="942"/>
                          <a:pt x="587" y="1737"/>
                          <a:pt x="847" y="2546"/>
                        </a:cubicBezTo>
                        <a:cubicBezTo>
                          <a:pt x="2167" y="6046"/>
                          <a:pt x="2861" y="9735"/>
                          <a:pt x="3330" y="13436"/>
                        </a:cubicBezTo>
                        <a:cubicBezTo>
                          <a:pt x="3811" y="17068"/>
                          <a:pt x="4246" y="20709"/>
                          <a:pt x="4559" y="24361"/>
                        </a:cubicBezTo>
                        <a:cubicBezTo>
                          <a:pt x="4562" y="24518"/>
                          <a:pt x="4646" y="24618"/>
                          <a:pt x="4754" y="24664"/>
                        </a:cubicBezTo>
                        <a:lnTo>
                          <a:pt x="5068" y="24664"/>
                        </a:lnTo>
                        <a:cubicBezTo>
                          <a:pt x="5188" y="24614"/>
                          <a:pt x="5279" y="24504"/>
                          <a:pt x="5274" y="24339"/>
                        </a:cubicBezTo>
                        <a:cubicBezTo>
                          <a:pt x="5267" y="24115"/>
                          <a:pt x="5252" y="23890"/>
                          <a:pt x="5234" y="23666"/>
                        </a:cubicBezTo>
                        <a:cubicBezTo>
                          <a:pt x="5044" y="21379"/>
                          <a:pt x="4800" y="19098"/>
                          <a:pt x="4485" y="16824"/>
                        </a:cubicBezTo>
                        <a:cubicBezTo>
                          <a:pt x="3737" y="11274"/>
                          <a:pt x="2886" y="5670"/>
                          <a:pt x="513" y="543"/>
                        </a:cubicBezTo>
                        <a:cubicBezTo>
                          <a:pt x="445" y="394"/>
                          <a:pt x="319" y="0"/>
                          <a:pt x="158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2" name="Google Shape;782;p8"/>
                  <p:cNvSpPr/>
                  <p:nvPr/>
                </p:nvSpPr>
                <p:spPr>
                  <a:xfrm>
                    <a:off x="8050550" y="3749588"/>
                    <a:ext cx="38825" cy="367950"/>
                  </a:xfrm>
                  <a:custGeom>
                    <a:rect b="b" l="l" r="r" t="t"/>
                    <a:pathLst>
                      <a:path extrusionOk="0" h="14718" w="1553">
                        <a:moveTo>
                          <a:pt x="1553" y="1"/>
                        </a:moveTo>
                        <a:lnTo>
                          <a:pt x="1553" y="1"/>
                        </a:lnTo>
                        <a:cubicBezTo>
                          <a:pt x="1380" y="68"/>
                          <a:pt x="1198" y="106"/>
                          <a:pt x="1014" y="106"/>
                        </a:cubicBezTo>
                        <a:lnTo>
                          <a:pt x="990" y="106"/>
                        </a:lnTo>
                        <a:cubicBezTo>
                          <a:pt x="953" y="2197"/>
                          <a:pt x="824" y="4289"/>
                          <a:pt x="722" y="6378"/>
                        </a:cubicBezTo>
                        <a:cubicBezTo>
                          <a:pt x="595" y="8548"/>
                          <a:pt x="457" y="10721"/>
                          <a:pt x="211" y="12880"/>
                        </a:cubicBezTo>
                        <a:cubicBezTo>
                          <a:pt x="144" y="13405"/>
                          <a:pt x="79" y="13928"/>
                          <a:pt x="16" y="14453"/>
                        </a:cubicBezTo>
                        <a:cubicBezTo>
                          <a:pt x="1" y="14582"/>
                          <a:pt x="101" y="14703"/>
                          <a:pt x="228" y="14717"/>
                        </a:cubicBezTo>
                        <a:lnTo>
                          <a:pt x="229" y="14716"/>
                        </a:lnTo>
                        <a:cubicBezTo>
                          <a:pt x="238" y="14717"/>
                          <a:pt x="247" y="14718"/>
                          <a:pt x="255" y="14718"/>
                        </a:cubicBezTo>
                        <a:cubicBezTo>
                          <a:pt x="373" y="14718"/>
                          <a:pt x="477" y="14625"/>
                          <a:pt x="492" y="14503"/>
                        </a:cubicBezTo>
                        <a:cubicBezTo>
                          <a:pt x="564" y="13973"/>
                          <a:pt x="640" y="13442"/>
                          <a:pt x="718" y="12912"/>
                        </a:cubicBezTo>
                        <a:cubicBezTo>
                          <a:pt x="1010" y="10755"/>
                          <a:pt x="1196" y="8584"/>
                          <a:pt x="1316" y="6411"/>
                        </a:cubicBezTo>
                        <a:cubicBezTo>
                          <a:pt x="1422" y="4275"/>
                          <a:pt x="1543" y="2144"/>
                          <a:pt x="1553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3" name="Google Shape;783;p8"/>
                  <p:cNvSpPr/>
                  <p:nvPr/>
                </p:nvSpPr>
                <p:spPr>
                  <a:xfrm>
                    <a:off x="8061400" y="3479838"/>
                    <a:ext cx="26250" cy="192175"/>
                  </a:xfrm>
                  <a:custGeom>
                    <a:rect b="b" l="l" r="r" t="t"/>
                    <a:pathLst>
                      <a:path extrusionOk="0" h="7687" w="1050">
                        <a:moveTo>
                          <a:pt x="81" y="0"/>
                        </a:moveTo>
                        <a:cubicBezTo>
                          <a:pt x="42" y="0"/>
                          <a:pt x="1" y="34"/>
                          <a:pt x="9" y="80"/>
                        </a:cubicBezTo>
                        <a:cubicBezTo>
                          <a:pt x="22" y="180"/>
                          <a:pt x="43" y="279"/>
                          <a:pt x="58" y="380"/>
                        </a:cubicBezTo>
                        <a:cubicBezTo>
                          <a:pt x="105" y="707"/>
                          <a:pt x="141" y="1033"/>
                          <a:pt x="175" y="1360"/>
                        </a:cubicBezTo>
                        <a:cubicBezTo>
                          <a:pt x="358" y="3436"/>
                          <a:pt x="483" y="5518"/>
                          <a:pt x="535" y="7601"/>
                        </a:cubicBezTo>
                        <a:cubicBezTo>
                          <a:pt x="712" y="7605"/>
                          <a:pt x="885" y="7633"/>
                          <a:pt x="1049" y="7687"/>
                        </a:cubicBezTo>
                        <a:cubicBezTo>
                          <a:pt x="967" y="5665"/>
                          <a:pt x="804" y="3645"/>
                          <a:pt x="517" y="1642"/>
                        </a:cubicBezTo>
                        <a:cubicBezTo>
                          <a:pt x="412" y="1104"/>
                          <a:pt x="329" y="549"/>
                          <a:pt x="137" y="33"/>
                        </a:cubicBezTo>
                        <a:cubicBezTo>
                          <a:pt x="124" y="10"/>
                          <a:pt x="103" y="0"/>
                          <a:pt x="8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4" name="Google Shape;784;p8"/>
                  <p:cNvSpPr/>
                  <p:nvPr/>
                </p:nvSpPr>
                <p:spPr>
                  <a:xfrm>
                    <a:off x="8127675" y="4011688"/>
                    <a:ext cx="15400" cy="15175"/>
                  </a:xfrm>
                  <a:custGeom>
                    <a:rect b="b" l="l" r="r" t="t"/>
                    <a:pathLst>
                      <a:path extrusionOk="0" h="607" w="616">
                        <a:moveTo>
                          <a:pt x="298" y="0"/>
                        </a:moveTo>
                        <a:cubicBezTo>
                          <a:pt x="134" y="0"/>
                          <a:pt x="0" y="151"/>
                          <a:pt x="5" y="313"/>
                        </a:cubicBezTo>
                        <a:cubicBezTo>
                          <a:pt x="9" y="481"/>
                          <a:pt x="151" y="606"/>
                          <a:pt x="317" y="606"/>
                        </a:cubicBezTo>
                        <a:cubicBezTo>
                          <a:pt x="482" y="606"/>
                          <a:pt x="615" y="455"/>
                          <a:pt x="611" y="294"/>
                        </a:cubicBezTo>
                        <a:cubicBezTo>
                          <a:pt x="606" y="126"/>
                          <a:pt x="464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5" name="Google Shape;785;p8"/>
                  <p:cNvSpPr/>
                  <p:nvPr/>
                </p:nvSpPr>
                <p:spPr>
                  <a:xfrm>
                    <a:off x="8162075" y="4022763"/>
                    <a:ext cx="20325" cy="20025"/>
                  </a:xfrm>
                  <a:custGeom>
                    <a:rect b="b" l="l" r="r" t="t"/>
                    <a:pathLst>
                      <a:path extrusionOk="0" h="801" w="813">
                        <a:moveTo>
                          <a:pt x="394" y="1"/>
                        </a:moveTo>
                        <a:cubicBezTo>
                          <a:pt x="176" y="1"/>
                          <a:pt x="1" y="199"/>
                          <a:pt x="7" y="413"/>
                        </a:cubicBezTo>
                        <a:cubicBezTo>
                          <a:pt x="12" y="635"/>
                          <a:pt x="200" y="801"/>
                          <a:pt x="418" y="801"/>
                        </a:cubicBezTo>
                        <a:cubicBezTo>
                          <a:pt x="636" y="801"/>
                          <a:pt x="812" y="602"/>
                          <a:pt x="805" y="388"/>
                        </a:cubicBezTo>
                        <a:cubicBezTo>
                          <a:pt x="799" y="167"/>
                          <a:pt x="611" y="1"/>
                          <a:pt x="39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6" name="Google Shape;786;p8"/>
                  <p:cNvSpPr/>
                  <p:nvPr/>
                </p:nvSpPr>
                <p:spPr>
                  <a:xfrm>
                    <a:off x="8180550" y="3945613"/>
                    <a:ext cx="25950" cy="25575"/>
                  </a:xfrm>
                  <a:custGeom>
                    <a:rect b="b" l="l" r="r" t="t"/>
                    <a:pathLst>
                      <a:path extrusionOk="0" h="1023" w="1038">
                        <a:moveTo>
                          <a:pt x="504" y="0"/>
                        </a:moveTo>
                        <a:cubicBezTo>
                          <a:pt x="225" y="0"/>
                          <a:pt x="0" y="254"/>
                          <a:pt x="8" y="527"/>
                        </a:cubicBezTo>
                        <a:cubicBezTo>
                          <a:pt x="16" y="811"/>
                          <a:pt x="255" y="1023"/>
                          <a:pt x="534" y="1023"/>
                        </a:cubicBezTo>
                        <a:cubicBezTo>
                          <a:pt x="813" y="1023"/>
                          <a:pt x="1038" y="769"/>
                          <a:pt x="1031" y="497"/>
                        </a:cubicBezTo>
                        <a:cubicBezTo>
                          <a:pt x="1023" y="211"/>
                          <a:pt x="784" y="0"/>
                          <a:pt x="50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7" name="Google Shape;787;p8"/>
                  <p:cNvSpPr/>
                  <p:nvPr/>
                </p:nvSpPr>
                <p:spPr>
                  <a:xfrm>
                    <a:off x="6846925" y="3956988"/>
                    <a:ext cx="31875" cy="31425"/>
                  </a:xfrm>
                  <a:custGeom>
                    <a:rect b="b" l="l" r="r" t="t"/>
                    <a:pathLst>
                      <a:path extrusionOk="0" h="1257" w="1275">
                        <a:moveTo>
                          <a:pt x="619" y="0"/>
                        </a:moveTo>
                        <a:cubicBezTo>
                          <a:pt x="277" y="0"/>
                          <a:pt x="0" y="312"/>
                          <a:pt x="10" y="647"/>
                        </a:cubicBezTo>
                        <a:cubicBezTo>
                          <a:pt x="14" y="810"/>
                          <a:pt x="85" y="968"/>
                          <a:pt x="204" y="1082"/>
                        </a:cubicBezTo>
                        <a:cubicBezTo>
                          <a:pt x="327" y="1200"/>
                          <a:pt x="487" y="1256"/>
                          <a:pt x="656" y="1256"/>
                        </a:cubicBezTo>
                        <a:cubicBezTo>
                          <a:pt x="999" y="1256"/>
                          <a:pt x="1275" y="944"/>
                          <a:pt x="1266" y="610"/>
                        </a:cubicBezTo>
                        <a:cubicBezTo>
                          <a:pt x="1261" y="446"/>
                          <a:pt x="1190" y="288"/>
                          <a:pt x="1072" y="174"/>
                        </a:cubicBezTo>
                        <a:cubicBezTo>
                          <a:pt x="949" y="56"/>
                          <a:pt x="787" y="0"/>
                          <a:pt x="61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8" name="Google Shape;788;p8"/>
                  <p:cNvSpPr/>
                  <p:nvPr/>
                </p:nvSpPr>
                <p:spPr>
                  <a:xfrm>
                    <a:off x="6907925" y="4025038"/>
                    <a:ext cx="30200" cy="29725"/>
                  </a:xfrm>
                  <a:custGeom>
                    <a:rect b="b" l="l" r="r" t="t"/>
                    <a:pathLst>
                      <a:path extrusionOk="0" h="1189" w="1208">
                        <a:moveTo>
                          <a:pt x="587" y="0"/>
                        </a:moveTo>
                        <a:cubicBezTo>
                          <a:pt x="262" y="0"/>
                          <a:pt x="0" y="295"/>
                          <a:pt x="10" y="612"/>
                        </a:cubicBezTo>
                        <a:cubicBezTo>
                          <a:pt x="13" y="768"/>
                          <a:pt x="81" y="917"/>
                          <a:pt x="193" y="1024"/>
                        </a:cubicBezTo>
                        <a:cubicBezTo>
                          <a:pt x="309" y="1136"/>
                          <a:pt x="461" y="1189"/>
                          <a:pt x="621" y="1189"/>
                        </a:cubicBezTo>
                        <a:cubicBezTo>
                          <a:pt x="947" y="1189"/>
                          <a:pt x="1208" y="894"/>
                          <a:pt x="1198" y="577"/>
                        </a:cubicBezTo>
                        <a:cubicBezTo>
                          <a:pt x="1194" y="422"/>
                          <a:pt x="1128" y="272"/>
                          <a:pt x="1015" y="165"/>
                        </a:cubicBezTo>
                        <a:cubicBezTo>
                          <a:pt x="899" y="52"/>
                          <a:pt x="747" y="0"/>
                          <a:pt x="58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9" name="Google Shape;789;p8"/>
                  <p:cNvSpPr/>
                  <p:nvPr/>
                </p:nvSpPr>
                <p:spPr>
                  <a:xfrm>
                    <a:off x="6953825" y="3980113"/>
                    <a:ext cx="20175" cy="19850"/>
                  </a:xfrm>
                  <a:custGeom>
                    <a:rect b="b" l="l" r="r" t="t"/>
                    <a:pathLst>
                      <a:path extrusionOk="0" h="794" w="807">
                        <a:moveTo>
                          <a:pt x="392" y="0"/>
                        </a:moveTo>
                        <a:cubicBezTo>
                          <a:pt x="176" y="0"/>
                          <a:pt x="1" y="196"/>
                          <a:pt x="8" y="408"/>
                        </a:cubicBezTo>
                        <a:cubicBezTo>
                          <a:pt x="14" y="628"/>
                          <a:pt x="199" y="793"/>
                          <a:pt x="415" y="793"/>
                        </a:cubicBezTo>
                        <a:cubicBezTo>
                          <a:pt x="631" y="793"/>
                          <a:pt x="806" y="596"/>
                          <a:pt x="801" y="385"/>
                        </a:cubicBezTo>
                        <a:cubicBezTo>
                          <a:pt x="794" y="164"/>
                          <a:pt x="608" y="0"/>
                          <a:pt x="39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90" name="Google Shape;790;p8"/>
                <p:cNvSpPr/>
                <p:nvPr/>
              </p:nvSpPr>
              <p:spPr>
                <a:xfrm>
                  <a:off x="6497450" y="3173763"/>
                  <a:ext cx="692525" cy="946950"/>
                </a:xfrm>
                <a:custGeom>
                  <a:rect b="b" l="l" r="r" t="t"/>
                  <a:pathLst>
                    <a:path extrusionOk="0" h="37878" w="27701">
                      <a:moveTo>
                        <a:pt x="27700" y="1"/>
                      </a:moveTo>
                      <a:cubicBezTo>
                        <a:pt x="27533" y="78"/>
                        <a:pt x="27361" y="138"/>
                        <a:pt x="27177" y="140"/>
                      </a:cubicBezTo>
                      <a:cubicBezTo>
                        <a:pt x="27173" y="141"/>
                        <a:pt x="27170" y="142"/>
                        <a:pt x="27166" y="143"/>
                      </a:cubicBezTo>
                      <a:cubicBezTo>
                        <a:pt x="26873" y="410"/>
                        <a:pt x="26577" y="673"/>
                        <a:pt x="26284" y="936"/>
                      </a:cubicBezTo>
                      <a:cubicBezTo>
                        <a:pt x="25530" y="1555"/>
                        <a:pt x="24804" y="2210"/>
                        <a:pt x="24005" y="2773"/>
                      </a:cubicBezTo>
                      <a:cubicBezTo>
                        <a:pt x="23413" y="3171"/>
                        <a:pt x="22782" y="3507"/>
                        <a:pt x="22162" y="3861"/>
                      </a:cubicBezTo>
                      <a:cubicBezTo>
                        <a:pt x="21587" y="4191"/>
                        <a:pt x="21033" y="4555"/>
                        <a:pt x="20467" y="4900"/>
                      </a:cubicBezTo>
                      <a:cubicBezTo>
                        <a:pt x="18732" y="5925"/>
                        <a:pt x="16995" y="6952"/>
                        <a:pt x="15293" y="8034"/>
                      </a:cubicBezTo>
                      <a:cubicBezTo>
                        <a:pt x="14509" y="8540"/>
                        <a:pt x="13803" y="9148"/>
                        <a:pt x="13044" y="9692"/>
                      </a:cubicBezTo>
                      <a:cubicBezTo>
                        <a:pt x="12484" y="10064"/>
                        <a:pt x="11911" y="10418"/>
                        <a:pt x="11387" y="10840"/>
                      </a:cubicBezTo>
                      <a:cubicBezTo>
                        <a:pt x="10762" y="11326"/>
                        <a:pt x="10201" y="11886"/>
                        <a:pt x="9624" y="12426"/>
                      </a:cubicBezTo>
                      <a:cubicBezTo>
                        <a:pt x="8908" y="13090"/>
                        <a:pt x="8114" y="13675"/>
                        <a:pt x="7472" y="14416"/>
                      </a:cubicBezTo>
                      <a:cubicBezTo>
                        <a:pt x="7025" y="14913"/>
                        <a:pt x="6631" y="15455"/>
                        <a:pt x="6231" y="15989"/>
                      </a:cubicBezTo>
                      <a:cubicBezTo>
                        <a:pt x="5731" y="16653"/>
                        <a:pt x="5226" y="17316"/>
                        <a:pt x="4798" y="18029"/>
                      </a:cubicBezTo>
                      <a:cubicBezTo>
                        <a:pt x="4249" y="18989"/>
                        <a:pt x="3749" y="19980"/>
                        <a:pt x="3349" y="21012"/>
                      </a:cubicBezTo>
                      <a:cubicBezTo>
                        <a:pt x="2861" y="22334"/>
                        <a:pt x="2394" y="23666"/>
                        <a:pt x="2008" y="25023"/>
                      </a:cubicBezTo>
                      <a:cubicBezTo>
                        <a:pt x="1706" y="26143"/>
                        <a:pt x="1367" y="27252"/>
                        <a:pt x="1072" y="28374"/>
                      </a:cubicBezTo>
                      <a:cubicBezTo>
                        <a:pt x="749" y="29648"/>
                        <a:pt x="513" y="30943"/>
                        <a:pt x="379" y="32251"/>
                      </a:cubicBezTo>
                      <a:cubicBezTo>
                        <a:pt x="193" y="33782"/>
                        <a:pt x="124" y="35324"/>
                        <a:pt x="45" y="36863"/>
                      </a:cubicBezTo>
                      <a:cubicBezTo>
                        <a:pt x="26" y="37202"/>
                        <a:pt x="12" y="37540"/>
                        <a:pt x="1" y="37877"/>
                      </a:cubicBezTo>
                      <a:lnTo>
                        <a:pt x="261" y="37877"/>
                      </a:lnTo>
                      <a:cubicBezTo>
                        <a:pt x="294" y="35728"/>
                        <a:pt x="445" y="33579"/>
                        <a:pt x="727" y="31446"/>
                      </a:cubicBezTo>
                      <a:cubicBezTo>
                        <a:pt x="892" y="30294"/>
                        <a:pt x="1128" y="29153"/>
                        <a:pt x="1391" y="28018"/>
                      </a:cubicBezTo>
                      <a:cubicBezTo>
                        <a:pt x="1731" y="26776"/>
                        <a:pt x="2105" y="25542"/>
                        <a:pt x="2481" y="24311"/>
                      </a:cubicBezTo>
                      <a:cubicBezTo>
                        <a:pt x="3012" y="22751"/>
                        <a:pt x="3470" y="21130"/>
                        <a:pt x="4228" y="19656"/>
                      </a:cubicBezTo>
                      <a:cubicBezTo>
                        <a:pt x="4529" y="19065"/>
                        <a:pt x="4830" y="18472"/>
                        <a:pt x="5179" y="17908"/>
                      </a:cubicBezTo>
                      <a:cubicBezTo>
                        <a:pt x="5532" y="17314"/>
                        <a:pt x="5944" y="16759"/>
                        <a:pt x="6350" y="16202"/>
                      </a:cubicBezTo>
                      <a:cubicBezTo>
                        <a:pt x="6937" y="15387"/>
                        <a:pt x="7563" y="14597"/>
                        <a:pt x="8311" y="13924"/>
                      </a:cubicBezTo>
                      <a:cubicBezTo>
                        <a:pt x="8830" y="13469"/>
                        <a:pt x="9367" y="13034"/>
                        <a:pt x="9867" y="12560"/>
                      </a:cubicBezTo>
                      <a:cubicBezTo>
                        <a:pt x="10632" y="11809"/>
                        <a:pt x="11415" y="11073"/>
                        <a:pt x="12322" y="10494"/>
                      </a:cubicBezTo>
                      <a:cubicBezTo>
                        <a:pt x="12740" y="10227"/>
                        <a:pt x="13160" y="9961"/>
                        <a:pt x="13549" y="9652"/>
                      </a:cubicBezTo>
                      <a:cubicBezTo>
                        <a:pt x="13954" y="9332"/>
                        <a:pt x="14342" y="8991"/>
                        <a:pt x="14763" y="8693"/>
                      </a:cubicBezTo>
                      <a:cubicBezTo>
                        <a:pt x="15960" y="7790"/>
                        <a:pt x="17299" y="7108"/>
                        <a:pt x="18577" y="6333"/>
                      </a:cubicBezTo>
                      <a:cubicBezTo>
                        <a:pt x="19301" y="5895"/>
                        <a:pt x="20039" y="5484"/>
                        <a:pt x="20753" y="5033"/>
                      </a:cubicBezTo>
                      <a:cubicBezTo>
                        <a:pt x="21344" y="4655"/>
                        <a:pt x="21932" y="4272"/>
                        <a:pt x="22538" y="3918"/>
                      </a:cubicBezTo>
                      <a:cubicBezTo>
                        <a:pt x="23152" y="3557"/>
                        <a:pt x="23783" y="3220"/>
                        <a:pt x="24365" y="2810"/>
                      </a:cubicBezTo>
                      <a:cubicBezTo>
                        <a:pt x="25171" y="2241"/>
                        <a:pt x="25937" y="1614"/>
                        <a:pt x="26668" y="954"/>
                      </a:cubicBezTo>
                      <a:cubicBezTo>
                        <a:pt x="27010" y="634"/>
                        <a:pt x="27358" y="320"/>
                        <a:pt x="277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8"/>
                <p:cNvSpPr/>
                <p:nvPr/>
              </p:nvSpPr>
              <p:spPr>
                <a:xfrm>
                  <a:off x="7581825" y="3109213"/>
                  <a:ext cx="753925" cy="1011525"/>
                </a:xfrm>
                <a:custGeom>
                  <a:rect b="b" l="l" r="r" t="t"/>
                  <a:pathLst>
                    <a:path extrusionOk="0" h="40461" w="30157">
                      <a:moveTo>
                        <a:pt x="0" y="1"/>
                      </a:moveTo>
                      <a:cubicBezTo>
                        <a:pt x="567" y="1222"/>
                        <a:pt x="1416" y="2141"/>
                        <a:pt x="2511" y="2993"/>
                      </a:cubicBezTo>
                      <a:lnTo>
                        <a:pt x="2512" y="2993"/>
                      </a:lnTo>
                      <a:cubicBezTo>
                        <a:pt x="4172" y="4369"/>
                        <a:pt x="5970" y="5559"/>
                        <a:pt x="7722" y="6811"/>
                      </a:cubicBezTo>
                      <a:cubicBezTo>
                        <a:pt x="8872" y="7594"/>
                        <a:pt x="10002" y="8408"/>
                        <a:pt x="11177" y="9153"/>
                      </a:cubicBezTo>
                      <a:cubicBezTo>
                        <a:pt x="12027" y="9671"/>
                        <a:pt x="12904" y="10148"/>
                        <a:pt x="13737" y="10693"/>
                      </a:cubicBezTo>
                      <a:cubicBezTo>
                        <a:pt x="14409" y="11125"/>
                        <a:pt x="15048" y="11607"/>
                        <a:pt x="15711" y="12053"/>
                      </a:cubicBezTo>
                      <a:cubicBezTo>
                        <a:pt x="16385" y="12490"/>
                        <a:pt x="17078" y="12899"/>
                        <a:pt x="17746" y="13347"/>
                      </a:cubicBezTo>
                      <a:cubicBezTo>
                        <a:pt x="18397" y="13818"/>
                        <a:pt x="19000" y="14349"/>
                        <a:pt x="19548" y="14937"/>
                      </a:cubicBezTo>
                      <a:cubicBezTo>
                        <a:pt x="20447" y="15882"/>
                        <a:pt x="21294" y="16876"/>
                        <a:pt x="22049" y="17944"/>
                      </a:cubicBezTo>
                      <a:cubicBezTo>
                        <a:pt x="22906" y="19109"/>
                        <a:pt x="23703" y="20319"/>
                        <a:pt x="24354" y="21612"/>
                      </a:cubicBezTo>
                      <a:cubicBezTo>
                        <a:pt x="24686" y="22247"/>
                        <a:pt x="25030" y="22875"/>
                        <a:pt x="25349" y="23516"/>
                      </a:cubicBezTo>
                      <a:cubicBezTo>
                        <a:pt x="25581" y="24013"/>
                        <a:pt x="25798" y="24515"/>
                        <a:pt x="26014" y="25018"/>
                      </a:cubicBezTo>
                      <a:cubicBezTo>
                        <a:pt x="26639" y="26394"/>
                        <a:pt x="27155" y="27811"/>
                        <a:pt x="27631" y="29243"/>
                      </a:cubicBezTo>
                      <a:cubicBezTo>
                        <a:pt x="27947" y="30185"/>
                        <a:pt x="28181" y="31165"/>
                        <a:pt x="28402" y="32133"/>
                      </a:cubicBezTo>
                      <a:cubicBezTo>
                        <a:pt x="28572" y="32855"/>
                        <a:pt x="28741" y="33577"/>
                        <a:pt x="28887" y="34303"/>
                      </a:cubicBezTo>
                      <a:cubicBezTo>
                        <a:pt x="29239" y="36110"/>
                        <a:pt x="29590" y="37918"/>
                        <a:pt x="29818" y="39744"/>
                      </a:cubicBezTo>
                      <a:cubicBezTo>
                        <a:pt x="29848" y="39982"/>
                        <a:pt x="29875" y="40221"/>
                        <a:pt x="29902" y="40461"/>
                      </a:cubicBezTo>
                      <a:lnTo>
                        <a:pt x="30156" y="40461"/>
                      </a:lnTo>
                      <a:cubicBezTo>
                        <a:pt x="29894" y="38347"/>
                        <a:pt x="29520" y="36248"/>
                        <a:pt x="29110" y="34158"/>
                      </a:cubicBezTo>
                      <a:cubicBezTo>
                        <a:pt x="28596" y="31552"/>
                        <a:pt x="27859" y="28991"/>
                        <a:pt x="26924" y="26505"/>
                      </a:cubicBezTo>
                      <a:cubicBezTo>
                        <a:pt x="26479" y="25398"/>
                        <a:pt x="25990" y="24306"/>
                        <a:pt x="25483" y="23226"/>
                      </a:cubicBezTo>
                      <a:cubicBezTo>
                        <a:pt x="25000" y="22260"/>
                        <a:pt x="24506" y="21298"/>
                        <a:pt x="23963" y="20364"/>
                      </a:cubicBezTo>
                      <a:cubicBezTo>
                        <a:pt x="23472" y="19528"/>
                        <a:pt x="22892" y="18751"/>
                        <a:pt x="22334" y="17959"/>
                      </a:cubicBezTo>
                      <a:cubicBezTo>
                        <a:pt x="21536" y="16792"/>
                        <a:pt x="20655" y="15683"/>
                        <a:pt x="19660" y="14676"/>
                      </a:cubicBezTo>
                      <a:cubicBezTo>
                        <a:pt x="19121" y="14106"/>
                        <a:pt x="18519" y="13601"/>
                        <a:pt x="17893" y="13129"/>
                      </a:cubicBezTo>
                      <a:cubicBezTo>
                        <a:pt x="17253" y="12681"/>
                        <a:pt x="16581" y="12281"/>
                        <a:pt x="15922" y="11862"/>
                      </a:cubicBezTo>
                      <a:cubicBezTo>
                        <a:pt x="15250" y="11433"/>
                        <a:pt x="14603" y="10964"/>
                        <a:pt x="13925" y="10541"/>
                      </a:cubicBezTo>
                      <a:cubicBezTo>
                        <a:pt x="13087" y="10007"/>
                        <a:pt x="12228" y="9505"/>
                        <a:pt x="11385" y="8978"/>
                      </a:cubicBezTo>
                      <a:cubicBezTo>
                        <a:pt x="10366" y="8328"/>
                        <a:pt x="9392" y="7609"/>
                        <a:pt x="8378" y="6952"/>
                      </a:cubicBezTo>
                      <a:cubicBezTo>
                        <a:pt x="7216" y="6163"/>
                        <a:pt x="6049" y="5376"/>
                        <a:pt x="4922" y="4536"/>
                      </a:cubicBezTo>
                      <a:cubicBezTo>
                        <a:pt x="3984" y="3820"/>
                        <a:pt x="3065" y="3078"/>
                        <a:pt x="2139" y="2343"/>
                      </a:cubicBezTo>
                      <a:cubicBezTo>
                        <a:pt x="1928" y="2172"/>
                        <a:pt x="1735" y="1995"/>
                        <a:pt x="1557" y="1813"/>
                      </a:cubicBezTo>
                      <a:cubicBezTo>
                        <a:pt x="1502" y="1784"/>
                        <a:pt x="1450" y="1753"/>
                        <a:pt x="1400" y="1717"/>
                      </a:cubicBezTo>
                      <a:cubicBezTo>
                        <a:pt x="980" y="1203"/>
                        <a:pt x="518" y="722"/>
                        <a:pt x="127" y="183"/>
                      </a:cubicBezTo>
                      <a:cubicBezTo>
                        <a:pt x="85" y="122"/>
                        <a:pt x="43" y="61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8"/>
                <p:cNvSpPr/>
                <p:nvPr/>
              </p:nvSpPr>
              <p:spPr>
                <a:xfrm>
                  <a:off x="7089400" y="3228438"/>
                  <a:ext cx="629250" cy="69325"/>
                </a:xfrm>
                <a:custGeom>
                  <a:rect b="b" l="l" r="r" t="t"/>
                  <a:pathLst>
                    <a:path extrusionOk="0" h="2773" w="25170">
                      <a:moveTo>
                        <a:pt x="24936" y="1"/>
                      </a:moveTo>
                      <a:cubicBezTo>
                        <a:pt x="24823" y="59"/>
                        <a:pt x="24711" y="117"/>
                        <a:pt x="24598" y="175"/>
                      </a:cubicBezTo>
                      <a:cubicBezTo>
                        <a:pt x="23992" y="483"/>
                        <a:pt x="23371" y="759"/>
                        <a:pt x="22740" y="1012"/>
                      </a:cubicBezTo>
                      <a:cubicBezTo>
                        <a:pt x="22051" y="1252"/>
                        <a:pt x="21354" y="1463"/>
                        <a:pt x="20648" y="1647"/>
                      </a:cubicBezTo>
                      <a:cubicBezTo>
                        <a:pt x="19595" y="1916"/>
                        <a:pt x="18539" y="2191"/>
                        <a:pt x="17460" y="2340"/>
                      </a:cubicBezTo>
                      <a:cubicBezTo>
                        <a:pt x="16379" y="2481"/>
                        <a:pt x="15289" y="2523"/>
                        <a:pt x="14198" y="2523"/>
                      </a:cubicBezTo>
                      <a:cubicBezTo>
                        <a:pt x="13423" y="2523"/>
                        <a:pt x="12647" y="2502"/>
                        <a:pt x="11874" y="2481"/>
                      </a:cubicBezTo>
                      <a:cubicBezTo>
                        <a:pt x="9876" y="2431"/>
                        <a:pt x="7877" y="2370"/>
                        <a:pt x="5891" y="2141"/>
                      </a:cubicBezTo>
                      <a:cubicBezTo>
                        <a:pt x="4660" y="2000"/>
                        <a:pt x="3426" y="1839"/>
                        <a:pt x="2244" y="1450"/>
                      </a:cubicBezTo>
                      <a:cubicBezTo>
                        <a:pt x="1572" y="1211"/>
                        <a:pt x="878" y="977"/>
                        <a:pt x="244" y="641"/>
                      </a:cubicBezTo>
                      <a:cubicBezTo>
                        <a:pt x="164" y="695"/>
                        <a:pt x="83" y="747"/>
                        <a:pt x="0" y="798"/>
                      </a:cubicBezTo>
                      <a:cubicBezTo>
                        <a:pt x="21" y="810"/>
                        <a:pt x="40" y="820"/>
                        <a:pt x="57" y="829"/>
                      </a:cubicBezTo>
                      <a:cubicBezTo>
                        <a:pt x="380" y="1004"/>
                        <a:pt x="714" y="1152"/>
                        <a:pt x="1054" y="1289"/>
                      </a:cubicBezTo>
                      <a:cubicBezTo>
                        <a:pt x="2124" y="1690"/>
                        <a:pt x="3223" y="2016"/>
                        <a:pt x="4351" y="2210"/>
                      </a:cubicBezTo>
                      <a:cubicBezTo>
                        <a:pt x="5346" y="2376"/>
                        <a:pt x="6351" y="2474"/>
                        <a:pt x="7356" y="2550"/>
                      </a:cubicBezTo>
                      <a:cubicBezTo>
                        <a:pt x="8952" y="2669"/>
                        <a:pt x="10552" y="2747"/>
                        <a:pt x="12153" y="2773"/>
                      </a:cubicBezTo>
                      <a:cubicBezTo>
                        <a:pt x="13071" y="2763"/>
                        <a:pt x="13989" y="2754"/>
                        <a:pt x="14909" y="2748"/>
                      </a:cubicBezTo>
                      <a:cubicBezTo>
                        <a:pt x="15826" y="2742"/>
                        <a:pt x="16746" y="2720"/>
                        <a:pt x="17656" y="2586"/>
                      </a:cubicBezTo>
                      <a:cubicBezTo>
                        <a:pt x="18546" y="2459"/>
                        <a:pt x="19421" y="2248"/>
                        <a:pt x="20288" y="2015"/>
                      </a:cubicBezTo>
                      <a:cubicBezTo>
                        <a:pt x="21768" y="1633"/>
                        <a:pt x="23213" y="1123"/>
                        <a:pt x="24590" y="456"/>
                      </a:cubicBezTo>
                      <a:cubicBezTo>
                        <a:pt x="24784" y="362"/>
                        <a:pt x="24975" y="265"/>
                        <a:pt x="25169" y="170"/>
                      </a:cubicBezTo>
                      <a:cubicBezTo>
                        <a:pt x="25091" y="114"/>
                        <a:pt x="25014" y="57"/>
                        <a:pt x="249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93" name="Google Shape;793;p8"/>
              <p:cNvSpPr/>
              <p:nvPr/>
            </p:nvSpPr>
            <p:spPr>
              <a:xfrm>
                <a:off x="7470725" y="3288863"/>
                <a:ext cx="11650" cy="8200"/>
              </a:xfrm>
              <a:custGeom>
                <a:rect b="b" l="l" r="r" t="t"/>
                <a:pathLst>
                  <a:path extrusionOk="0" h="328" w="466">
                    <a:moveTo>
                      <a:pt x="288" y="0"/>
                    </a:moveTo>
                    <a:cubicBezTo>
                      <a:pt x="277" y="0"/>
                      <a:pt x="266" y="2"/>
                      <a:pt x="255" y="5"/>
                    </a:cubicBezTo>
                    <a:cubicBezTo>
                      <a:pt x="220" y="14"/>
                      <a:pt x="192" y="41"/>
                      <a:pt x="177" y="74"/>
                    </a:cubicBezTo>
                    <a:cubicBezTo>
                      <a:pt x="42" y="74"/>
                      <a:pt x="20" y="212"/>
                      <a:pt x="0" y="328"/>
                    </a:cubicBezTo>
                    <a:cubicBezTo>
                      <a:pt x="156" y="327"/>
                      <a:pt x="311" y="323"/>
                      <a:pt x="466" y="320"/>
                    </a:cubicBezTo>
                    <a:cubicBezTo>
                      <a:pt x="448" y="244"/>
                      <a:pt x="429" y="170"/>
                      <a:pt x="407" y="96"/>
                    </a:cubicBezTo>
                    <a:cubicBezTo>
                      <a:pt x="390" y="41"/>
                      <a:pt x="343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>
                <a:off x="6903125" y="2564688"/>
                <a:ext cx="122375" cy="197250"/>
              </a:xfrm>
              <a:custGeom>
                <a:rect b="b" l="l" r="r" t="t"/>
                <a:pathLst>
                  <a:path extrusionOk="0" h="7890" w="4895">
                    <a:moveTo>
                      <a:pt x="3914" y="1"/>
                    </a:moveTo>
                    <a:cubicBezTo>
                      <a:pt x="3714" y="1"/>
                      <a:pt x="3512" y="17"/>
                      <a:pt x="3314" y="48"/>
                    </a:cubicBezTo>
                    <a:cubicBezTo>
                      <a:pt x="2327" y="189"/>
                      <a:pt x="1414" y="751"/>
                      <a:pt x="801" y="1531"/>
                    </a:cubicBezTo>
                    <a:cubicBezTo>
                      <a:pt x="336" y="2177"/>
                      <a:pt x="59" y="2966"/>
                      <a:pt x="35" y="3762"/>
                    </a:cubicBezTo>
                    <a:cubicBezTo>
                      <a:pt x="1" y="4611"/>
                      <a:pt x="357" y="5406"/>
                      <a:pt x="794" y="6113"/>
                    </a:cubicBezTo>
                    <a:cubicBezTo>
                      <a:pt x="1324" y="7021"/>
                      <a:pt x="2225" y="7782"/>
                      <a:pt x="3303" y="7876"/>
                    </a:cubicBezTo>
                    <a:cubicBezTo>
                      <a:pt x="3389" y="7885"/>
                      <a:pt x="3474" y="7890"/>
                      <a:pt x="3559" y="7890"/>
                    </a:cubicBezTo>
                    <a:cubicBezTo>
                      <a:pt x="3999" y="7890"/>
                      <a:pt x="4424" y="7773"/>
                      <a:pt x="4835" y="7615"/>
                    </a:cubicBezTo>
                    <a:cubicBezTo>
                      <a:pt x="4731" y="7566"/>
                      <a:pt x="4624" y="7522"/>
                      <a:pt x="4519" y="7478"/>
                    </a:cubicBezTo>
                    <a:cubicBezTo>
                      <a:pt x="4288" y="7550"/>
                      <a:pt x="4052" y="7602"/>
                      <a:pt x="3810" y="7622"/>
                    </a:cubicBezTo>
                    <a:cubicBezTo>
                      <a:pt x="3748" y="7627"/>
                      <a:pt x="3687" y="7629"/>
                      <a:pt x="3626" y="7629"/>
                    </a:cubicBezTo>
                    <a:cubicBezTo>
                      <a:pt x="2619" y="7629"/>
                      <a:pt x="1695" y="6993"/>
                      <a:pt x="1141" y="6173"/>
                    </a:cubicBezTo>
                    <a:cubicBezTo>
                      <a:pt x="717" y="5552"/>
                      <a:pt x="347" y="4853"/>
                      <a:pt x="303" y="4090"/>
                    </a:cubicBezTo>
                    <a:cubicBezTo>
                      <a:pt x="262" y="3433"/>
                      <a:pt x="418" y="2791"/>
                      <a:pt x="700" y="2195"/>
                    </a:cubicBezTo>
                    <a:cubicBezTo>
                      <a:pt x="925" y="1688"/>
                      <a:pt x="1316" y="1247"/>
                      <a:pt x="1776" y="924"/>
                    </a:cubicBezTo>
                    <a:cubicBezTo>
                      <a:pt x="2377" y="481"/>
                      <a:pt x="3122" y="263"/>
                      <a:pt x="3876" y="263"/>
                    </a:cubicBezTo>
                    <a:cubicBezTo>
                      <a:pt x="3888" y="263"/>
                      <a:pt x="3900" y="263"/>
                      <a:pt x="3912" y="264"/>
                    </a:cubicBezTo>
                    <a:cubicBezTo>
                      <a:pt x="3945" y="262"/>
                      <a:pt x="3978" y="262"/>
                      <a:pt x="4010" y="262"/>
                    </a:cubicBezTo>
                    <a:cubicBezTo>
                      <a:pt x="4273" y="262"/>
                      <a:pt x="4535" y="303"/>
                      <a:pt x="4784" y="382"/>
                    </a:cubicBezTo>
                    <a:cubicBezTo>
                      <a:pt x="4824" y="305"/>
                      <a:pt x="4862" y="226"/>
                      <a:pt x="4895" y="146"/>
                    </a:cubicBezTo>
                    <a:cubicBezTo>
                      <a:pt x="4581" y="46"/>
                      <a:pt x="4249" y="1"/>
                      <a:pt x="3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>
                <a:off x="7768225" y="2602863"/>
                <a:ext cx="80225" cy="176600"/>
              </a:xfrm>
              <a:custGeom>
                <a:rect b="b" l="l" r="r" t="t"/>
                <a:pathLst>
                  <a:path extrusionOk="0" h="7064" w="3209">
                    <a:moveTo>
                      <a:pt x="714" y="0"/>
                    </a:moveTo>
                    <a:cubicBezTo>
                      <a:pt x="672" y="0"/>
                      <a:pt x="630" y="2"/>
                      <a:pt x="587" y="5"/>
                    </a:cubicBezTo>
                    <a:cubicBezTo>
                      <a:pt x="560" y="8"/>
                      <a:pt x="529" y="11"/>
                      <a:pt x="499" y="16"/>
                    </a:cubicBezTo>
                    <a:cubicBezTo>
                      <a:pt x="490" y="105"/>
                      <a:pt x="481" y="195"/>
                      <a:pt x="470" y="284"/>
                    </a:cubicBezTo>
                    <a:cubicBezTo>
                      <a:pt x="518" y="277"/>
                      <a:pt x="567" y="271"/>
                      <a:pt x="616" y="266"/>
                    </a:cubicBezTo>
                    <a:cubicBezTo>
                      <a:pt x="651" y="264"/>
                      <a:pt x="686" y="263"/>
                      <a:pt x="720" y="263"/>
                    </a:cubicBezTo>
                    <a:cubicBezTo>
                      <a:pt x="1349" y="263"/>
                      <a:pt x="1902" y="697"/>
                      <a:pt x="2250" y="1204"/>
                    </a:cubicBezTo>
                    <a:cubicBezTo>
                      <a:pt x="2727" y="1973"/>
                      <a:pt x="2721" y="2932"/>
                      <a:pt x="2497" y="3783"/>
                    </a:cubicBezTo>
                    <a:cubicBezTo>
                      <a:pt x="2260" y="4728"/>
                      <a:pt x="1748" y="5610"/>
                      <a:pt x="986" y="6224"/>
                    </a:cubicBezTo>
                    <a:cubicBezTo>
                      <a:pt x="691" y="6450"/>
                      <a:pt x="356" y="6652"/>
                      <a:pt x="0" y="6801"/>
                    </a:cubicBezTo>
                    <a:cubicBezTo>
                      <a:pt x="6" y="6891"/>
                      <a:pt x="16" y="6978"/>
                      <a:pt x="30" y="7063"/>
                    </a:cubicBezTo>
                    <a:cubicBezTo>
                      <a:pt x="870" y="6746"/>
                      <a:pt x="1611" y="6152"/>
                      <a:pt x="2093" y="5392"/>
                    </a:cubicBezTo>
                    <a:cubicBezTo>
                      <a:pt x="2838" y="4177"/>
                      <a:pt x="3209" y="2377"/>
                      <a:pt x="2464" y="1086"/>
                    </a:cubicBezTo>
                    <a:cubicBezTo>
                      <a:pt x="2088" y="496"/>
                      <a:pt x="1434" y="0"/>
                      <a:pt x="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8"/>
              <p:cNvSpPr/>
              <p:nvPr/>
            </p:nvSpPr>
            <p:spPr>
              <a:xfrm>
                <a:off x="7018600" y="2757338"/>
                <a:ext cx="6150" cy="6500"/>
              </a:xfrm>
              <a:custGeom>
                <a:rect b="b" l="l" r="r" t="t"/>
                <a:pathLst>
                  <a:path extrusionOk="0" h="260" w="246">
                    <a:moveTo>
                      <a:pt x="123" y="1"/>
                    </a:moveTo>
                    <a:cubicBezTo>
                      <a:pt x="53" y="1"/>
                      <a:pt x="1" y="62"/>
                      <a:pt x="1" y="130"/>
                    </a:cubicBezTo>
                    <a:cubicBezTo>
                      <a:pt x="1" y="197"/>
                      <a:pt x="53" y="260"/>
                      <a:pt x="123" y="260"/>
                    </a:cubicBezTo>
                    <a:cubicBezTo>
                      <a:pt x="192" y="260"/>
                      <a:pt x="246" y="197"/>
                      <a:pt x="246" y="130"/>
                    </a:cubicBezTo>
                    <a:cubicBezTo>
                      <a:pt x="246" y="62"/>
                      <a:pt x="192" y="1"/>
                      <a:pt x="1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8"/>
              <p:cNvSpPr/>
              <p:nvPr/>
            </p:nvSpPr>
            <p:spPr>
              <a:xfrm>
                <a:off x="6918800" y="2242338"/>
                <a:ext cx="776225" cy="1109675"/>
              </a:xfrm>
              <a:custGeom>
                <a:rect b="b" l="l" r="r" t="t"/>
                <a:pathLst>
                  <a:path extrusionOk="0" h="44387" w="31049">
                    <a:moveTo>
                      <a:pt x="21521" y="1"/>
                    </a:moveTo>
                    <a:cubicBezTo>
                      <a:pt x="21190" y="1"/>
                      <a:pt x="20858" y="6"/>
                      <a:pt x="20528" y="12"/>
                    </a:cubicBezTo>
                    <a:cubicBezTo>
                      <a:pt x="19888" y="22"/>
                      <a:pt x="19248" y="59"/>
                      <a:pt x="18616" y="161"/>
                    </a:cubicBezTo>
                    <a:cubicBezTo>
                      <a:pt x="17988" y="261"/>
                      <a:pt x="17369" y="413"/>
                      <a:pt x="16748" y="550"/>
                    </a:cubicBezTo>
                    <a:cubicBezTo>
                      <a:pt x="15548" y="812"/>
                      <a:pt x="14336" y="1077"/>
                      <a:pt x="13213" y="1591"/>
                    </a:cubicBezTo>
                    <a:cubicBezTo>
                      <a:pt x="12264" y="2015"/>
                      <a:pt x="11366" y="2544"/>
                      <a:pt x="10512" y="3137"/>
                    </a:cubicBezTo>
                    <a:cubicBezTo>
                      <a:pt x="9862" y="3606"/>
                      <a:pt x="9182" y="4037"/>
                      <a:pt x="8583" y="4572"/>
                    </a:cubicBezTo>
                    <a:cubicBezTo>
                      <a:pt x="8231" y="4882"/>
                      <a:pt x="7915" y="5229"/>
                      <a:pt x="7613" y="5588"/>
                    </a:cubicBezTo>
                    <a:cubicBezTo>
                      <a:pt x="7205" y="6073"/>
                      <a:pt x="6774" y="6540"/>
                      <a:pt x="6333" y="6996"/>
                    </a:cubicBezTo>
                    <a:cubicBezTo>
                      <a:pt x="5504" y="7854"/>
                      <a:pt x="4686" y="8782"/>
                      <a:pt x="4305" y="9934"/>
                    </a:cubicBezTo>
                    <a:cubicBezTo>
                      <a:pt x="4020" y="10650"/>
                      <a:pt x="4021" y="11429"/>
                      <a:pt x="3970" y="12187"/>
                    </a:cubicBezTo>
                    <a:cubicBezTo>
                      <a:pt x="3926" y="12891"/>
                      <a:pt x="3833" y="13611"/>
                      <a:pt x="3835" y="14336"/>
                    </a:cubicBezTo>
                    <a:cubicBezTo>
                      <a:pt x="3838" y="15129"/>
                      <a:pt x="3855" y="15923"/>
                      <a:pt x="3825" y="16715"/>
                    </a:cubicBezTo>
                    <a:cubicBezTo>
                      <a:pt x="3804" y="17590"/>
                      <a:pt x="3769" y="18466"/>
                      <a:pt x="3790" y="19341"/>
                    </a:cubicBezTo>
                    <a:cubicBezTo>
                      <a:pt x="3843" y="20586"/>
                      <a:pt x="3992" y="21823"/>
                      <a:pt x="4037" y="23069"/>
                    </a:cubicBezTo>
                    <a:cubicBezTo>
                      <a:pt x="4068" y="24030"/>
                      <a:pt x="4125" y="24993"/>
                      <a:pt x="4076" y="25953"/>
                    </a:cubicBezTo>
                    <a:cubicBezTo>
                      <a:pt x="4030" y="26704"/>
                      <a:pt x="3887" y="27444"/>
                      <a:pt x="3758" y="28183"/>
                    </a:cubicBezTo>
                    <a:cubicBezTo>
                      <a:pt x="3618" y="28923"/>
                      <a:pt x="3417" y="29652"/>
                      <a:pt x="3080" y="30327"/>
                    </a:cubicBezTo>
                    <a:cubicBezTo>
                      <a:pt x="2853" y="30788"/>
                      <a:pt x="2602" y="31239"/>
                      <a:pt x="2354" y="31688"/>
                    </a:cubicBezTo>
                    <a:cubicBezTo>
                      <a:pt x="1783" y="32650"/>
                      <a:pt x="1181" y="33600"/>
                      <a:pt x="783" y="34651"/>
                    </a:cubicBezTo>
                    <a:cubicBezTo>
                      <a:pt x="414" y="35574"/>
                      <a:pt x="195" y="36559"/>
                      <a:pt x="220" y="37557"/>
                    </a:cubicBezTo>
                    <a:cubicBezTo>
                      <a:pt x="225" y="38206"/>
                      <a:pt x="290" y="38876"/>
                      <a:pt x="574" y="39467"/>
                    </a:cubicBezTo>
                    <a:cubicBezTo>
                      <a:pt x="890" y="40096"/>
                      <a:pt x="1338" y="40378"/>
                      <a:pt x="1366" y="41158"/>
                    </a:cubicBezTo>
                    <a:cubicBezTo>
                      <a:pt x="1367" y="41323"/>
                      <a:pt x="1380" y="41493"/>
                      <a:pt x="1326" y="41652"/>
                    </a:cubicBezTo>
                    <a:cubicBezTo>
                      <a:pt x="1184" y="42005"/>
                      <a:pt x="830" y="42232"/>
                      <a:pt x="594" y="42517"/>
                    </a:cubicBezTo>
                    <a:cubicBezTo>
                      <a:pt x="258" y="42924"/>
                      <a:pt x="94" y="43451"/>
                      <a:pt x="34" y="43968"/>
                    </a:cubicBezTo>
                    <a:cubicBezTo>
                      <a:pt x="24" y="44064"/>
                      <a:pt x="11" y="44159"/>
                      <a:pt x="7" y="44254"/>
                    </a:cubicBezTo>
                    <a:cubicBezTo>
                      <a:pt x="1" y="44314"/>
                      <a:pt x="36" y="44376"/>
                      <a:pt x="99" y="44385"/>
                    </a:cubicBezTo>
                    <a:cubicBezTo>
                      <a:pt x="104" y="44386"/>
                      <a:pt x="109" y="44386"/>
                      <a:pt x="114" y="44386"/>
                    </a:cubicBezTo>
                    <a:cubicBezTo>
                      <a:pt x="168" y="44386"/>
                      <a:pt x="218" y="44342"/>
                      <a:pt x="224" y="44286"/>
                    </a:cubicBezTo>
                    <a:cubicBezTo>
                      <a:pt x="228" y="44226"/>
                      <a:pt x="235" y="44167"/>
                      <a:pt x="242" y="44108"/>
                    </a:cubicBezTo>
                    <a:cubicBezTo>
                      <a:pt x="285" y="43655"/>
                      <a:pt x="405" y="43189"/>
                      <a:pt x="671" y="42811"/>
                    </a:cubicBezTo>
                    <a:cubicBezTo>
                      <a:pt x="1014" y="42356"/>
                      <a:pt x="1667" y="42020"/>
                      <a:pt x="1636" y="41373"/>
                    </a:cubicBezTo>
                    <a:cubicBezTo>
                      <a:pt x="1672" y="40222"/>
                      <a:pt x="1184" y="40082"/>
                      <a:pt x="743" y="39215"/>
                    </a:cubicBezTo>
                    <a:cubicBezTo>
                      <a:pt x="510" y="38669"/>
                      <a:pt x="451" y="38069"/>
                      <a:pt x="451" y="37480"/>
                    </a:cubicBezTo>
                    <a:cubicBezTo>
                      <a:pt x="433" y="36637"/>
                      <a:pt x="617" y="35804"/>
                      <a:pt x="912" y="35016"/>
                    </a:cubicBezTo>
                    <a:cubicBezTo>
                      <a:pt x="1140" y="34380"/>
                      <a:pt x="1426" y="33766"/>
                      <a:pt x="1763" y="33180"/>
                    </a:cubicBezTo>
                    <a:cubicBezTo>
                      <a:pt x="2253" y="32366"/>
                      <a:pt x="2755" y="31558"/>
                      <a:pt x="3167" y="30700"/>
                    </a:cubicBezTo>
                    <a:cubicBezTo>
                      <a:pt x="3804" y="29435"/>
                      <a:pt x="4030" y="28022"/>
                      <a:pt x="4262" y="26639"/>
                    </a:cubicBezTo>
                    <a:cubicBezTo>
                      <a:pt x="4374" y="25871"/>
                      <a:pt x="4359" y="25093"/>
                      <a:pt x="4336" y="24319"/>
                    </a:cubicBezTo>
                    <a:cubicBezTo>
                      <a:pt x="4306" y="23361"/>
                      <a:pt x="4251" y="22405"/>
                      <a:pt x="4190" y="21448"/>
                    </a:cubicBezTo>
                    <a:cubicBezTo>
                      <a:pt x="4141" y="20650"/>
                      <a:pt x="4060" y="19853"/>
                      <a:pt x="4033" y="19055"/>
                    </a:cubicBezTo>
                    <a:cubicBezTo>
                      <a:pt x="4022" y="18128"/>
                      <a:pt x="4021" y="17201"/>
                      <a:pt x="4053" y="16276"/>
                    </a:cubicBezTo>
                    <a:cubicBezTo>
                      <a:pt x="4074" y="15559"/>
                      <a:pt x="4072" y="14844"/>
                      <a:pt x="4092" y="14128"/>
                    </a:cubicBezTo>
                    <a:cubicBezTo>
                      <a:pt x="4107" y="13601"/>
                      <a:pt x="4166" y="13076"/>
                      <a:pt x="4203" y="12549"/>
                    </a:cubicBezTo>
                    <a:cubicBezTo>
                      <a:pt x="4275" y="11777"/>
                      <a:pt x="4215" y="10976"/>
                      <a:pt x="4466" y="10230"/>
                    </a:cubicBezTo>
                    <a:cubicBezTo>
                      <a:pt x="4839" y="9008"/>
                      <a:pt x="5709" y="8046"/>
                      <a:pt x="6562" y="7125"/>
                    </a:cubicBezTo>
                    <a:cubicBezTo>
                      <a:pt x="7265" y="6398"/>
                      <a:pt x="7850" y="5563"/>
                      <a:pt x="8590" y="4873"/>
                    </a:cubicBezTo>
                    <a:cubicBezTo>
                      <a:pt x="9080" y="4429"/>
                      <a:pt x="9636" y="4071"/>
                      <a:pt x="10178" y="3694"/>
                    </a:cubicBezTo>
                    <a:cubicBezTo>
                      <a:pt x="11092" y="3062"/>
                      <a:pt x="12022" y="2445"/>
                      <a:pt x="13029" y="1966"/>
                    </a:cubicBezTo>
                    <a:cubicBezTo>
                      <a:pt x="14328" y="1295"/>
                      <a:pt x="15762" y="980"/>
                      <a:pt x="17190" y="713"/>
                    </a:cubicBezTo>
                    <a:cubicBezTo>
                      <a:pt x="18107" y="522"/>
                      <a:pt x="19033" y="360"/>
                      <a:pt x="19969" y="305"/>
                    </a:cubicBezTo>
                    <a:cubicBezTo>
                      <a:pt x="20504" y="284"/>
                      <a:pt x="21039" y="265"/>
                      <a:pt x="21574" y="265"/>
                    </a:cubicBezTo>
                    <a:cubicBezTo>
                      <a:pt x="22041" y="265"/>
                      <a:pt x="22508" y="279"/>
                      <a:pt x="22974" y="319"/>
                    </a:cubicBezTo>
                    <a:cubicBezTo>
                      <a:pt x="24033" y="394"/>
                      <a:pt x="25082" y="605"/>
                      <a:pt x="26096" y="920"/>
                    </a:cubicBezTo>
                    <a:cubicBezTo>
                      <a:pt x="27136" y="1274"/>
                      <a:pt x="28120" y="1795"/>
                      <a:pt x="29019" y="2422"/>
                    </a:cubicBezTo>
                    <a:cubicBezTo>
                      <a:pt x="29744" y="2932"/>
                      <a:pt x="30275" y="3657"/>
                      <a:pt x="30758" y="4387"/>
                    </a:cubicBezTo>
                    <a:cubicBezTo>
                      <a:pt x="30797" y="4446"/>
                      <a:pt x="30822" y="4534"/>
                      <a:pt x="30906" y="4534"/>
                    </a:cubicBezTo>
                    <a:cubicBezTo>
                      <a:pt x="30908" y="4534"/>
                      <a:pt x="30910" y="4534"/>
                      <a:pt x="30912" y="4534"/>
                    </a:cubicBezTo>
                    <a:cubicBezTo>
                      <a:pt x="30969" y="4534"/>
                      <a:pt x="31015" y="4492"/>
                      <a:pt x="31030" y="4439"/>
                    </a:cubicBezTo>
                    <a:cubicBezTo>
                      <a:pt x="31048" y="4340"/>
                      <a:pt x="30968" y="4252"/>
                      <a:pt x="30922" y="4172"/>
                    </a:cubicBezTo>
                    <a:cubicBezTo>
                      <a:pt x="30450" y="3463"/>
                      <a:pt x="29925" y="2774"/>
                      <a:pt x="29236" y="2265"/>
                    </a:cubicBezTo>
                    <a:cubicBezTo>
                      <a:pt x="28851" y="1976"/>
                      <a:pt x="28433" y="1735"/>
                      <a:pt x="28008" y="1509"/>
                    </a:cubicBezTo>
                    <a:cubicBezTo>
                      <a:pt x="26823" y="861"/>
                      <a:pt x="25533" y="409"/>
                      <a:pt x="24202" y="182"/>
                    </a:cubicBezTo>
                    <a:cubicBezTo>
                      <a:pt x="23316" y="38"/>
                      <a:pt x="22418" y="1"/>
                      <a:pt x="21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8"/>
              <p:cNvSpPr/>
              <p:nvPr/>
            </p:nvSpPr>
            <p:spPr>
              <a:xfrm>
                <a:off x="7174325" y="2919713"/>
                <a:ext cx="460450" cy="264100"/>
              </a:xfrm>
              <a:custGeom>
                <a:rect b="b" l="l" r="r" t="t"/>
                <a:pathLst>
                  <a:path extrusionOk="0" h="10564" w="18418">
                    <a:moveTo>
                      <a:pt x="11031" y="0"/>
                    </a:moveTo>
                    <a:cubicBezTo>
                      <a:pt x="11003" y="0"/>
                      <a:pt x="10976" y="9"/>
                      <a:pt x="10953" y="30"/>
                    </a:cubicBezTo>
                    <a:cubicBezTo>
                      <a:pt x="10814" y="150"/>
                      <a:pt x="10744" y="325"/>
                      <a:pt x="10661" y="485"/>
                    </a:cubicBezTo>
                    <a:cubicBezTo>
                      <a:pt x="9983" y="1780"/>
                      <a:pt x="9033" y="2914"/>
                      <a:pt x="8023" y="3966"/>
                    </a:cubicBezTo>
                    <a:cubicBezTo>
                      <a:pt x="7300" y="4744"/>
                      <a:pt x="6602" y="5547"/>
                      <a:pt x="5821" y="6269"/>
                    </a:cubicBezTo>
                    <a:cubicBezTo>
                      <a:pt x="4911" y="7136"/>
                      <a:pt x="4031" y="8043"/>
                      <a:pt x="2999" y="8772"/>
                    </a:cubicBezTo>
                    <a:cubicBezTo>
                      <a:pt x="2389" y="9201"/>
                      <a:pt x="1751" y="9591"/>
                      <a:pt x="1089" y="9935"/>
                    </a:cubicBezTo>
                    <a:cubicBezTo>
                      <a:pt x="770" y="10077"/>
                      <a:pt x="459" y="10298"/>
                      <a:pt x="102" y="10302"/>
                    </a:cubicBezTo>
                    <a:cubicBezTo>
                      <a:pt x="54" y="10313"/>
                      <a:pt x="19" y="10363"/>
                      <a:pt x="14" y="10410"/>
                    </a:cubicBezTo>
                    <a:cubicBezTo>
                      <a:pt x="1" y="10492"/>
                      <a:pt x="72" y="10561"/>
                      <a:pt x="149" y="10562"/>
                    </a:cubicBezTo>
                    <a:cubicBezTo>
                      <a:pt x="164" y="10563"/>
                      <a:pt x="178" y="10564"/>
                      <a:pt x="192" y="10564"/>
                    </a:cubicBezTo>
                    <a:cubicBezTo>
                      <a:pt x="349" y="10564"/>
                      <a:pt x="500" y="10495"/>
                      <a:pt x="644" y="10439"/>
                    </a:cubicBezTo>
                    <a:cubicBezTo>
                      <a:pt x="844" y="10351"/>
                      <a:pt x="1037" y="10252"/>
                      <a:pt x="1230" y="10153"/>
                    </a:cubicBezTo>
                    <a:cubicBezTo>
                      <a:pt x="1741" y="9883"/>
                      <a:pt x="2239" y="9590"/>
                      <a:pt x="2720" y="9271"/>
                    </a:cubicBezTo>
                    <a:cubicBezTo>
                      <a:pt x="3721" y="8601"/>
                      <a:pt x="4600" y="7771"/>
                      <a:pt x="5468" y="6940"/>
                    </a:cubicBezTo>
                    <a:cubicBezTo>
                      <a:pt x="6014" y="6437"/>
                      <a:pt x="6600" y="5927"/>
                      <a:pt x="7100" y="5369"/>
                    </a:cubicBezTo>
                    <a:cubicBezTo>
                      <a:pt x="7634" y="4787"/>
                      <a:pt x="8155" y="4190"/>
                      <a:pt x="8695" y="3613"/>
                    </a:cubicBezTo>
                    <a:cubicBezTo>
                      <a:pt x="9595" y="2661"/>
                      <a:pt x="10413" y="1618"/>
                      <a:pt x="10989" y="437"/>
                    </a:cubicBezTo>
                    <a:cubicBezTo>
                      <a:pt x="11110" y="867"/>
                      <a:pt x="11249" y="1293"/>
                      <a:pt x="11437" y="1698"/>
                    </a:cubicBezTo>
                    <a:cubicBezTo>
                      <a:pt x="11681" y="2210"/>
                      <a:pt x="11981" y="2693"/>
                      <a:pt x="12291" y="3166"/>
                    </a:cubicBezTo>
                    <a:cubicBezTo>
                      <a:pt x="12559" y="3588"/>
                      <a:pt x="12862" y="3987"/>
                      <a:pt x="13174" y="4378"/>
                    </a:cubicBezTo>
                    <a:cubicBezTo>
                      <a:pt x="13526" y="4825"/>
                      <a:pt x="13892" y="5263"/>
                      <a:pt x="14307" y="5655"/>
                    </a:cubicBezTo>
                    <a:cubicBezTo>
                      <a:pt x="14919" y="6208"/>
                      <a:pt x="15465" y="6829"/>
                      <a:pt x="15945" y="7500"/>
                    </a:cubicBezTo>
                    <a:cubicBezTo>
                      <a:pt x="16350" y="8092"/>
                      <a:pt x="16834" y="8620"/>
                      <a:pt x="17302" y="9162"/>
                    </a:cubicBezTo>
                    <a:cubicBezTo>
                      <a:pt x="17413" y="9297"/>
                      <a:pt x="17510" y="9451"/>
                      <a:pt x="17661" y="9545"/>
                    </a:cubicBezTo>
                    <a:cubicBezTo>
                      <a:pt x="17851" y="9654"/>
                      <a:pt x="18054" y="9738"/>
                      <a:pt x="18249" y="9836"/>
                    </a:cubicBezTo>
                    <a:cubicBezTo>
                      <a:pt x="18263" y="9843"/>
                      <a:pt x="18277" y="9846"/>
                      <a:pt x="18291" y="9846"/>
                    </a:cubicBezTo>
                    <a:cubicBezTo>
                      <a:pt x="18335" y="9846"/>
                      <a:pt x="18377" y="9816"/>
                      <a:pt x="18394" y="9774"/>
                    </a:cubicBezTo>
                    <a:cubicBezTo>
                      <a:pt x="18417" y="9714"/>
                      <a:pt x="18392" y="9647"/>
                      <a:pt x="18335" y="9619"/>
                    </a:cubicBezTo>
                    <a:cubicBezTo>
                      <a:pt x="18128" y="9504"/>
                      <a:pt x="17893" y="9435"/>
                      <a:pt x="17701" y="9297"/>
                    </a:cubicBezTo>
                    <a:cubicBezTo>
                      <a:pt x="17280" y="8782"/>
                      <a:pt x="16818" y="8301"/>
                      <a:pt x="16427" y="7763"/>
                    </a:cubicBezTo>
                    <a:cubicBezTo>
                      <a:pt x="15859" y="6933"/>
                      <a:pt x="15244" y="6131"/>
                      <a:pt x="14491" y="5458"/>
                    </a:cubicBezTo>
                    <a:cubicBezTo>
                      <a:pt x="13584" y="4573"/>
                      <a:pt x="12815" y="3554"/>
                      <a:pt x="12130" y="2491"/>
                    </a:cubicBezTo>
                    <a:cubicBezTo>
                      <a:pt x="11859" y="2060"/>
                      <a:pt x="11610" y="1613"/>
                      <a:pt x="11447" y="1130"/>
                    </a:cubicBezTo>
                    <a:cubicBezTo>
                      <a:pt x="11338" y="803"/>
                      <a:pt x="11241" y="444"/>
                      <a:pt x="11165" y="104"/>
                    </a:cubicBezTo>
                    <a:cubicBezTo>
                      <a:pt x="11151" y="43"/>
                      <a:pt x="11091" y="0"/>
                      <a:pt x="1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8"/>
              <p:cNvSpPr/>
              <p:nvPr/>
            </p:nvSpPr>
            <p:spPr>
              <a:xfrm>
                <a:off x="7683675" y="2350913"/>
                <a:ext cx="138350" cy="901275"/>
              </a:xfrm>
              <a:custGeom>
                <a:rect b="b" l="l" r="r" t="t"/>
                <a:pathLst>
                  <a:path extrusionOk="0" h="36051" w="5534">
                    <a:moveTo>
                      <a:pt x="150" y="1"/>
                    </a:moveTo>
                    <a:cubicBezTo>
                      <a:pt x="100" y="1"/>
                      <a:pt x="56" y="35"/>
                      <a:pt x="38" y="80"/>
                    </a:cubicBezTo>
                    <a:cubicBezTo>
                      <a:pt x="1" y="166"/>
                      <a:pt x="70" y="244"/>
                      <a:pt x="142" y="281"/>
                    </a:cubicBezTo>
                    <a:cubicBezTo>
                      <a:pt x="385" y="458"/>
                      <a:pt x="625" y="636"/>
                      <a:pt x="851" y="834"/>
                    </a:cubicBezTo>
                    <a:cubicBezTo>
                      <a:pt x="1401" y="1319"/>
                      <a:pt x="1923" y="1860"/>
                      <a:pt x="2282" y="2505"/>
                    </a:cubicBezTo>
                    <a:cubicBezTo>
                      <a:pt x="2523" y="2963"/>
                      <a:pt x="2630" y="3476"/>
                      <a:pt x="2675" y="3988"/>
                    </a:cubicBezTo>
                    <a:cubicBezTo>
                      <a:pt x="2733" y="4558"/>
                      <a:pt x="2731" y="5134"/>
                      <a:pt x="2648" y="5700"/>
                    </a:cubicBezTo>
                    <a:cubicBezTo>
                      <a:pt x="2564" y="6415"/>
                      <a:pt x="2376" y="7166"/>
                      <a:pt x="2633" y="7865"/>
                    </a:cubicBezTo>
                    <a:cubicBezTo>
                      <a:pt x="2735" y="8153"/>
                      <a:pt x="2879" y="8429"/>
                      <a:pt x="3076" y="8665"/>
                    </a:cubicBezTo>
                    <a:cubicBezTo>
                      <a:pt x="3334" y="8967"/>
                      <a:pt x="3618" y="9258"/>
                      <a:pt x="3786" y="9624"/>
                    </a:cubicBezTo>
                    <a:cubicBezTo>
                      <a:pt x="4001" y="10089"/>
                      <a:pt x="4073" y="10614"/>
                      <a:pt x="4138" y="11120"/>
                    </a:cubicBezTo>
                    <a:cubicBezTo>
                      <a:pt x="4195" y="11626"/>
                      <a:pt x="4238" y="12136"/>
                      <a:pt x="4198" y="12645"/>
                    </a:cubicBezTo>
                    <a:cubicBezTo>
                      <a:pt x="4142" y="13284"/>
                      <a:pt x="4025" y="13915"/>
                      <a:pt x="3873" y="14537"/>
                    </a:cubicBezTo>
                    <a:cubicBezTo>
                      <a:pt x="3745" y="15045"/>
                      <a:pt x="3572" y="15539"/>
                      <a:pt x="3463" y="16051"/>
                    </a:cubicBezTo>
                    <a:cubicBezTo>
                      <a:pt x="3156" y="17354"/>
                      <a:pt x="3736" y="18005"/>
                      <a:pt x="4312" y="19086"/>
                    </a:cubicBezTo>
                    <a:cubicBezTo>
                      <a:pt x="4877" y="20163"/>
                      <a:pt x="5258" y="21407"/>
                      <a:pt x="5093" y="22632"/>
                    </a:cubicBezTo>
                    <a:cubicBezTo>
                      <a:pt x="4996" y="23339"/>
                      <a:pt x="4825" y="24050"/>
                      <a:pt x="4469" y="24676"/>
                    </a:cubicBezTo>
                    <a:cubicBezTo>
                      <a:pt x="4120" y="25270"/>
                      <a:pt x="3658" y="25786"/>
                      <a:pt x="3254" y="26342"/>
                    </a:cubicBezTo>
                    <a:cubicBezTo>
                      <a:pt x="2853" y="26901"/>
                      <a:pt x="2453" y="27484"/>
                      <a:pt x="2222" y="28138"/>
                    </a:cubicBezTo>
                    <a:cubicBezTo>
                      <a:pt x="1952" y="28940"/>
                      <a:pt x="2078" y="29836"/>
                      <a:pt x="2393" y="30607"/>
                    </a:cubicBezTo>
                    <a:cubicBezTo>
                      <a:pt x="2766" y="31447"/>
                      <a:pt x="3173" y="32088"/>
                      <a:pt x="3109" y="33059"/>
                    </a:cubicBezTo>
                    <a:cubicBezTo>
                      <a:pt x="3076" y="33840"/>
                      <a:pt x="2788" y="34399"/>
                      <a:pt x="2319" y="35011"/>
                    </a:cubicBezTo>
                    <a:cubicBezTo>
                      <a:pt x="2176" y="35218"/>
                      <a:pt x="2110" y="35463"/>
                      <a:pt x="2056" y="35704"/>
                    </a:cubicBezTo>
                    <a:cubicBezTo>
                      <a:pt x="2041" y="35817"/>
                      <a:pt x="1947" y="36006"/>
                      <a:pt x="2107" y="36049"/>
                    </a:cubicBezTo>
                    <a:cubicBezTo>
                      <a:pt x="2113" y="36050"/>
                      <a:pt x="2119" y="36050"/>
                      <a:pt x="2125" y="36050"/>
                    </a:cubicBezTo>
                    <a:cubicBezTo>
                      <a:pt x="2202" y="36050"/>
                      <a:pt x="2235" y="35964"/>
                      <a:pt x="2237" y="35896"/>
                    </a:cubicBezTo>
                    <a:cubicBezTo>
                      <a:pt x="2280" y="35688"/>
                      <a:pt x="2325" y="35479"/>
                      <a:pt x="2410" y="35285"/>
                    </a:cubicBezTo>
                    <a:cubicBezTo>
                      <a:pt x="2528" y="35066"/>
                      <a:pt x="2698" y="34881"/>
                      <a:pt x="2828" y="34670"/>
                    </a:cubicBezTo>
                    <a:cubicBezTo>
                      <a:pt x="3023" y="34368"/>
                      <a:pt x="3175" y="34038"/>
                      <a:pt x="3257" y="33688"/>
                    </a:cubicBezTo>
                    <a:cubicBezTo>
                      <a:pt x="3469" y="32859"/>
                      <a:pt x="3345" y="31970"/>
                      <a:pt x="2960" y="31209"/>
                    </a:cubicBezTo>
                    <a:cubicBezTo>
                      <a:pt x="2788" y="30844"/>
                      <a:pt x="2596" y="30486"/>
                      <a:pt x="2478" y="30095"/>
                    </a:cubicBezTo>
                    <a:cubicBezTo>
                      <a:pt x="2312" y="29511"/>
                      <a:pt x="2247" y="28874"/>
                      <a:pt x="2439" y="28287"/>
                    </a:cubicBezTo>
                    <a:cubicBezTo>
                      <a:pt x="2884" y="27062"/>
                      <a:pt x="3851" y="26117"/>
                      <a:pt x="4538" y="25028"/>
                    </a:cubicBezTo>
                    <a:cubicBezTo>
                      <a:pt x="4949" y="24373"/>
                      <a:pt x="5148" y="23614"/>
                      <a:pt x="5283" y="22859"/>
                    </a:cubicBezTo>
                    <a:cubicBezTo>
                      <a:pt x="5533" y="21601"/>
                      <a:pt x="5208" y="20292"/>
                      <a:pt x="4647" y="19159"/>
                    </a:cubicBezTo>
                    <a:cubicBezTo>
                      <a:pt x="4335" y="18540"/>
                      <a:pt x="3918" y="17969"/>
                      <a:pt x="3689" y="17311"/>
                    </a:cubicBezTo>
                    <a:cubicBezTo>
                      <a:pt x="3591" y="16958"/>
                      <a:pt x="3591" y="16584"/>
                      <a:pt x="3651" y="16225"/>
                    </a:cubicBezTo>
                    <a:cubicBezTo>
                      <a:pt x="3752" y="15673"/>
                      <a:pt x="3946" y="15143"/>
                      <a:pt x="4094" y="14602"/>
                    </a:cubicBezTo>
                    <a:cubicBezTo>
                      <a:pt x="4278" y="13891"/>
                      <a:pt x="4438" y="13166"/>
                      <a:pt x="4480" y="12431"/>
                    </a:cubicBezTo>
                    <a:cubicBezTo>
                      <a:pt x="4500" y="11619"/>
                      <a:pt x="4393" y="10800"/>
                      <a:pt x="4191" y="10014"/>
                    </a:cubicBezTo>
                    <a:cubicBezTo>
                      <a:pt x="4106" y="9725"/>
                      <a:pt x="3994" y="9441"/>
                      <a:pt x="3829" y="9187"/>
                    </a:cubicBezTo>
                    <a:cubicBezTo>
                      <a:pt x="3668" y="8934"/>
                      <a:pt x="3462" y="8714"/>
                      <a:pt x="3271" y="8483"/>
                    </a:cubicBezTo>
                    <a:cubicBezTo>
                      <a:pt x="2927" y="8045"/>
                      <a:pt x="2734" y="7485"/>
                      <a:pt x="2764" y="6928"/>
                    </a:cubicBezTo>
                    <a:cubicBezTo>
                      <a:pt x="2797" y="6321"/>
                      <a:pt x="2905" y="5722"/>
                      <a:pt x="2936" y="5115"/>
                    </a:cubicBezTo>
                    <a:cubicBezTo>
                      <a:pt x="2951" y="4605"/>
                      <a:pt x="2927" y="4093"/>
                      <a:pt x="2859" y="3588"/>
                    </a:cubicBezTo>
                    <a:cubicBezTo>
                      <a:pt x="2735" y="2413"/>
                      <a:pt x="2027" y="1587"/>
                      <a:pt x="1201" y="801"/>
                    </a:cubicBezTo>
                    <a:cubicBezTo>
                      <a:pt x="954" y="569"/>
                      <a:pt x="689" y="357"/>
                      <a:pt x="414" y="158"/>
                    </a:cubicBezTo>
                    <a:cubicBezTo>
                      <a:pt x="330" y="107"/>
                      <a:pt x="261" y="22"/>
                      <a:pt x="163" y="1"/>
                    </a:cubicBezTo>
                    <a:cubicBezTo>
                      <a:pt x="159" y="1"/>
                      <a:pt x="154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00" name="Google Shape;800;p8"/>
          <p:cNvSpPr txBox="1"/>
          <p:nvPr>
            <p:ph type="title"/>
          </p:nvPr>
        </p:nvSpPr>
        <p:spPr>
          <a:xfrm>
            <a:off x="958891" y="124366"/>
            <a:ext cx="4152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自我檢測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1" name="Google Shape;801;p8"/>
          <p:cNvSpPr txBox="1"/>
          <p:nvPr/>
        </p:nvSpPr>
        <p:spPr>
          <a:xfrm>
            <a:off x="281979" y="164402"/>
            <a:ext cx="665100" cy="539100"/>
          </a:xfrm>
          <a:prstGeom prst="rect">
            <a:avLst/>
          </a:prstGeom>
          <a:solidFill>
            <a:srgbClr val="EC7F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andlee"/>
              <a:buNone/>
            </a:pPr>
            <a:r>
              <a:rPr b="1" i="0" lang="zh-TW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350" y="672174"/>
            <a:ext cx="4271525" cy="42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8"/>
          <p:cNvSpPr txBox="1"/>
          <p:nvPr/>
        </p:nvSpPr>
        <p:spPr>
          <a:xfrm>
            <a:off x="5627050" y="4821450"/>
            <a:ext cx="365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https://blog.coolhealth.com.tw/2024/04/18/earthquake-ptsd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2bd8415fed_6_0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g32bd8415fed_6_0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g32bd8415fed_6_0"/>
          <p:cNvPicPr preferRelativeResize="0"/>
          <p:nvPr/>
        </p:nvPicPr>
        <p:blipFill rotWithShape="1">
          <a:blip r:embed="rId3">
            <a:alphaModFix/>
          </a:blip>
          <a:srcRect b="5006" l="0" r="0" t="0"/>
          <a:stretch/>
        </p:blipFill>
        <p:spPr>
          <a:xfrm>
            <a:off x="3221802" y="450450"/>
            <a:ext cx="4652398" cy="4419548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2bd8415fed_6_0"/>
          <p:cNvSpPr txBox="1"/>
          <p:nvPr/>
        </p:nvSpPr>
        <p:spPr>
          <a:xfrm>
            <a:off x="5193075" y="4793825"/>
            <a:ext cx="39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585858"/>
                </a:solidFill>
                <a:latin typeface="Nunito"/>
                <a:ea typeface="Nunito"/>
                <a:cs typeface="Nunito"/>
                <a:sym typeface="Nunito"/>
              </a:rPr>
              <a:t>https://openchang.tw/the-five-stages-of-grief/</a:t>
            </a:r>
            <a:endParaRPr>
              <a:solidFill>
                <a:srgbClr val="58585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12" name="Google Shape;812;g32bd8415fed_6_0"/>
          <p:cNvSpPr txBox="1"/>
          <p:nvPr>
            <p:ph type="title"/>
          </p:nvPr>
        </p:nvSpPr>
        <p:spPr>
          <a:xfrm>
            <a:off x="958896" y="124375"/>
            <a:ext cx="21225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3400">
                <a:latin typeface="Microsoft JhengHei"/>
                <a:ea typeface="Microsoft JhengHei"/>
                <a:cs typeface="Microsoft JhengHei"/>
                <a:sym typeface="Microsoft JhengHei"/>
              </a:rPr>
              <a:t>自我檢測</a:t>
            </a:r>
            <a:endParaRPr b="1" sz="1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3" name="Google Shape;813;g32bd8415fed_6_0"/>
          <p:cNvSpPr txBox="1"/>
          <p:nvPr/>
        </p:nvSpPr>
        <p:spPr>
          <a:xfrm>
            <a:off x="281979" y="164402"/>
            <a:ext cx="665100" cy="539100"/>
          </a:xfrm>
          <a:prstGeom prst="rect">
            <a:avLst/>
          </a:prstGeom>
          <a:solidFill>
            <a:srgbClr val="EC7F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andlee"/>
              <a:buNone/>
            </a:pPr>
            <a:r>
              <a:rPr b="1" i="0" lang="zh-TW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2bd8415fed_0_286"/>
          <p:cNvSpPr txBox="1"/>
          <p:nvPr>
            <p:ph type="title"/>
          </p:nvPr>
        </p:nvSpPr>
        <p:spPr>
          <a:xfrm>
            <a:off x="1873950" y="361750"/>
            <a:ext cx="5396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地震來時，我/你可以怎麼做...</a:t>
            </a:r>
            <a:endParaRPr b="1"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19" name="Google Shape;819;g32bd8415fed_0_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750" y="1074450"/>
            <a:ext cx="7079798" cy="3982376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32bd8415fed_0_286"/>
          <p:cNvSpPr txBox="1"/>
          <p:nvPr/>
        </p:nvSpPr>
        <p:spPr>
          <a:xfrm>
            <a:off x="1218100" y="404200"/>
            <a:ext cx="665100" cy="53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andlee"/>
              <a:buNone/>
            </a:pPr>
            <a:r>
              <a:rPr b="1" i="0" lang="zh-TW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g32bd8415fed_0_286"/>
          <p:cNvSpPr txBox="1"/>
          <p:nvPr/>
        </p:nvSpPr>
        <p:spPr>
          <a:xfrm>
            <a:off x="4596925" y="4819500"/>
            <a:ext cx="42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https://www.youtube.com/watch?v=JDS6Yc6ltms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2bd8415fed_17_0"/>
          <p:cNvSpPr txBox="1"/>
          <p:nvPr>
            <p:ph type="title"/>
          </p:nvPr>
        </p:nvSpPr>
        <p:spPr>
          <a:xfrm>
            <a:off x="1873950" y="361750"/>
            <a:ext cx="5396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地震來時，我/你可以怎麼做...</a:t>
            </a:r>
            <a:endParaRPr b="1"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27" name="Google Shape;827;g32bd8415fed_17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150" y="943300"/>
            <a:ext cx="7176874" cy="3982376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g32bd8415fed_17_0"/>
          <p:cNvSpPr txBox="1"/>
          <p:nvPr/>
        </p:nvSpPr>
        <p:spPr>
          <a:xfrm>
            <a:off x="1218100" y="404200"/>
            <a:ext cx="665100" cy="53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andlee"/>
              <a:buNone/>
            </a:pPr>
            <a:r>
              <a:rPr b="1" i="0" lang="zh-TW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32bd8415fed_17_0"/>
          <p:cNvSpPr txBox="1"/>
          <p:nvPr/>
        </p:nvSpPr>
        <p:spPr>
          <a:xfrm>
            <a:off x="4596925" y="4819500"/>
            <a:ext cx="42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https://www.youtube.com/watch?v=JDS6Yc6ltms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"/>
          <p:cNvSpPr txBox="1"/>
          <p:nvPr>
            <p:ph type="title"/>
          </p:nvPr>
        </p:nvSpPr>
        <p:spPr>
          <a:xfrm>
            <a:off x="1592983" y="482751"/>
            <a:ext cx="6177900" cy="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地震過後，</a:t>
            </a:r>
            <a:r>
              <a:rPr b="1"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我/你可以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怎麼做</a:t>
            </a:r>
            <a:r>
              <a:rPr b="1"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b="1"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35" name="Google Shape;835;p10"/>
          <p:cNvGrpSpPr/>
          <p:nvPr/>
        </p:nvGrpSpPr>
        <p:grpSpPr>
          <a:xfrm>
            <a:off x="7556071" y="3144555"/>
            <a:ext cx="1654348" cy="1935070"/>
            <a:chOff x="7217150" y="445525"/>
            <a:chExt cx="1129942" cy="1314050"/>
          </a:xfrm>
        </p:grpSpPr>
        <p:sp>
          <p:nvSpPr>
            <p:cNvPr id="836" name="Google Shape;836;p10"/>
            <p:cNvSpPr/>
            <p:nvPr/>
          </p:nvSpPr>
          <p:spPr>
            <a:xfrm>
              <a:off x="7217150" y="445525"/>
              <a:ext cx="575800" cy="854025"/>
            </a:xfrm>
            <a:custGeom>
              <a:rect b="b" l="l" r="r" t="t"/>
              <a:pathLst>
                <a:path extrusionOk="0" h="34161" w="23032">
                  <a:moveTo>
                    <a:pt x="10980" y="0"/>
                  </a:moveTo>
                  <a:cubicBezTo>
                    <a:pt x="10872" y="0"/>
                    <a:pt x="10764" y="1"/>
                    <a:pt x="10655" y="2"/>
                  </a:cubicBezTo>
                  <a:cubicBezTo>
                    <a:pt x="10092" y="9"/>
                    <a:pt x="9527" y="18"/>
                    <a:pt x="8964" y="32"/>
                  </a:cubicBezTo>
                  <a:cubicBezTo>
                    <a:pt x="8806" y="36"/>
                    <a:pt x="8647" y="42"/>
                    <a:pt x="8489" y="48"/>
                  </a:cubicBezTo>
                  <a:cubicBezTo>
                    <a:pt x="8348" y="54"/>
                    <a:pt x="8208" y="60"/>
                    <a:pt x="8069" y="68"/>
                  </a:cubicBezTo>
                  <a:cubicBezTo>
                    <a:pt x="7997" y="73"/>
                    <a:pt x="7927" y="77"/>
                    <a:pt x="7856" y="81"/>
                  </a:cubicBezTo>
                  <a:cubicBezTo>
                    <a:pt x="7805" y="84"/>
                    <a:pt x="7755" y="87"/>
                    <a:pt x="7704" y="91"/>
                  </a:cubicBezTo>
                  <a:cubicBezTo>
                    <a:pt x="7581" y="102"/>
                    <a:pt x="7459" y="111"/>
                    <a:pt x="7338" y="124"/>
                  </a:cubicBezTo>
                  <a:cubicBezTo>
                    <a:pt x="7256" y="132"/>
                    <a:pt x="7174" y="140"/>
                    <a:pt x="7092" y="149"/>
                  </a:cubicBezTo>
                  <a:lnTo>
                    <a:pt x="6974" y="163"/>
                  </a:lnTo>
                  <a:cubicBezTo>
                    <a:pt x="6953" y="166"/>
                    <a:pt x="6934" y="169"/>
                    <a:pt x="6914" y="171"/>
                  </a:cubicBezTo>
                  <a:cubicBezTo>
                    <a:pt x="6801" y="189"/>
                    <a:pt x="6689" y="208"/>
                    <a:pt x="6576" y="230"/>
                  </a:cubicBezTo>
                  <a:cubicBezTo>
                    <a:pt x="6457" y="254"/>
                    <a:pt x="6339" y="278"/>
                    <a:pt x="6220" y="304"/>
                  </a:cubicBezTo>
                  <a:cubicBezTo>
                    <a:pt x="6175" y="313"/>
                    <a:pt x="6130" y="324"/>
                    <a:pt x="6085" y="334"/>
                  </a:cubicBezTo>
                  <a:cubicBezTo>
                    <a:pt x="6021" y="349"/>
                    <a:pt x="5957" y="364"/>
                    <a:pt x="5893" y="381"/>
                  </a:cubicBezTo>
                  <a:cubicBezTo>
                    <a:pt x="5751" y="420"/>
                    <a:pt x="5611" y="461"/>
                    <a:pt x="5472" y="506"/>
                  </a:cubicBezTo>
                  <a:cubicBezTo>
                    <a:pt x="5406" y="527"/>
                    <a:pt x="5339" y="546"/>
                    <a:pt x="5273" y="568"/>
                  </a:cubicBezTo>
                  <a:cubicBezTo>
                    <a:pt x="5216" y="588"/>
                    <a:pt x="5160" y="606"/>
                    <a:pt x="5102" y="626"/>
                  </a:cubicBezTo>
                  <a:cubicBezTo>
                    <a:pt x="4891" y="697"/>
                    <a:pt x="4682" y="776"/>
                    <a:pt x="4472" y="855"/>
                  </a:cubicBezTo>
                  <a:cubicBezTo>
                    <a:pt x="4385" y="886"/>
                    <a:pt x="4300" y="917"/>
                    <a:pt x="4212" y="946"/>
                  </a:cubicBezTo>
                  <a:cubicBezTo>
                    <a:pt x="4136" y="970"/>
                    <a:pt x="4058" y="994"/>
                    <a:pt x="3982" y="1017"/>
                  </a:cubicBezTo>
                  <a:cubicBezTo>
                    <a:pt x="3831" y="1061"/>
                    <a:pt x="3678" y="1097"/>
                    <a:pt x="3525" y="1133"/>
                  </a:cubicBezTo>
                  <a:cubicBezTo>
                    <a:pt x="3522" y="1133"/>
                    <a:pt x="3520" y="1134"/>
                    <a:pt x="3518" y="1134"/>
                  </a:cubicBezTo>
                  <a:cubicBezTo>
                    <a:pt x="3275" y="1186"/>
                    <a:pt x="3027" y="1231"/>
                    <a:pt x="2775" y="1251"/>
                  </a:cubicBezTo>
                  <a:cubicBezTo>
                    <a:pt x="2679" y="1257"/>
                    <a:pt x="2583" y="1259"/>
                    <a:pt x="2487" y="1259"/>
                  </a:cubicBezTo>
                  <a:cubicBezTo>
                    <a:pt x="2329" y="1259"/>
                    <a:pt x="2171" y="1252"/>
                    <a:pt x="2013" y="1241"/>
                  </a:cubicBezTo>
                  <a:cubicBezTo>
                    <a:pt x="1869" y="1229"/>
                    <a:pt x="1724" y="1214"/>
                    <a:pt x="1582" y="1184"/>
                  </a:cubicBezTo>
                  <a:cubicBezTo>
                    <a:pt x="1510" y="1165"/>
                    <a:pt x="1429" y="1139"/>
                    <a:pt x="1348" y="1110"/>
                  </a:cubicBezTo>
                  <a:cubicBezTo>
                    <a:pt x="1264" y="1077"/>
                    <a:pt x="1182" y="1042"/>
                    <a:pt x="1100" y="1002"/>
                  </a:cubicBezTo>
                  <a:cubicBezTo>
                    <a:pt x="1072" y="988"/>
                    <a:pt x="1035" y="968"/>
                    <a:pt x="1000" y="945"/>
                  </a:cubicBezTo>
                  <a:cubicBezTo>
                    <a:pt x="982" y="933"/>
                    <a:pt x="965" y="920"/>
                    <a:pt x="946" y="909"/>
                  </a:cubicBezTo>
                  <a:cubicBezTo>
                    <a:pt x="828" y="823"/>
                    <a:pt x="714" y="733"/>
                    <a:pt x="602" y="640"/>
                  </a:cubicBezTo>
                  <a:cubicBezTo>
                    <a:pt x="492" y="547"/>
                    <a:pt x="383" y="455"/>
                    <a:pt x="275" y="360"/>
                  </a:cubicBezTo>
                  <a:cubicBezTo>
                    <a:pt x="246" y="333"/>
                    <a:pt x="219" y="305"/>
                    <a:pt x="191" y="277"/>
                  </a:cubicBezTo>
                  <a:cubicBezTo>
                    <a:pt x="175" y="262"/>
                    <a:pt x="162" y="249"/>
                    <a:pt x="145" y="236"/>
                  </a:cubicBezTo>
                  <a:cubicBezTo>
                    <a:pt x="132" y="226"/>
                    <a:pt x="117" y="219"/>
                    <a:pt x="101" y="217"/>
                  </a:cubicBezTo>
                  <a:cubicBezTo>
                    <a:pt x="97" y="216"/>
                    <a:pt x="93" y="216"/>
                    <a:pt x="89" y="216"/>
                  </a:cubicBezTo>
                  <a:cubicBezTo>
                    <a:pt x="63" y="216"/>
                    <a:pt x="39" y="229"/>
                    <a:pt x="23" y="251"/>
                  </a:cubicBezTo>
                  <a:cubicBezTo>
                    <a:pt x="0" y="279"/>
                    <a:pt x="0" y="327"/>
                    <a:pt x="23" y="357"/>
                  </a:cubicBezTo>
                  <a:cubicBezTo>
                    <a:pt x="30" y="366"/>
                    <a:pt x="40" y="374"/>
                    <a:pt x="50" y="380"/>
                  </a:cubicBezTo>
                  <a:cubicBezTo>
                    <a:pt x="50" y="381"/>
                    <a:pt x="51" y="382"/>
                    <a:pt x="52" y="382"/>
                  </a:cubicBezTo>
                  <a:cubicBezTo>
                    <a:pt x="90" y="421"/>
                    <a:pt x="128" y="462"/>
                    <a:pt x="169" y="499"/>
                  </a:cubicBezTo>
                  <a:cubicBezTo>
                    <a:pt x="221" y="545"/>
                    <a:pt x="273" y="591"/>
                    <a:pt x="326" y="635"/>
                  </a:cubicBezTo>
                  <a:cubicBezTo>
                    <a:pt x="437" y="729"/>
                    <a:pt x="547" y="823"/>
                    <a:pt x="661" y="912"/>
                  </a:cubicBezTo>
                  <a:cubicBezTo>
                    <a:pt x="706" y="946"/>
                    <a:pt x="750" y="980"/>
                    <a:pt x="795" y="1014"/>
                  </a:cubicBezTo>
                  <a:cubicBezTo>
                    <a:pt x="851" y="1057"/>
                    <a:pt x="909" y="1095"/>
                    <a:pt x="969" y="1131"/>
                  </a:cubicBezTo>
                  <a:cubicBezTo>
                    <a:pt x="1025" y="1164"/>
                    <a:pt x="1085" y="1191"/>
                    <a:pt x="1145" y="1216"/>
                  </a:cubicBezTo>
                  <a:cubicBezTo>
                    <a:pt x="1194" y="1237"/>
                    <a:pt x="1244" y="1258"/>
                    <a:pt x="1295" y="1276"/>
                  </a:cubicBezTo>
                  <a:cubicBezTo>
                    <a:pt x="1381" y="1307"/>
                    <a:pt x="1469" y="1337"/>
                    <a:pt x="1559" y="1356"/>
                  </a:cubicBezTo>
                  <a:cubicBezTo>
                    <a:pt x="1672" y="1380"/>
                    <a:pt x="1788" y="1395"/>
                    <a:pt x="1903" y="1407"/>
                  </a:cubicBezTo>
                  <a:cubicBezTo>
                    <a:pt x="2021" y="1417"/>
                    <a:pt x="2139" y="1426"/>
                    <a:pt x="2257" y="1428"/>
                  </a:cubicBezTo>
                  <a:cubicBezTo>
                    <a:pt x="2328" y="1430"/>
                    <a:pt x="2401" y="1432"/>
                    <a:pt x="2473" y="1432"/>
                  </a:cubicBezTo>
                  <a:cubicBezTo>
                    <a:pt x="2529" y="1432"/>
                    <a:pt x="2586" y="1431"/>
                    <a:pt x="2642" y="1428"/>
                  </a:cubicBezTo>
                  <a:cubicBezTo>
                    <a:pt x="2787" y="1420"/>
                    <a:pt x="2930" y="1407"/>
                    <a:pt x="3072" y="1383"/>
                  </a:cubicBezTo>
                  <a:cubicBezTo>
                    <a:pt x="3211" y="1360"/>
                    <a:pt x="3349" y="1334"/>
                    <a:pt x="3487" y="1304"/>
                  </a:cubicBezTo>
                  <a:cubicBezTo>
                    <a:pt x="3783" y="1240"/>
                    <a:pt x="4078" y="1167"/>
                    <a:pt x="4367" y="1073"/>
                  </a:cubicBezTo>
                  <a:cubicBezTo>
                    <a:pt x="4667" y="976"/>
                    <a:pt x="4964" y="870"/>
                    <a:pt x="5263" y="770"/>
                  </a:cubicBezTo>
                  <a:cubicBezTo>
                    <a:pt x="5423" y="716"/>
                    <a:pt x="5585" y="666"/>
                    <a:pt x="5746" y="618"/>
                  </a:cubicBezTo>
                  <a:cubicBezTo>
                    <a:pt x="5788" y="605"/>
                    <a:pt x="5828" y="592"/>
                    <a:pt x="5870" y="581"/>
                  </a:cubicBezTo>
                  <a:cubicBezTo>
                    <a:pt x="5916" y="568"/>
                    <a:pt x="5962" y="555"/>
                    <a:pt x="6007" y="543"/>
                  </a:cubicBezTo>
                  <a:cubicBezTo>
                    <a:pt x="6089" y="522"/>
                    <a:pt x="6170" y="502"/>
                    <a:pt x="6252" y="482"/>
                  </a:cubicBezTo>
                  <a:cubicBezTo>
                    <a:pt x="6347" y="461"/>
                    <a:pt x="6443" y="440"/>
                    <a:pt x="6538" y="420"/>
                  </a:cubicBezTo>
                  <a:cubicBezTo>
                    <a:pt x="6628" y="402"/>
                    <a:pt x="6718" y="383"/>
                    <a:pt x="6808" y="367"/>
                  </a:cubicBezTo>
                  <a:cubicBezTo>
                    <a:pt x="6870" y="357"/>
                    <a:pt x="6932" y="346"/>
                    <a:pt x="6995" y="337"/>
                  </a:cubicBezTo>
                  <a:cubicBezTo>
                    <a:pt x="7035" y="333"/>
                    <a:pt x="7074" y="327"/>
                    <a:pt x="7114" y="322"/>
                  </a:cubicBezTo>
                  <a:cubicBezTo>
                    <a:pt x="7195" y="315"/>
                    <a:pt x="7274" y="307"/>
                    <a:pt x="7355" y="300"/>
                  </a:cubicBezTo>
                  <a:cubicBezTo>
                    <a:pt x="7593" y="285"/>
                    <a:pt x="7830" y="273"/>
                    <a:pt x="8068" y="261"/>
                  </a:cubicBezTo>
                  <a:cubicBezTo>
                    <a:pt x="8301" y="249"/>
                    <a:pt x="8534" y="238"/>
                    <a:pt x="8767" y="226"/>
                  </a:cubicBezTo>
                  <a:lnTo>
                    <a:pt x="9093" y="210"/>
                  </a:lnTo>
                  <a:cubicBezTo>
                    <a:pt x="9202" y="204"/>
                    <a:pt x="9310" y="197"/>
                    <a:pt x="9419" y="193"/>
                  </a:cubicBezTo>
                  <a:cubicBezTo>
                    <a:pt x="9536" y="189"/>
                    <a:pt x="9653" y="185"/>
                    <a:pt x="9770" y="180"/>
                  </a:cubicBezTo>
                  <a:cubicBezTo>
                    <a:pt x="9840" y="177"/>
                    <a:pt x="9911" y="174"/>
                    <a:pt x="9981" y="172"/>
                  </a:cubicBezTo>
                  <a:cubicBezTo>
                    <a:pt x="10028" y="170"/>
                    <a:pt x="10075" y="169"/>
                    <a:pt x="10122" y="166"/>
                  </a:cubicBezTo>
                  <a:cubicBezTo>
                    <a:pt x="10344" y="164"/>
                    <a:pt x="10567" y="161"/>
                    <a:pt x="10788" y="157"/>
                  </a:cubicBezTo>
                  <a:cubicBezTo>
                    <a:pt x="10801" y="157"/>
                    <a:pt x="10813" y="157"/>
                    <a:pt x="10826" y="157"/>
                  </a:cubicBezTo>
                  <a:cubicBezTo>
                    <a:pt x="10928" y="157"/>
                    <a:pt x="11031" y="161"/>
                    <a:pt x="11134" y="163"/>
                  </a:cubicBezTo>
                  <a:cubicBezTo>
                    <a:pt x="11249" y="165"/>
                    <a:pt x="11365" y="167"/>
                    <a:pt x="11481" y="170"/>
                  </a:cubicBezTo>
                  <a:cubicBezTo>
                    <a:pt x="11712" y="176"/>
                    <a:pt x="11942" y="188"/>
                    <a:pt x="12173" y="200"/>
                  </a:cubicBezTo>
                  <a:cubicBezTo>
                    <a:pt x="12386" y="210"/>
                    <a:pt x="12599" y="226"/>
                    <a:pt x="12813" y="241"/>
                  </a:cubicBezTo>
                  <a:cubicBezTo>
                    <a:pt x="12906" y="252"/>
                    <a:pt x="12999" y="262"/>
                    <a:pt x="13092" y="274"/>
                  </a:cubicBezTo>
                  <a:cubicBezTo>
                    <a:pt x="13183" y="284"/>
                    <a:pt x="13275" y="293"/>
                    <a:pt x="13366" y="307"/>
                  </a:cubicBezTo>
                  <a:cubicBezTo>
                    <a:pt x="13534" y="335"/>
                    <a:pt x="13704" y="361"/>
                    <a:pt x="13873" y="389"/>
                  </a:cubicBezTo>
                  <a:cubicBezTo>
                    <a:pt x="14019" y="420"/>
                    <a:pt x="14166" y="453"/>
                    <a:pt x="14313" y="485"/>
                  </a:cubicBezTo>
                  <a:cubicBezTo>
                    <a:pt x="14355" y="494"/>
                    <a:pt x="14398" y="503"/>
                    <a:pt x="14442" y="513"/>
                  </a:cubicBezTo>
                  <a:cubicBezTo>
                    <a:pt x="14463" y="518"/>
                    <a:pt x="14484" y="524"/>
                    <a:pt x="14504" y="530"/>
                  </a:cubicBezTo>
                  <a:cubicBezTo>
                    <a:pt x="14567" y="549"/>
                    <a:pt x="14629" y="567"/>
                    <a:pt x="14691" y="584"/>
                  </a:cubicBezTo>
                  <a:cubicBezTo>
                    <a:pt x="14775" y="609"/>
                    <a:pt x="14859" y="633"/>
                    <a:pt x="14942" y="657"/>
                  </a:cubicBezTo>
                  <a:cubicBezTo>
                    <a:pt x="14985" y="667"/>
                    <a:pt x="15027" y="681"/>
                    <a:pt x="15068" y="697"/>
                  </a:cubicBezTo>
                  <a:cubicBezTo>
                    <a:pt x="15090" y="704"/>
                    <a:pt x="15111" y="712"/>
                    <a:pt x="15133" y="721"/>
                  </a:cubicBezTo>
                  <a:cubicBezTo>
                    <a:pt x="15257" y="764"/>
                    <a:pt x="15383" y="809"/>
                    <a:pt x="15508" y="855"/>
                  </a:cubicBezTo>
                  <a:cubicBezTo>
                    <a:pt x="15592" y="890"/>
                    <a:pt x="15676" y="927"/>
                    <a:pt x="15761" y="964"/>
                  </a:cubicBezTo>
                  <a:cubicBezTo>
                    <a:pt x="15803" y="983"/>
                    <a:pt x="15846" y="1000"/>
                    <a:pt x="15889" y="1019"/>
                  </a:cubicBezTo>
                  <a:cubicBezTo>
                    <a:pt x="15911" y="1028"/>
                    <a:pt x="15932" y="1037"/>
                    <a:pt x="15952" y="1046"/>
                  </a:cubicBezTo>
                  <a:cubicBezTo>
                    <a:pt x="16090" y="1116"/>
                    <a:pt x="16226" y="1185"/>
                    <a:pt x="16362" y="1254"/>
                  </a:cubicBezTo>
                  <a:cubicBezTo>
                    <a:pt x="16456" y="1307"/>
                    <a:pt x="16549" y="1359"/>
                    <a:pt x="16643" y="1411"/>
                  </a:cubicBezTo>
                  <a:cubicBezTo>
                    <a:pt x="16681" y="1433"/>
                    <a:pt x="16719" y="1454"/>
                    <a:pt x="16757" y="1475"/>
                  </a:cubicBezTo>
                  <a:cubicBezTo>
                    <a:pt x="16793" y="1498"/>
                    <a:pt x="16830" y="1520"/>
                    <a:pt x="16867" y="1543"/>
                  </a:cubicBezTo>
                  <a:cubicBezTo>
                    <a:pt x="16921" y="1575"/>
                    <a:pt x="16977" y="1610"/>
                    <a:pt x="17031" y="1643"/>
                  </a:cubicBezTo>
                  <a:cubicBezTo>
                    <a:pt x="17068" y="1665"/>
                    <a:pt x="17105" y="1687"/>
                    <a:pt x="17142" y="1710"/>
                  </a:cubicBezTo>
                  <a:cubicBezTo>
                    <a:pt x="17212" y="1756"/>
                    <a:pt x="17282" y="1804"/>
                    <a:pt x="17351" y="1852"/>
                  </a:cubicBezTo>
                  <a:cubicBezTo>
                    <a:pt x="17428" y="1908"/>
                    <a:pt x="17513" y="1970"/>
                    <a:pt x="17593" y="2037"/>
                  </a:cubicBezTo>
                  <a:cubicBezTo>
                    <a:pt x="17673" y="2103"/>
                    <a:pt x="17750" y="2170"/>
                    <a:pt x="17828" y="2238"/>
                  </a:cubicBezTo>
                  <a:cubicBezTo>
                    <a:pt x="17946" y="2352"/>
                    <a:pt x="18066" y="2464"/>
                    <a:pt x="18181" y="2581"/>
                  </a:cubicBezTo>
                  <a:cubicBezTo>
                    <a:pt x="18282" y="2681"/>
                    <a:pt x="18381" y="2782"/>
                    <a:pt x="18480" y="2881"/>
                  </a:cubicBezTo>
                  <a:cubicBezTo>
                    <a:pt x="18578" y="2980"/>
                    <a:pt x="18678" y="3078"/>
                    <a:pt x="18774" y="3179"/>
                  </a:cubicBezTo>
                  <a:cubicBezTo>
                    <a:pt x="18859" y="3270"/>
                    <a:pt x="18944" y="3360"/>
                    <a:pt x="19030" y="3452"/>
                  </a:cubicBezTo>
                  <a:cubicBezTo>
                    <a:pt x="19111" y="3549"/>
                    <a:pt x="19190" y="3646"/>
                    <a:pt x="19270" y="3743"/>
                  </a:cubicBezTo>
                  <a:cubicBezTo>
                    <a:pt x="19299" y="3775"/>
                    <a:pt x="19324" y="3810"/>
                    <a:pt x="19349" y="3845"/>
                  </a:cubicBezTo>
                  <a:cubicBezTo>
                    <a:pt x="19361" y="3863"/>
                    <a:pt x="19374" y="3880"/>
                    <a:pt x="19387" y="3897"/>
                  </a:cubicBezTo>
                  <a:cubicBezTo>
                    <a:pt x="19411" y="3932"/>
                    <a:pt x="19436" y="3968"/>
                    <a:pt x="19461" y="4002"/>
                  </a:cubicBezTo>
                  <a:cubicBezTo>
                    <a:pt x="19486" y="4037"/>
                    <a:pt x="19511" y="4072"/>
                    <a:pt x="19536" y="4108"/>
                  </a:cubicBezTo>
                  <a:cubicBezTo>
                    <a:pt x="19548" y="4125"/>
                    <a:pt x="19561" y="4142"/>
                    <a:pt x="19574" y="4160"/>
                  </a:cubicBezTo>
                  <a:cubicBezTo>
                    <a:pt x="19597" y="4194"/>
                    <a:pt x="19620" y="4230"/>
                    <a:pt x="19643" y="4266"/>
                  </a:cubicBezTo>
                  <a:cubicBezTo>
                    <a:pt x="19701" y="4354"/>
                    <a:pt x="19759" y="4441"/>
                    <a:pt x="19816" y="4529"/>
                  </a:cubicBezTo>
                  <a:cubicBezTo>
                    <a:pt x="19884" y="4640"/>
                    <a:pt x="19954" y="4751"/>
                    <a:pt x="20023" y="4860"/>
                  </a:cubicBezTo>
                  <a:cubicBezTo>
                    <a:pt x="20080" y="4951"/>
                    <a:pt x="20133" y="5043"/>
                    <a:pt x="20187" y="5134"/>
                  </a:cubicBezTo>
                  <a:cubicBezTo>
                    <a:pt x="20255" y="5246"/>
                    <a:pt x="20322" y="5359"/>
                    <a:pt x="20388" y="5473"/>
                  </a:cubicBezTo>
                  <a:cubicBezTo>
                    <a:pt x="20447" y="5575"/>
                    <a:pt x="20508" y="5678"/>
                    <a:pt x="20566" y="5782"/>
                  </a:cubicBezTo>
                  <a:cubicBezTo>
                    <a:pt x="20634" y="5902"/>
                    <a:pt x="20701" y="6023"/>
                    <a:pt x="20769" y="6143"/>
                  </a:cubicBezTo>
                  <a:cubicBezTo>
                    <a:pt x="20826" y="6245"/>
                    <a:pt x="20880" y="6350"/>
                    <a:pt x="20935" y="6453"/>
                  </a:cubicBezTo>
                  <a:cubicBezTo>
                    <a:pt x="20957" y="6495"/>
                    <a:pt x="20979" y="6536"/>
                    <a:pt x="21001" y="6578"/>
                  </a:cubicBezTo>
                  <a:cubicBezTo>
                    <a:pt x="21013" y="6598"/>
                    <a:pt x="21023" y="6619"/>
                    <a:pt x="21035" y="6640"/>
                  </a:cubicBezTo>
                  <a:cubicBezTo>
                    <a:pt x="21054" y="6683"/>
                    <a:pt x="21075" y="6727"/>
                    <a:pt x="21096" y="6769"/>
                  </a:cubicBezTo>
                  <a:cubicBezTo>
                    <a:pt x="21146" y="6874"/>
                    <a:pt x="21196" y="6978"/>
                    <a:pt x="21246" y="7083"/>
                  </a:cubicBezTo>
                  <a:cubicBezTo>
                    <a:pt x="21282" y="7168"/>
                    <a:pt x="21318" y="7251"/>
                    <a:pt x="21353" y="7335"/>
                  </a:cubicBezTo>
                  <a:cubicBezTo>
                    <a:pt x="21389" y="7420"/>
                    <a:pt x="21426" y="7503"/>
                    <a:pt x="21460" y="7588"/>
                  </a:cubicBezTo>
                  <a:cubicBezTo>
                    <a:pt x="21516" y="7735"/>
                    <a:pt x="21576" y="7880"/>
                    <a:pt x="21629" y="8028"/>
                  </a:cubicBezTo>
                  <a:cubicBezTo>
                    <a:pt x="21658" y="8108"/>
                    <a:pt x="21686" y="8186"/>
                    <a:pt x="21715" y="8265"/>
                  </a:cubicBezTo>
                  <a:cubicBezTo>
                    <a:pt x="21736" y="8324"/>
                    <a:pt x="21758" y="8383"/>
                    <a:pt x="21778" y="8443"/>
                  </a:cubicBezTo>
                  <a:cubicBezTo>
                    <a:pt x="21830" y="8599"/>
                    <a:pt x="21882" y="8754"/>
                    <a:pt x="21934" y="8910"/>
                  </a:cubicBezTo>
                  <a:cubicBezTo>
                    <a:pt x="21998" y="9104"/>
                    <a:pt x="22060" y="9298"/>
                    <a:pt x="22120" y="9493"/>
                  </a:cubicBezTo>
                  <a:cubicBezTo>
                    <a:pt x="22141" y="9560"/>
                    <a:pt x="22161" y="9627"/>
                    <a:pt x="22181" y="9693"/>
                  </a:cubicBezTo>
                  <a:cubicBezTo>
                    <a:pt x="22195" y="9738"/>
                    <a:pt x="22208" y="9782"/>
                    <a:pt x="22222" y="9827"/>
                  </a:cubicBezTo>
                  <a:cubicBezTo>
                    <a:pt x="22247" y="9918"/>
                    <a:pt x="22273" y="10010"/>
                    <a:pt x="22298" y="10101"/>
                  </a:cubicBezTo>
                  <a:cubicBezTo>
                    <a:pt x="22316" y="10170"/>
                    <a:pt x="22337" y="10238"/>
                    <a:pt x="22355" y="10308"/>
                  </a:cubicBezTo>
                  <a:cubicBezTo>
                    <a:pt x="22365" y="10352"/>
                    <a:pt x="22375" y="10395"/>
                    <a:pt x="22387" y="10439"/>
                  </a:cubicBezTo>
                  <a:cubicBezTo>
                    <a:pt x="22408" y="10528"/>
                    <a:pt x="22430" y="10617"/>
                    <a:pt x="22452" y="10705"/>
                  </a:cubicBezTo>
                  <a:cubicBezTo>
                    <a:pt x="22493" y="10876"/>
                    <a:pt x="22527" y="11049"/>
                    <a:pt x="22564" y="11220"/>
                  </a:cubicBezTo>
                  <a:cubicBezTo>
                    <a:pt x="22579" y="11308"/>
                    <a:pt x="22595" y="11395"/>
                    <a:pt x="22610" y="11483"/>
                  </a:cubicBezTo>
                  <a:cubicBezTo>
                    <a:pt x="22626" y="11572"/>
                    <a:pt x="22643" y="11662"/>
                    <a:pt x="22656" y="11752"/>
                  </a:cubicBezTo>
                  <a:cubicBezTo>
                    <a:pt x="22680" y="11929"/>
                    <a:pt x="22707" y="12104"/>
                    <a:pt x="22728" y="12282"/>
                  </a:cubicBezTo>
                  <a:cubicBezTo>
                    <a:pt x="22747" y="12450"/>
                    <a:pt x="22766" y="12618"/>
                    <a:pt x="22784" y="12787"/>
                  </a:cubicBezTo>
                  <a:cubicBezTo>
                    <a:pt x="22793" y="12875"/>
                    <a:pt x="22801" y="12962"/>
                    <a:pt x="22808" y="13050"/>
                  </a:cubicBezTo>
                  <a:cubicBezTo>
                    <a:pt x="22813" y="13114"/>
                    <a:pt x="22818" y="13177"/>
                    <a:pt x="22822" y="13240"/>
                  </a:cubicBezTo>
                  <a:cubicBezTo>
                    <a:pt x="22826" y="13305"/>
                    <a:pt x="22829" y="13370"/>
                    <a:pt x="22833" y="13436"/>
                  </a:cubicBezTo>
                  <a:cubicBezTo>
                    <a:pt x="22836" y="13503"/>
                    <a:pt x="22841" y="13570"/>
                    <a:pt x="22843" y="13637"/>
                  </a:cubicBezTo>
                  <a:cubicBezTo>
                    <a:pt x="22848" y="13759"/>
                    <a:pt x="22851" y="13882"/>
                    <a:pt x="22856" y="14004"/>
                  </a:cubicBezTo>
                  <a:cubicBezTo>
                    <a:pt x="22865" y="14271"/>
                    <a:pt x="22868" y="14536"/>
                    <a:pt x="22874" y="14802"/>
                  </a:cubicBezTo>
                  <a:cubicBezTo>
                    <a:pt x="22879" y="15061"/>
                    <a:pt x="22882" y="15318"/>
                    <a:pt x="22880" y="15577"/>
                  </a:cubicBezTo>
                  <a:cubicBezTo>
                    <a:pt x="22880" y="15640"/>
                    <a:pt x="22879" y="15704"/>
                    <a:pt x="22879" y="15769"/>
                  </a:cubicBezTo>
                  <a:cubicBezTo>
                    <a:pt x="22878" y="15832"/>
                    <a:pt x="22875" y="15896"/>
                    <a:pt x="22872" y="15959"/>
                  </a:cubicBezTo>
                  <a:cubicBezTo>
                    <a:pt x="22866" y="16062"/>
                    <a:pt x="22862" y="16165"/>
                    <a:pt x="22857" y="16267"/>
                  </a:cubicBezTo>
                  <a:cubicBezTo>
                    <a:pt x="22843" y="16401"/>
                    <a:pt x="22830" y="16535"/>
                    <a:pt x="22816" y="16671"/>
                  </a:cubicBezTo>
                  <a:cubicBezTo>
                    <a:pt x="22806" y="16784"/>
                    <a:pt x="22790" y="16896"/>
                    <a:pt x="22775" y="17009"/>
                  </a:cubicBezTo>
                  <a:cubicBezTo>
                    <a:pt x="22766" y="17076"/>
                    <a:pt x="22759" y="17144"/>
                    <a:pt x="22747" y="17212"/>
                  </a:cubicBezTo>
                  <a:cubicBezTo>
                    <a:pt x="22740" y="17256"/>
                    <a:pt x="22732" y="17300"/>
                    <a:pt x="22725" y="17344"/>
                  </a:cubicBezTo>
                  <a:cubicBezTo>
                    <a:pt x="22707" y="17453"/>
                    <a:pt x="22688" y="17562"/>
                    <a:pt x="22671" y="17672"/>
                  </a:cubicBezTo>
                  <a:cubicBezTo>
                    <a:pt x="22637" y="17824"/>
                    <a:pt x="22605" y="17978"/>
                    <a:pt x="22573" y="18131"/>
                  </a:cubicBezTo>
                  <a:cubicBezTo>
                    <a:pt x="22544" y="18263"/>
                    <a:pt x="22512" y="18395"/>
                    <a:pt x="22480" y="18526"/>
                  </a:cubicBezTo>
                  <a:cubicBezTo>
                    <a:pt x="22417" y="18793"/>
                    <a:pt x="22351" y="19060"/>
                    <a:pt x="22280" y="19324"/>
                  </a:cubicBezTo>
                  <a:cubicBezTo>
                    <a:pt x="22243" y="19458"/>
                    <a:pt x="22207" y="19592"/>
                    <a:pt x="22170" y="19725"/>
                  </a:cubicBezTo>
                  <a:cubicBezTo>
                    <a:pt x="22133" y="19862"/>
                    <a:pt x="22092" y="19999"/>
                    <a:pt x="22057" y="20136"/>
                  </a:cubicBezTo>
                  <a:cubicBezTo>
                    <a:pt x="21985" y="20405"/>
                    <a:pt x="21913" y="20675"/>
                    <a:pt x="21842" y="20946"/>
                  </a:cubicBezTo>
                  <a:cubicBezTo>
                    <a:pt x="21768" y="21231"/>
                    <a:pt x="21691" y="21516"/>
                    <a:pt x="21611" y="21800"/>
                  </a:cubicBezTo>
                  <a:cubicBezTo>
                    <a:pt x="21576" y="21926"/>
                    <a:pt x="21540" y="22053"/>
                    <a:pt x="21505" y="22179"/>
                  </a:cubicBezTo>
                  <a:cubicBezTo>
                    <a:pt x="21467" y="22310"/>
                    <a:pt x="21430" y="22443"/>
                    <a:pt x="21388" y="22575"/>
                  </a:cubicBezTo>
                  <a:cubicBezTo>
                    <a:pt x="21351" y="22695"/>
                    <a:pt x="21315" y="22816"/>
                    <a:pt x="21276" y="22936"/>
                  </a:cubicBezTo>
                  <a:cubicBezTo>
                    <a:pt x="21233" y="23070"/>
                    <a:pt x="21189" y="23204"/>
                    <a:pt x="21146" y="23338"/>
                  </a:cubicBezTo>
                  <a:cubicBezTo>
                    <a:pt x="21060" y="23603"/>
                    <a:pt x="20976" y="23867"/>
                    <a:pt x="20890" y="24132"/>
                  </a:cubicBezTo>
                  <a:cubicBezTo>
                    <a:pt x="20859" y="24226"/>
                    <a:pt x="20828" y="24321"/>
                    <a:pt x="20797" y="24417"/>
                  </a:cubicBezTo>
                  <a:cubicBezTo>
                    <a:pt x="20761" y="24524"/>
                    <a:pt x="20723" y="24630"/>
                    <a:pt x="20687" y="24738"/>
                  </a:cubicBezTo>
                  <a:cubicBezTo>
                    <a:pt x="20613" y="24949"/>
                    <a:pt x="20538" y="25160"/>
                    <a:pt x="20464" y="25372"/>
                  </a:cubicBezTo>
                  <a:cubicBezTo>
                    <a:pt x="20401" y="25557"/>
                    <a:pt x="20342" y="25743"/>
                    <a:pt x="20283" y="25928"/>
                  </a:cubicBezTo>
                  <a:cubicBezTo>
                    <a:pt x="20214" y="26148"/>
                    <a:pt x="20144" y="26367"/>
                    <a:pt x="20075" y="26586"/>
                  </a:cubicBezTo>
                  <a:cubicBezTo>
                    <a:pt x="19998" y="26820"/>
                    <a:pt x="19919" y="27059"/>
                    <a:pt x="19842" y="27299"/>
                  </a:cubicBezTo>
                  <a:cubicBezTo>
                    <a:pt x="19763" y="27546"/>
                    <a:pt x="19685" y="27795"/>
                    <a:pt x="19606" y="28042"/>
                  </a:cubicBezTo>
                  <a:cubicBezTo>
                    <a:pt x="19503" y="28352"/>
                    <a:pt x="19398" y="28663"/>
                    <a:pt x="19298" y="28976"/>
                  </a:cubicBezTo>
                  <a:cubicBezTo>
                    <a:pt x="19242" y="29147"/>
                    <a:pt x="19190" y="29319"/>
                    <a:pt x="19138" y="29492"/>
                  </a:cubicBezTo>
                  <a:cubicBezTo>
                    <a:pt x="19113" y="29575"/>
                    <a:pt x="19088" y="29660"/>
                    <a:pt x="19065" y="29744"/>
                  </a:cubicBezTo>
                  <a:cubicBezTo>
                    <a:pt x="19041" y="29828"/>
                    <a:pt x="19015" y="29911"/>
                    <a:pt x="18994" y="29996"/>
                  </a:cubicBezTo>
                  <a:cubicBezTo>
                    <a:pt x="18973" y="30080"/>
                    <a:pt x="18953" y="30164"/>
                    <a:pt x="18931" y="30247"/>
                  </a:cubicBezTo>
                  <a:cubicBezTo>
                    <a:pt x="18911" y="30329"/>
                    <a:pt x="18894" y="30411"/>
                    <a:pt x="18875" y="30493"/>
                  </a:cubicBezTo>
                  <a:cubicBezTo>
                    <a:pt x="18858" y="30572"/>
                    <a:pt x="18842" y="30652"/>
                    <a:pt x="18826" y="30730"/>
                  </a:cubicBezTo>
                  <a:cubicBezTo>
                    <a:pt x="18814" y="30792"/>
                    <a:pt x="18800" y="30854"/>
                    <a:pt x="18790" y="30915"/>
                  </a:cubicBezTo>
                  <a:cubicBezTo>
                    <a:pt x="18774" y="31004"/>
                    <a:pt x="18756" y="31093"/>
                    <a:pt x="18742" y="31182"/>
                  </a:cubicBezTo>
                  <a:cubicBezTo>
                    <a:pt x="18729" y="31264"/>
                    <a:pt x="18714" y="31346"/>
                    <a:pt x="18702" y="31428"/>
                  </a:cubicBezTo>
                  <a:cubicBezTo>
                    <a:pt x="18690" y="31503"/>
                    <a:pt x="18678" y="31579"/>
                    <a:pt x="18669" y="31655"/>
                  </a:cubicBezTo>
                  <a:cubicBezTo>
                    <a:pt x="18662" y="31708"/>
                    <a:pt x="18656" y="31762"/>
                    <a:pt x="18649" y="31817"/>
                  </a:cubicBezTo>
                  <a:cubicBezTo>
                    <a:pt x="18638" y="31904"/>
                    <a:pt x="18628" y="31995"/>
                    <a:pt x="18622" y="32083"/>
                  </a:cubicBezTo>
                  <a:cubicBezTo>
                    <a:pt x="18617" y="32157"/>
                    <a:pt x="18610" y="32231"/>
                    <a:pt x="18606" y="32306"/>
                  </a:cubicBezTo>
                  <a:cubicBezTo>
                    <a:pt x="18597" y="32477"/>
                    <a:pt x="18589" y="32648"/>
                    <a:pt x="18585" y="32819"/>
                  </a:cubicBezTo>
                  <a:cubicBezTo>
                    <a:pt x="18582" y="32966"/>
                    <a:pt x="18582" y="33112"/>
                    <a:pt x="18589" y="33258"/>
                  </a:cubicBezTo>
                  <a:cubicBezTo>
                    <a:pt x="18593" y="33369"/>
                    <a:pt x="18603" y="33478"/>
                    <a:pt x="18614" y="33588"/>
                  </a:cubicBezTo>
                  <a:cubicBezTo>
                    <a:pt x="18621" y="33657"/>
                    <a:pt x="18628" y="33727"/>
                    <a:pt x="18640" y="33796"/>
                  </a:cubicBezTo>
                  <a:cubicBezTo>
                    <a:pt x="18649" y="33851"/>
                    <a:pt x="18657" y="33908"/>
                    <a:pt x="18667" y="33965"/>
                  </a:cubicBezTo>
                  <a:lnTo>
                    <a:pt x="18669" y="33965"/>
                  </a:lnTo>
                  <a:cubicBezTo>
                    <a:pt x="18681" y="34029"/>
                    <a:pt x="18694" y="34096"/>
                    <a:pt x="18710" y="34161"/>
                  </a:cubicBezTo>
                  <a:cubicBezTo>
                    <a:pt x="18753" y="34102"/>
                    <a:pt x="18796" y="34043"/>
                    <a:pt x="18837" y="33984"/>
                  </a:cubicBezTo>
                  <a:cubicBezTo>
                    <a:pt x="18834" y="33966"/>
                    <a:pt x="18830" y="33947"/>
                    <a:pt x="18827" y="33929"/>
                  </a:cubicBezTo>
                  <a:cubicBezTo>
                    <a:pt x="18811" y="33825"/>
                    <a:pt x="18793" y="33720"/>
                    <a:pt x="18783" y="33615"/>
                  </a:cubicBezTo>
                  <a:cubicBezTo>
                    <a:pt x="18774" y="33519"/>
                    <a:pt x="18766" y="33422"/>
                    <a:pt x="18759" y="33326"/>
                  </a:cubicBezTo>
                  <a:cubicBezTo>
                    <a:pt x="18754" y="33230"/>
                    <a:pt x="18748" y="33134"/>
                    <a:pt x="18748" y="33038"/>
                  </a:cubicBezTo>
                  <a:cubicBezTo>
                    <a:pt x="18748" y="32966"/>
                    <a:pt x="18747" y="32893"/>
                    <a:pt x="18748" y="32819"/>
                  </a:cubicBezTo>
                  <a:cubicBezTo>
                    <a:pt x="18752" y="32648"/>
                    <a:pt x="18757" y="32477"/>
                    <a:pt x="18766" y="32306"/>
                  </a:cubicBezTo>
                  <a:cubicBezTo>
                    <a:pt x="18769" y="32247"/>
                    <a:pt x="18771" y="32176"/>
                    <a:pt x="18778" y="32105"/>
                  </a:cubicBezTo>
                  <a:cubicBezTo>
                    <a:pt x="18784" y="32035"/>
                    <a:pt x="18789" y="31963"/>
                    <a:pt x="18798" y="31893"/>
                  </a:cubicBezTo>
                  <a:cubicBezTo>
                    <a:pt x="18808" y="31802"/>
                    <a:pt x="18819" y="31710"/>
                    <a:pt x="18831" y="31620"/>
                  </a:cubicBezTo>
                  <a:cubicBezTo>
                    <a:pt x="18850" y="31501"/>
                    <a:pt x="18868" y="31384"/>
                    <a:pt x="18888" y="31266"/>
                  </a:cubicBezTo>
                  <a:cubicBezTo>
                    <a:pt x="18906" y="31158"/>
                    <a:pt x="18927" y="31051"/>
                    <a:pt x="18948" y="30944"/>
                  </a:cubicBezTo>
                  <a:cubicBezTo>
                    <a:pt x="18960" y="30888"/>
                    <a:pt x="18972" y="30833"/>
                    <a:pt x="18984" y="30776"/>
                  </a:cubicBezTo>
                  <a:cubicBezTo>
                    <a:pt x="18992" y="30738"/>
                    <a:pt x="19000" y="30700"/>
                    <a:pt x="19008" y="30662"/>
                  </a:cubicBezTo>
                  <a:cubicBezTo>
                    <a:pt x="19028" y="30581"/>
                    <a:pt x="19047" y="30500"/>
                    <a:pt x="19067" y="30419"/>
                  </a:cubicBezTo>
                  <a:cubicBezTo>
                    <a:pt x="19113" y="30231"/>
                    <a:pt x="19169" y="30044"/>
                    <a:pt x="19224" y="29858"/>
                  </a:cubicBezTo>
                  <a:cubicBezTo>
                    <a:pt x="19336" y="29484"/>
                    <a:pt x="19453" y="29111"/>
                    <a:pt x="19567" y="28738"/>
                  </a:cubicBezTo>
                  <a:cubicBezTo>
                    <a:pt x="19679" y="28372"/>
                    <a:pt x="19791" y="28007"/>
                    <a:pt x="19901" y="27640"/>
                  </a:cubicBezTo>
                  <a:cubicBezTo>
                    <a:pt x="19954" y="27460"/>
                    <a:pt x="20008" y="27280"/>
                    <a:pt x="20065" y="27101"/>
                  </a:cubicBezTo>
                  <a:cubicBezTo>
                    <a:pt x="20113" y="26946"/>
                    <a:pt x="20163" y="26791"/>
                    <a:pt x="20214" y="26637"/>
                  </a:cubicBezTo>
                  <a:cubicBezTo>
                    <a:pt x="20351" y="26218"/>
                    <a:pt x="20486" y="25794"/>
                    <a:pt x="20639" y="25378"/>
                  </a:cubicBezTo>
                  <a:cubicBezTo>
                    <a:pt x="20692" y="25231"/>
                    <a:pt x="20746" y="25084"/>
                    <a:pt x="20801" y="24939"/>
                  </a:cubicBezTo>
                  <a:cubicBezTo>
                    <a:pt x="20826" y="24874"/>
                    <a:pt x="20849" y="24809"/>
                    <a:pt x="20873" y="24746"/>
                  </a:cubicBezTo>
                  <a:cubicBezTo>
                    <a:pt x="20896" y="24680"/>
                    <a:pt x="20921" y="24615"/>
                    <a:pt x="20945" y="24551"/>
                  </a:cubicBezTo>
                  <a:cubicBezTo>
                    <a:pt x="20985" y="24433"/>
                    <a:pt x="21025" y="24315"/>
                    <a:pt x="21066" y="24197"/>
                  </a:cubicBezTo>
                  <a:cubicBezTo>
                    <a:pt x="21104" y="24087"/>
                    <a:pt x="21139" y="23973"/>
                    <a:pt x="21176" y="23861"/>
                  </a:cubicBezTo>
                  <a:cubicBezTo>
                    <a:pt x="21226" y="23705"/>
                    <a:pt x="21276" y="23548"/>
                    <a:pt x="21323" y="23390"/>
                  </a:cubicBezTo>
                  <a:cubicBezTo>
                    <a:pt x="21364" y="23256"/>
                    <a:pt x="21406" y="23121"/>
                    <a:pt x="21446" y="22986"/>
                  </a:cubicBezTo>
                  <a:cubicBezTo>
                    <a:pt x="21480" y="22865"/>
                    <a:pt x="21515" y="22742"/>
                    <a:pt x="21550" y="22621"/>
                  </a:cubicBezTo>
                  <a:cubicBezTo>
                    <a:pt x="21588" y="22489"/>
                    <a:pt x="21624" y="22357"/>
                    <a:pt x="21659" y="22224"/>
                  </a:cubicBezTo>
                  <a:cubicBezTo>
                    <a:pt x="21808" y="21680"/>
                    <a:pt x="21955" y="21135"/>
                    <a:pt x="22105" y="20590"/>
                  </a:cubicBezTo>
                  <a:cubicBezTo>
                    <a:pt x="22259" y="20029"/>
                    <a:pt x="22413" y="19467"/>
                    <a:pt x="22560" y="18904"/>
                  </a:cubicBezTo>
                  <a:cubicBezTo>
                    <a:pt x="22601" y="18750"/>
                    <a:pt x="22637" y="18597"/>
                    <a:pt x="22676" y="18443"/>
                  </a:cubicBezTo>
                  <a:cubicBezTo>
                    <a:pt x="22692" y="18377"/>
                    <a:pt x="22709" y="18311"/>
                    <a:pt x="22723" y="18246"/>
                  </a:cubicBezTo>
                  <a:cubicBezTo>
                    <a:pt x="22738" y="18180"/>
                    <a:pt x="22752" y="18113"/>
                    <a:pt x="22767" y="18046"/>
                  </a:cubicBezTo>
                  <a:cubicBezTo>
                    <a:pt x="22781" y="17979"/>
                    <a:pt x="22795" y="17912"/>
                    <a:pt x="22810" y="17846"/>
                  </a:cubicBezTo>
                  <a:cubicBezTo>
                    <a:pt x="22820" y="17798"/>
                    <a:pt x="22833" y="17749"/>
                    <a:pt x="22840" y="17701"/>
                  </a:cubicBezTo>
                  <a:cubicBezTo>
                    <a:pt x="22862" y="17568"/>
                    <a:pt x="22882" y="17435"/>
                    <a:pt x="22903" y="17302"/>
                  </a:cubicBezTo>
                  <a:cubicBezTo>
                    <a:pt x="22917" y="17212"/>
                    <a:pt x="22926" y="17122"/>
                    <a:pt x="22937" y="17032"/>
                  </a:cubicBezTo>
                  <a:cubicBezTo>
                    <a:pt x="22945" y="16964"/>
                    <a:pt x="22952" y="16896"/>
                    <a:pt x="22960" y="16828"/>
                  </a:cubicBezTo>
                  <a:cubicBezTo>
                    <a:pt x="22975" y="16694"/>
                    <a:pt x="22983" y="16558"/>
                    <a:pt x="22993" y="16423"/>
                  </a:cubicBezTo>
                  <a:cubicBezTo>
                    <a:pt x="22997" y="16375"/>
                    <a:pt x="23002" y="16326"/>
                    <a:pt x="23005" y="16278"/>
                  </a:cubicBezTo>
                  <a:cubicBezTo>
                    <a:pt x="23007" y="16214"/>
                    <a:pt x="23009" y="16150"/>
                    <a:pt x="23012" y="16086"/>
                  </a:cubicBezTo>
                  <a:cubicBezTo>
                    <a:pt x="23014" y="16023"/>
                    <a:pt x="23016" y="15959"/>
                    <a:pt x="23020" y="15896"/>
                  </a:cubicBezTo>
                  <a:cubicBezTo>
                    <a:pt x="23022" y="15832"/>
                    <a:pt x="23023" y="15769"/>
                    <a:pt x="23023" y="15704"/>
                  </a:cubicBezTo>
                  <a:cubicBezTo>
                    <a:pt x="23027" y="15424"/>
                    <a:pt x="23029" y="15145"/>
                    <a:pt x="23030" y="14866"/>
                  </a:cubicBezTo>
                  <a:cubicBezTo>
                    <a:pt x="23030" y="14740"/>
                    <a:pt x="23031" y="14615"/>
                    <a:pt x="23030" y="14489"/>
                  </a:cubicBezTo>
                  <a:cubicBezTo>
                    <a:pt x="23029" y="14348"/>
                    <a:pt x="23029" y="14207"/>
                    <a:pt x="23025" y="14066"/>
                  </a:cubicBezTo>
                  <a:cubicBezTo>
                    <a:pt x="23024" y="13984"/>
                    <a:pt x="23022" y="13902"/>
                    <a:pt x="23020" y="13820"/>
                  </a:cubicBezTo>
                  <a:cubicBezTo>
                    <a:pt x="23019" y="13759"/>
                    <a:pt x="23019" y="13698"/>
                    <a:pt x="23015" y="13637"/>
                  </a:cubicBezTo>
                  <a:cubicBezTo>
                    <a:pt x="23009" y="13503"/>
                    <a:pt x="23002" y="13369"/>
                    <a:pt x="22997" y="13235"/>
                  </a:cubicBezTo>
                  <a:cubicBezTo>
                    <a:pt x="22994" y="13187"/>
                    <a:pt x="22989" y="13139"/>
                    <a:pt x="22985" y="13092"/>
                  </a:cubicBezTo>
                  <a:cubicBezTo>
                    <a:pt x="22979" y="13026"/>
                    <a:pt x="22976" y="12960"/>
                    <a:pt x="22969" y="12896"/>
                  </a:cubicBezTo>
                  <a:cubicBezTo>
                    <a:pt x="22955" y="12764"/>
                    <a:pt x="22941" y="12632"/>
                    <a:pt x="22926" y="12502"/>
                  </a:cubicBezTo>
                  <a:cubicBezTo>
                    <a:pt x="22908" y="12357"/>
                    <a:pt x="22893" y="12212"/>
                    <a:pt x="22871" y="12068"/>
                  </a:cubicBezTo>
                  <a:cubicBezTo>
                    <a:pt x="22860" y="12001"/>
                    <a:pt x="22850" y="11932"/>
                    <a:pt x="22841" y="11864"/>
                  </a:cubicBezTo>
                  <a:cubicBezTo>
                    <a:pt x="22830" y="11796"/>
                    <a:pt x="22822" y="11728"/>
                    <a:pt x="22810" y="11661"/>
                  </a:cubicBezTo>
                  <a:cubicBezTo>
                    <a:pt x="22786" y="11526"/>
                    <a:pt x="22762" y="11392"/>
                    <a:pt x="22738" y="11257"/>
                  </a:cubicBezTo>
                  <a:cubicBezTo>
                    <a:pt x="22718" y="11144"/>
                    <a:pt x="22694" y="11032"/>
                    <a:pt x="22671" y="10919"/>
                  </a:cubicBezTo>
                  <a:cubicBezTo>
                    <a:pt x="22654" y="10832"/>
                    <a:pt x="22636" y="10744"/>
                    <a:pt x="22616" y="10658"/>
                  </a:cubicBezTo>
                  <a:cubicBezTo>
                    <a:pt x="22601" y="10591"/>
                    <a:pt x="22584" y="10525"/>
                    <a:pt x="22569" y="10458"/>
                  </a:cubicBezTo>
                  <a:cubicBezTo>
                    <a:pt x="22559" y="10414"/>
                    <a:pt x="22549" y="10369"/>
                    <a:pt x="22538" y="10325"/>
                  </a:cubicBezTo>
                  <a:cubicBezTo>
                    <a:pt x="22532" y="10303"/>
                    <a:pt x="22528" y="10281"/>
                    <a:pt x="22522" y="10258"/>
                  </a:cubicBezTo>
                  <a:cubicBezTo>
                    <a:pt x="22504" y="10190"/>
                    <a:pt x="22485" y="10122"/>
                    <a:pt x="22465" y="10052"/>
                  </a:cubicBezTo>
                  <a:cubicBezTo>
                    <a:pt x="22447" y="9984"/>
                    <a:pt x="22428" y="9915"/>
                    <a:pt x="22410" y="9847"/>
                  </a:cubicBezTo>
                  <a:cubicBezTo>
                    <a:pt x="22392" y="9779"/>
                    <a:pt x="22371" y="9712"/>
                    <a:pt x="22349" y="9645"/>
                  </a:cubicBezTo>
                  <a:cubicBezTo>
                    <a:pt x="22313" y="9530"/>
                    <a:pt x="22280" y="9415"/>
                    <a:pt x="22241" y="9301"/>
                  </a:cubicBezTo>
                  <a:cubicBezTo>
                    <a:pt x="22213" y="9215"/>
                    <a:pt x="22184" y="9129"/>
                    <a:pt x="22155" y="9042"/>
                  </a:cubicBezTo>
                  <a:cubicBezTo>
                    <a:pt x="22133" y="8977"/>
                    <a:pt x="22112" y="8913"/>
                    <a:pt x="22090" y="8848"/>
                  </a:cubicBezTo>
                  <a:cubicBezTo>
                    <a:pt x="22042" y="8714"/>
                    <a:pt x="21994" y="8579"/>
                    <a:pt x="21947" y="8445"/>
                  </a:cubicBezTo>
                  <a:cubicBezTo>
                    <a:pt x="21904" y="8324"/>
                    <a:pt x="21857" y="8205"/>
                    <a:pt x="21812" y="8085"/>
                  </a:cubicBezTo>
                  <a:cubicBezTo>
                    <a:pt x="21764" y="7962"/>
                    <a:pt x="21717" y="7840"/>
                    <a:pt x="21669" y="7719"/>
                  </a:cubicBezTo>
                  <a:cubicBezTo>
                    <a:pt x="21558" y="7441"/>
                    <a:pt x="21446" y="7164"/>
                    <a:pt x="21322" y="6892"/>
                  </a:cubicBezTo>
                  <a:cubicBezTo>
                    <a:pt x="21292" y="6827"/>
                    <a:pt x="21263" y="6761"/>
                    <a:pt x="21233" y="6697"/>
                  </a:cubicBezTo>
                  <a:cubicBezTo>
                    <a:pt x="21212" y="6650"/>
                    <a:pt x="21192" y="6602"/>
                    <a:pt x="21170" y="6557"/>
                  </a:cubicBezTo>
                  <a:cubicBezTo>
                    <a:pt x="21105" y="6431"/>
                    <a:pt x="21042" y="6305"/>
                    <a:pt x="20978" y="6178"/>
                  </a:cubicBezTo>
                  <a:cubicBezTo>
                    <a:pt x="20904" y="6034"/>
                    <a:pt x="20824" y="5893"/>
                    <a:pt x="20747" y="5751"/>
                  </a:cubicBezTo>
                  <a:cubicBezTo>
                    <a:pt x="20679" y="5626"/>
                    <a:pt x="20607" y="5504"/>
                    <a:pt x="20537" y="5380"/>
                  </a:cubicBezTo>
                  <a:cubicBezTo>
                    <a:pt x="20472" y="5267"/>
                    <a:pt x="20404" y="5154"/>
                    <a:pt x="20337" y="5041"/>
                  </a:cubicBezTo>
                  <a:cubicBezTo>
                    <a:pt x="20281" y="4947"/>
                    <a:pt x="20225" y="4852"/>
                    <a:pt x="20165" y="4760"/>
                  </a:cubicBezTo>
                  <a:cubicBezTo>
                    <a:pt x="20082" y="4630"/>
                    <a:pt x="20001" y="4498"/>
                    <a:pt x="19916" y="4369"/>
                  </a:cubicBezTo>
                  <a:cubicBezTo>
                    <a:pt x="19880" y="4317"/>
                    <a:pt x="19845" y="4263"/>
                    <a:pt x="19809" y="4210"/>
                  </a:cubicBezTo>
                  <a:cubicBezTo>
                    <a:pt x="19775" y="4158"/>
                    <a:pt x="19741" y="4104"/>
                    <a:pt x="19704" y="4052"/>
                  </a:cubicBezTo>
                  <a:cubicBezTo>
                    <a:pt x="19629" y="3948"/>
                    <a:pt x="19554" y="3843"/>
                    <a:pt x="19479" y="3738"/>
                  </a:cubicBezTo>
                  <a:cubicBezTo>
                    <a:pt x="19404" y="3633"/>
                    <a:pt x="19321" y="3535"/>
                    <a:pt x="19240" y="3434"/>
                  </a:cubicBezTo>
                  <a:cubicBezTo>
                    <a:pt x="19212" y="3400"/>
                    <a:pt x="19186" y="3366"/>
                    <a:pt x="19158" y="3333"/>
                  </a:cubicBezTo>
                  <a:cubicBezTo>
                    <a:pt x="19143" y="3314"/>
                    <a:pt x="19127" y="3296"/>
                    <a:pt x="19110" y="3278"/>
                  </a:cubicBezTo>
                  <a:cubicBezTo>
                    <a:pt x="19067" y="3232"/>
                    <a:pt x="19024" y="3186"/>
                    <a:pt x="18983" y="3140"/>
                  </a:cubicBezTo>
                  <a:cubicBezTo>
                    <a:pt x="18940" y="3094"/>
                    <a:pt x="18899" y="3045"/>
                    <a:pt x="18856" y="3001"/>
                  </a:cubicBezTo>
                  <a:cubicBezTo>
                    <a:pt x="18806" y="2950"/>
                    <a:pt x="18756" y="2900"/>
                    <a:pt x="18707" y="2849"/>
                  </a:cubicBezTo>
                  <a:cubicBezTo>
                    <a:pt x="18607" y="2748"/>
                    <a:pt x="18508" y="2648"/>
                    <a:pt x="18408" y="2547"/>
                  </a:cubicBezTo>
                  <a:cubicBezTo>
                    <a:pt x="18358" y="2498"/>
                    <a:pt x="18308" y="2446"/>
                    <a:pt x="18257" y="2397"/>
                  </a:cubicBezTo>
                  <a:cubicBezTo>
                    <a:pt x="18205" y="2349"/>
                    <a:pt x="18153" y="2300"/>
                    <a:pt x="18102" y="2252"/>
                  </a:cubicBezTo>
                  <a:cubicBezTo>
                    <a:pt x="18066" y="2219"/>
                    <a:pt x="18031" y="2186"/>
                    <a:pt x="17996" y="2154"/>
                  </a:cubicBezTo>
                  <a:cubicBezTo>
                    <a:pt x="17977" y="2135"/>
                    <a:pt x="17957" y="2116"/>
                    <a:pt x="17936" y="2097"/>
                  </a:cubicBezTo>
                  <a:cubicBezTo>
                    <a:pt x="17889" y="2057"/>
                    <a:pt x="17842" y="2015"/>
                    <a:pt x="17793" y="1976"/>
                  </a:cubicBezTo>
                  <a:cubicBezTo>
                    <a:pt x="17710" y="1908"/>
                    <a:pt x="17625" y="1841"/>
                    <a:pt x="17537" y="1778"/>
                  </a:cubicBezTo>
                  <a:cubicBezTo>
                    <a:pt x="17485" y="1743"/>
                    <a:pt x="17433" y="1706"/>
                    <a:pt x="17380" y="1671"/>
                  </a:cubicBezTo>
                  <a:cubicBezTo>
                    <a:pt x="17327" y="1636"/>
                    <a:pt x="17275" y="1601"/>
                    <a:pt x="17220" y="1568"/>
                  </a:cubicBezTo>
                  <a:cubicBezTo>
                    <a:pt x="17110" y="1504"/>
                    <a:pt x="16998" y="1438"/>
                    <a:pt x="16887" y="1373"/>
                  </a:cubicBezTo>
                  <a:cubicBezTo>
                    <a:pt x="16756" y="1296"/>
                    <a:pt x="16621" y="1225"/>
                    <a:pt x="16487" y="1151"/>
                  </a:cubicBezTo>
                  <a:cubicBezTo>
                    <a:pt x="16389" y="1097"/>
                    <a:pt x="16287" y="1045"/>
                    <a:pt x="16187" y="993"/>
                  </a:cubicBezTo>
                  <a:cubicBezTo>
                    <a:pt x="16148" y="973"/>
                    <a:pt x="16108" y="953"/>
                    <a:pt x="16069" y="933"/>
                  </a:cubicBezTo>
                  <a:cubicBezTo>
                    <a:pt x="16049" y="923"/>
                    <a:pt x="16030" y="912"/>
                    <a:pt x="16010" y="902"/>
                  </a:cubicBezTo>
                  <a:cubicBezTo>
                    <a:pt x="15948" y="873"/>
                    <a:pt x="15884" y="845"/>
                    <a:pt x="15821" y="816"/>
                  </a:cubicBezTo>
                  <a:cubicBezTo>
                    <a:pt x="15757" y="788"/>
                    <a:pt x="15694" y="759"/>
                    <a:pt x="15630" y="730"/>
                  </a:cubicBezTo>
                  <a:cubicBezTo>
                    <a:pt x="15589" y="710"/>
                    <a:pt x="15547" y="692"/>
                    <a:pt x="15503" y="678"/>
                  </a:cubicBezTo>
                  <a:cubicBezTo>
                    <a:pt x="15482" y="670"/>
                    <a:pt x="15461" y="662"/>
                    <a:pt x="15440" y="654"/>
                  </a:cubicBezTo>
                  <a:cubicBezTo>
                    <a:pt x="15355" y="622"/>
                    <a:pt x="15270" y="590"/>
                    <a:pt x="15186" y="559"/>
                  </a:cubicBezTo>
                  <a:cubicBezTo>
                    <a:pt x="15143" y="543"/>
                    <a:pt x="15101" y="527"/>
                    <a:pt x="15059" y="510"/>
                  </a:cubicBezTo>
                  <a:cubicBezTo>
                    <a:pt x="15055" y="509"/>
                    <a:pt x="15052" y="508"/>
                    <a:pt x="15048" y="507"/>
                  </a:cubicBezTo>
                  <a:cubicBezTo>
                    <a:pt x="14924" y="469"/>
                    <a:pt x="14799" y="432"/>
                    <a:pt x="14674" y="394"/>
                  </a:cubicBezTo>
                  <a:cubicBezTo>
                    <a:pt x="14633" y="381"/>
                    <a:pt x="14591" y="370"/>
                    <a:pt x="14549" y="357"/>
                  </a:cubicBezTo>
                  <a:cubicBezTo>
                    <a:pt x="14529" y="350"/>
                    <a:pt x="14508" y="344"/>
                    <a:pt x="14487" y="337"/>
                  </a:cubicBezTo>
                  <a:cubicBezTo>
                    <a:pt x="14424" y="323"/>
                    <a:pt x="14359" y="308"/>
                    <a:pt x="14294" y="293"/>
                  </a:cubicBezTo>
                  <a:cubicBezTo>
                    <a:pt x="14166" y="264"/>
                    <a:pt x="14038" y="236"/>
                    <a:pt x="13910" y="207"/>
                  </a:cubicBezTo>
                  <a:cubicBezTo>
                    <a:pt x="13884" y="201"/>
                    <a:pt x="13860" y="196"/>
                    <a:pt x="13835" y="194"/>
                  </a:cubicBezTo>
                  <a:cubicBezTo>
                    <a:pt x="13792" y="187"/>
                    <a:pt x="13749" y="180"/>
                    <a:pt x="13708" y="173"/>
                  </a:cubicBezTo>
                  <a:cubicBezTo>
                    <a:pt x="13644" y="164"/>
                    <a:pt x="13581" y="154"/>
                    <a:pt x="13517" y="143"/>
                  </a:cubicBezTo>
                  <a:cubicBezTo>
                    <a:pt x="13474" y="136"/>
                    <a:pt x="13433" y="130"/>
                    <a:pt x="13390" y="124"/>
                  </a:cubicBezTo>
                  <a:cubicBezTo>
                    <a:pt x="13369" y="120"/>
                    <a:pt x="13347" y="117"/>
                    <a:pt x="13326" y="113"/>
                  </a:cubicBezTo>
                  <a:cubicBezTo>
                    <a:pt x="13256" y="106"/>
                    <a:pt x="13187" y="99"/>
                    <a:pt x="13116" y="92"/>
                  </a:cubicBezTo>
                  <a:cubicBezTo>
                    <a:pt x="12997" y="81"/>
                    <a:pt x="12878" y="67"/>
                    <a:pt x="12759" y="59"/>
                  </a:cubicBezTo>
                  <a:lnTo>
                    <a:pt x="12376" y="35"/>
                  </a:lnTo>
                  <a:cubicBezTo>
                    <a:pt x="12217" y="24"/>
                    <a:pt x="12056" y="20"/>
                    <a:pt x="11897" y="14"/>
                  </a:cubicBezTo>
                  <a:cubicBezTo>
                    <a:pt x="11828" y="12"/>
                    <a:pt x="11759" y="8"/>
                    <a:pt x="11690" y="6"/>
                  </a:cubicBezTo>
                  <a:cubicBezTo>
                    <a:pt x="11621" y="3"/>
                    <a:pt x="11552" y="3"/>
                    <a:pt x="11482" y="2"/>
                  </a:cubicBezTo>
                  <a:cubicBezTo>
                    <a:pt x="11315" y="2"/>
                    <a:pt x="11147" y="0"/>
                    <a:pt x="10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7674325" y="1289000"/>
              <a:ext cx="263275" cy="410225"/>
            </a:xfrm>
            <a:custGeom>
              <a:rect b="b" l="l" r="r" t="t"/>
              <a:pathLst>
                <a:path extrusionOk="0" h="16409" w="10531">
                  <a:moveTo>
                    <a:pt x="3960" y="191"/>
                  </a:moveTo>
                  <a:cubicBezTo>
                    <a:pt x="3986" y="191"/>
                    <a:pt x="4011" y="192"/>
                    <a:pt x="4038" y="193"/>
                  </a:cubicBezTo>
                  <a:cubicBezTo>
                    <a:pt x="4689" y="238"/>
                    <a:pt x="5102" y="685"/>
                    <a:pt x="4996" y="1346"/>
                  </a:cubicBezTo>
                  <a:cubicBezTo>
                    <a:pt x="4911" y="1731"/>
                    <a:pt x="4680" y="2077"/>
                    <a:pt x="4399" y="2349"/>
                  </a:cubicBezTo>
                  <a:cubicBezTo>
                    <a:pt x="4039" y="2686"/>
                    <a:pt x="3553" y="2868"/>
                    <a:pt x="3065" y="2905"/>
                  </a:cubicBezTo>
                  <a:cubicBezTo>
                    <a:pt x="3025" y="2907"/>
                    <a:pt x="2985" y="2909"/>
                    <a:pt x="2945" y="2909"/>
                  </a:cubicBezTo>
                  <a:cubicBezTo>
                    <a:pt x="2382" y="2909"/>
                    <a:pt x="1827" y="2649"/>
                    <a:pt x="1434" y="2252"/>
                  </a:cubicBezTo>
                  <a:cubicBezTo>
                    <a:pt x="1782" y="1531"/>
                    <a:pt x="2270" y="841"/>
                    <a:pt x="3004" y="470"/>
                  </a:cubicBezTo>
                  <a:cubicBezTo>
                    <a:pt x="3299" y="313"/>
                    <a:pt x="3624" y="191"/>
                    <a:pt x="3960" y="191"/>
                  </a:cubicBezTo>
                  <a:close/>
                  <a:moveTo>
                    <a:pt x="3988" y="0"/>
                  </a:moveTo>
                  <a:cubicBezTo>
                    <a:pt x="3656" y="0"/>
                    <a:pt x="3334" y="114"/>
                    <a:pt x="3042" y="267"/>
                  </a:cubicBezTo>
                  <a:cubicBezTo>
                    <a:pt x="2264" y="653"/>
                    <a:pt x="1691" y="1345"/>
                    <a:pt x="1313" y="2114"/>
                  </a:cubicBezTo>
                  <a:cubicBezTo>
                    <a:pt x="1136" y="1883"/>
                    <a:pt x="1019" y="1630"/>
                    <a:pt x="913" y="1355"/>
                  </a:cubicBezTo>
                  <a:cubicBezTo>
                    <a:pt x="802" y="1052"/>
                    <a:pt x="701" y="745"/>
                    <a:pt x="629" y="431"/>
                  </a:cubicBezTo>
                  <a:cubicBezTo>
                    <a:pt x="612" y="348"/>
                    <a:pt x="600" y="265"/>
                    <a:pt x="592" y="181"/>
                  </a:cubicBezTo>
                  <a:cubicBezTo>
                    <a:pt x="596" y="127"/>
                    <a:pt x="567" y="69"/>
                    <a:pt x="507" y="69"/>
                  </a:cubicBezTo>
                  <a:cubicBezTo>
                    <a:pt x="505" y="68"/>
                    <a:pt x="503" y="68"/>
                    <a:pt x="502" y="68"/>
                  </a:cubicBezTo>
                  <a:cubicBezTo>
                    <a:pt x="267" y="68"/>
                    <a:pt x="657" y="1118"/>
                    <a:pt x="701" y="1257"/>
                  </a:cubicBezTo>
                  <a:cubicBezTo>
                    <a:pt x="828" y="1617"/>
                    <a:pt x="979" y="1980"/>
                    <a:pt x="1229" y="2273"/>
                  </a:cubicBezTo>
                  <a:cubicBezTo>
                    <a:pt x="832" y="3093"/>
                    <a:pt x="556" y="3967"/>
                    <a:pt x="371" y="4857"/>
                  </a:cubicBezTo>
                  <a:cubicBezTo>
                    <a:pt x="246" y="5431"/>
                    <a:pt x="145" y="6011"/>
                    <a:pt x="92" y="6595"/>
                  </a:cubicBezTo>
                  <a:cubicBezTo>
                    <a:pt x="12" y="7369"/>
                    <a:pt x="0" y="8151"/>
                    <a:pt x="104" y="8923"/>
                  </a:cubicBezTo>
                  <a:cubicBezTo>
                    <a:pt x="263" y="10016"/>
                    <a:pt x="571" y="11091"/>
                    <a:pt x="1057" y="12084"/>
                  </a:cubicBezTo>
                  <a:cubicBezTo>
                    <a:pt x="1397" y="12846"/>
                    <a:pt x="1872" y="13536"/>
                    <a:pt x="2386" y="14190"/>
                  </a:cubicBezTo>
                  <a:cubicBezTo>
                    <a:pt x="2680" y="14576"/>
                    <a:pt x="2995" y="14954"/>
                    <a:pt x="3392" y="15238"/>
                  </a:cubicBezTo>
                  <a:cubicBezTo>
                    <a:pt x="4444" y="15979"/>
                    <a:pt x="5742" y="16253"/>
                    <a:pt x="7003" y="16368"/>
                  </a:cubicBezTo>
                  <a:cubicBezTo>
                    <a:pt x="7242" y="16389"/>
                    <a:pt x="7482" y="16408"/>
                    <a:pt x="7723" y="16408"/>
                  </a:cubicBezTo>
                  <a:cubicBezTo>
                    <a:pt x="7863" y="16408"/>
                    <a:pt x="8004" y="16402"/>
                    <a:pt x="8144" y="16385"/>
                  </a:cubicBezTo>
                  <a:cubicBezTo>
                    <a:pt x="8396" y="16353"/>
                    <a:pt x="8646" y="16301"/>
                    <a:pt x="8892" y="16236"/>
                  </a:cubicBezTo>
                  <a:cubicBezTo>
                    <a:pt x="9358" y="16112"/>
                    <a:pt x="9824" y="15951"/>
                    <a:pt x="10218" y="15665"/>
                  </a:cubicBezTo>
                  <a:cubicBezTo>
                    <a:pt x="10325" y="15590"/>
                    <a:pt x="10432" y="15513"/>
                    <a:pt x="10531" y="15427"/>
                  </a:cubicBezTo>
                  <a:cubicBezTo>
                    <a:pt x="10488" y="15396"/>
                    <a:pt x="10444" y="15365"/>
                    <a:pt x="10403" y="15333"/>
                  </a:cubicBezTo>
                  <a:cubicBezTo>
                    <a:pt x="9825" y="15839"/>
                    <a:pt x="9121" y="16046"/>
                    <a:pt x="8374" y="16176"/>
                  </a:cubicBezTo>
                  <a:cubicBezTo>
                    <a:pt x="8163" y="16212"/>
                    <a:pt x="7951" y="16226"/>
                    <a:pt x="7738" y="16226"/>
                  </a:cubicBezTo>
                  <a:cubicBezTo>
                    <a:pt x="7333" y="16226"/>
                    <a:pt x="6927" y="16175"/>
                    <a:pt x="6525" y="16133"/>
                  </a:cubicBezTo>
                  <a:cubicBezTo>
                    <a:pt x="5318" y="15991"/>
                    <a:pt x="4076" y="15635"/>
                    <a:pt x="3150" y="14809"/>
                  </a:cubicBezTo>
                  <a:cubicBezTo>
                    <a:pt x="2617" y="14299"/>
                    <a:pt x="2177" y="13685"/>
                    <a:pt x="1764" y="13076"/>
                  </a:cubicBezTo>
                  <a:cubicBezTo>
                    <a:pt x="1387" y="12432"/>
                    <a:pt x="1072" y="11753"/>
                    <a:pt x="810" y="11055"/>
                  </a:cubicBezTo>
                  <a:cubicBezTo>
                    <a:pt x="559" y="10389"/>
                    <a:pt x="392" y="9696"/>
                    <a:pt x="286" y="8994"/>
                  </a:cubicBezTo>
                  <a:cubicBezTo>
                    <a:pt x="196" y="8268"/>
                    <a:pt x="186" y="7535"/>
                    <a:pt x="230" y="6807"/>
                  </a:cubicBezTo>
                  <a:cubicBezTo>
                    <a:pt x="275" y="6080"/>
                    <a:pt x="399" y="5363"/>
                    <a:pt x="577" y="4659"/>
                  </a:cubicBezTo>
                  <a:cubicBezTo>
                    <a:pt x="767" y="3886"/>
                    <a:pt x="1021" y="3130"/>
                    <a:pt x="1357" y="2408"/>
                  </a:cubicBezTo>
                  <a:cubicBezTo>
                    <a:pt x="1816" y="2849"/>
                    <a:pt x="2417" y="3074"/>
                    <a:pt x="3010" y="3074"/>
                  </a:cubicBezTo>
                  <a:cubicBezTo>
                    <a:pt x="3705" y="3074"/>
                    <a:pt x="4388" y="2765"/>
                    <a:pt x="4819" y="2132"/>
                  </a:cubicBezTo>
                  <a:cubicBezTo>
                    <a:pt x="5009" y="1856"/>
                    <a:pt x="5162" y="1540"/>
                    <a:pt x="5178" y="1200"/>
                  </a:cubicBezTo>
                  <a:cubicBezTo>
                    <a:pt x="5205" y="491"/>
                    <a:pt x="4708" y="18"/>
                    <a:pt x="4012" y="0"/>
                  </a:cubicBezTo>
                  <a:cubicBezTo>
                    <a:pt x="4004" y="0"/>
                    <a:pt x="3996" y="0"/>
                    <a:pt x="3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7817092" y="1202252"/>
              <a:ext cx="530000" cy="520275"/>
            </a:xfrm>
            <a:custGeom>
              <a:rect b="b" l="l" r="r" t="t"/>
              <a:pathLst>
                <a:path extrusionOk="0" h="20811" w="21200">
                  <a:moveTo>
                    <a:pt x="10601" y="193"/>
                  </a:moveTo>
                  <a:cubicBezTo>
                    <a:pt x="11831" y="193"/>
                    <a:pt x="13067" y="375"/>
                    <a:pt x="14226" y="799"/>
                  </a:cubicBezTo>
                  <a:cubicBezTo>
                    <a:pt x="16281" y="1573"/>
                    <a:pt x="18096" y="3002"/>
                    <a:pt x="19289" y="4859"/>
                  </a:cubicBezTo>
                  <a:cubicBezTo>
                    <a:pt x="20186" y="6304"/>
                    <a:pt x="20796" y="7967"/>
                    <a:pt x="20902" y="9676"/>
                  </a:cubicBezTo>
                  <a:cubicBezTo>
                    <a:pt x="21057" y="12286"/>
                    <a:pt x="20277" y="14889"/>
                    <a:pt x="18587" y="16903"/>
                  </a:cubicBezTo>
                  <a:cubicBezTo>
                    <a:pt x="18020" y="17579"/>
                    <a:pt x="17385" y="18203"/>
                    <a:pt x="16666" y="18719"/>
                  </a:cubicBezTo>
                  <a:cubicBezTo>
                    <a:pt x="14942" y="19940"/>
                    <a:pt x="12843" y="20626"/>
                    <a:pt x="10728" y="20626"/>
                  </a:cubicBezTo>
                  <a:cubicBezTo>
                    <a:pt x="10704" y="20626"/>
                    <a:pt x="10679" y="20626"/>
                    <a:pt x="10655" y="20626"/>
                  </a:cubicBezTo>
                  <a:cubicBezTo>
                    <a:pt x="10624" y="20626"/>
                    <a:pt x="10593" y="20626"/>
                    <a:pt x="10562" y="20626"/>
                  </a:cubicBezTo>
                  <a:cubicBezTo>
                    <a:pt x="8039" y="20626"/>
                    <a:pt x="5548" y="19599"/>
                    <a:pt x="3711" y="17867"/>
                  </a:cubicBezTo>
                  <a:cubicBezTo>
                    <a:pt x="3093" y="17295"/>
                    <a:pt x="2533" y="16635"/>
                    <a:pt x="2087" y="15916"/>
                  </a:cubicBezTo>
                  <a:cubicBezTo>
                    <a:pt x="1635" y="15197"/>
                    <a:pt x="1247" y="14434"/>
                    <a:pt x="988" y="13622"/>
                  </a:cubicBezTo>
                  <a:cubicBezTo>
                    <a:pt x="222" y="11350"/>
                    <a:pt x="320" y="8828"/>
                    <a:pt x="1198" y="6600"/>
                  </a:cubicBezTo>
                  <a:cubicBezTo>
                    <a:pt x="1605" y="5597"/>
                    <a:pt x="2183" y="4653"/>
                    <a:pt x="2875" y="3814"/>
                  </a:cubicBezTo>
                  <a:cubicBezTo>
                    <a:pt x="4608" y="1756"/>
                    <a:pt x="7186" y="406"/>
                    <a:pt x="9877" y="214"/>
                  </a:cubicBezTo>
                  <a:cubicBezTo>
                    <a:pt x="10118" y="200"/>
                    <a:pt x="10359" y="193"/>
                    <a:pt x="10601" y="193"/>
                  </a:cubicBezTo>
                  <a:close/>
                  <a:moveTo>
                    <a:pt x="10818" y="0"/>
                  </a:moveTo>
                  <a:cubicBezTo>
                    <a:pt x="10774" y="0"/>
                    <a:pt x="10730" y="0"/>
                    <a:pt x="10686" y="1"/>
                  </a:cubicBezTo>
                  <a:cubicBezTo>
                    <a:pt x="8910" y="30"/>
                    <a:pt x="7128" y="464"/>
                    <a:pt x="5580" y="1350"/>
                  </a:cubicBezTo>
                  <a:cubicBezTo>
                    <a:pt x="2780" y="2925"/>
                    <a:pt x="770" y="5850"/>
                    <a:pt x="386" y="9049"/>
                  </a:cubicBezTo>
                  <a:cubicBezTo>
                    <a:pt x="1" y="11873"/>
                    <a:pt x="841" y="14866"/>
                    <a:pt x="2692" y="17040"/>
                  </a:cubicBezTo>
                  <a:cubicBezTo>
                    <a:pt x="3799" y="18405"/>
                    <a:pt x="5285" y="19460"/>
                    <a:pt x="6919" y="20101"/>
                  </a:cubicBezTo>
                  <a:cubicBezTo>
                    <a:pt x="8010" y="20514"/>
                    <a:pt x="9171" y="20745"/>
                    <a:pt x="10336" y="20800"/>
                  </a:cubicBezTo>
                  <a:lnTo>
                    <a:pt x="10336" y="20801"/>
                  </a:lnTo>
                  <a:cubicBezTo>
                    <a:pt x="10478" y="20807"/>
                    <a:pt x="10620" y="20811"/>
                    <a:pt x="10761" y="20811"/>
                  </a:cubicBezTo>
                  <a:cubicBezTo>
                    <a:pt x="13779" y="20811"/>
                    <a:pt x="16732" y="19390"/>
                    <a:pt x="18670" y="17079"/>
                  </a:cubicBezTo>
                  <a:cubicBezTo>
                    <a:pt x="20283" y="15135"/>
                    <a:pt x="21200" y="12589"/>
                    <a:pt x="21078" y="10057"/>
                  </a:cubicBezTo>
                  <a:cubicBezTo>
                    <a:pt x="20997" y="8279"/>
                    <a:pt x="20530" y="6493"/>
                    <a:pt x="19564" y="4986"/>
                  </a:cubicBezTo>
                  <a:cubicBezTo>
                    <a:pt x="18512" y="3283"/>
                    <a:pt x="16978" y="1871"/>
                    <a:pt x="15162" y="1020"/>
                  </a:cubicBezTo>
                  <a:cubicBezTo>
                    <a:pt x="13802" y="398"/>
                    <a:pt x="12319" y="0"/>
                    <a:pt x="10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8183050" y="1701925"/>
              <a:ext cx="115800" cy="57650"/>
            </a:xfrm>
            <a:custGeom>
              <a:rect b="b" l="l" r="r" t="t"/>
              <a:pathLst>
                <a:path extrusionOk="0" h="2306" w="4632">
                  <a:moveTo>
                    <a:pt x="531" y="0"/>
                  </a:moveTo>
                  <a:cubicBezTo>
                    <a:pt x="419" y="0"/>
                    <a:pt x="307" y="2"/>
                    <a:pt x="193" y="5"/>
                  </a:cubicBezTo>
                  <a:cubicBezTo>
                    <a:pt x="191" y="5"/>
                    <a:pt x="189" y="5"/>
                    <a:pt x="188" y="5"/>
                  </a:cubicBezTo>
                  <a:cubicBezTo>
                    <a:pt x="166" y="5"/>
                    <a:pt x="142" y="2"/>
                    <a:pt x="119" y="2"/>
                  </a:cubicBezTo>
                  <a:cubicBezTo>
                    <a:pt x="84" y="2"/>
                    <a:pt x="50" y="9"/>
                    <a:pt x="29" y="43"/>
                  </a:cubicBezTo>
                  <a:cubicBezTo>
                    <a:pt x="1" y="83"/>
                    <a:pt x="17" y="147"/>
                    <a:pt x="61" y="170"/>
                  </a:cubicBezTo>
                  <a:cubicBezTo>
                    <a:pt x="96" y="181"/>
                    <a:pt x="133" y="184"/>
                    <a:pt x="170" y="184"/>
                  </a:cubicBezTo>
                  <a:cubicBezTo>
                    <a:pt x="208" y="184"/>
                    <a:pt x="246" y="181"/>
                    <a:pt x="284" y="181"/>
                  </a:cubicBezTo>
                  <a:cubicBezTo>
                    <a:pt x="292" y="181"/>
                    <a:pt x="300" y="181"/>
                    <a:pt x="308" y="182"/>
                  </a:cubicBezTo>
                  <a:cubicBezTo>
                    <a:pt x="476" y="180"/>
                    <a:pt x="645" y="176"/>
                    <a:pt x="813" y="176"/>
                  </a:cubicBezTo>
                  <a:cubicBezTo>
                    <a:pt x="968" y="176"/>
                    <a:pt x="1122" y="179"/>
                    <a:pt x="1276" y="190"/>
                  </a:cubicBezTo>
                  <a:cubicBezTo>
                    <a:pt x="1802" y="221"/>
                    <a:pt x="2324" y="325"/>
                    <a:pt x="2823" y="496"/>
                  </a:cubicBezTo>
                  <a:cubicBezTo>
                    <a:pt x="3162" y="615"/>
                    <a:pt x="3490" y="737"/>
                    <a:pt x="3809" y="905"/>
                  </a:cubicBezTo>
                  <a:cubicBezTo>
                    <a:pt x="4081" y="1037"/>
                    <a:pt x="4505" y="1326"/>
                    <a:pt x="4276" y="1667"/>
                  </a:cubicBezTo>
                  <a:cubicBezTo>
                    <a:pt x="3976" y="2008"/>
                    <a:pt x="3239" y="2136"/>
                    <a:pt x="2551" y="2136"/>
                  </a:cubicBezTo>
                  <a:cubicBezTo>
                    <a:pt x="2092" y="2136"/>
                    <a:pt x="1655" y="2079"/>
                    <a:pt x="1382" y="1990"/>
                  </a:cubicBezTo>
                  <a:cubicBezTo>
                    <a:pt x="1374" y="1988"/>
                    <a:pt x="1366" y="1987"/>
                    <a:pt x="1358" y="1987"/>
                  </a:cubicBezTo>
                  <a:cubicBezTo>
                    <a:pt x="1325" y="1987"/>
                    <a:pt x="1294" y="2008"/>
                    <a:pt x="1283" y="2042"/>
                  </a:cubicBezTo>
                  <a:cubicBezTo>
                    <a:pt x="1270" y="2081"/>
                    <a:pt x="1289" y="2133"/>
                    <a:pt x="1331" y="2146"/>
                  </a:cubicBezTo>
                  <a:cubicBezTo>
                    <a:pt x="1718" y="2267"/>
                    <a:pt x="2126" y="2301"/>
                    <a:pt x="2530" y="2305"/>
                  </a:cubicBezTo>
                  <a:cubicBezTo>
                    <a:pt x="3063" y="2302"/>
                    <a:pt x="3642" y="2274"/>
                    <a:pt x="4124" y="2025"/>
                  </a:cubicBezTo>
                  <a:cubicBezTo>
                    <a:pt x="4483" y="1845"/>
                    <a:pt x="4632" y="1451"/>
                    <a:pt x="4383" y="1111"/>
                  </a:cubicBezTo>
                  <a:cubicBezTo>
                    <a:pt x="4228" y="893"/>
                    <a:pt x="3973" y="776"/>
                    <a:pt x="3740" y="661"/>
                  </a:cubicBezTo>
                  <a:cubicBezTo>
                    <a:pt x="2684" y="168"/>
                    <a:pt x="1663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7826663" y="1205375"/>
              <a:ext cx="515575" cy="515600"/>
            </a:xfrm>
            <a:custGeom>
              <a:rect b="b" l="l" r="r" t="t"/>
              <a:pathLst>
                <a:path extrusionOk="0" h="20624" w="20623">
                  <a:moveTo>
                    <a:pt x="10312" y="1"/>
                  </a:moveTo>
                  <a:cubicBezTo>
                    <a:pt x="4617" y="1"/>
                    <a:pt x="1" y="4618"/>
                    <a:pt x="1" y="10312"/>
                  </a:cubicBezTo>
                  <a:cubicBezTo>
                    <a:pt x="1" y="16006"/>
                    <a:pt x="4617" y="20623"/>
                    <a:pt x="10312" y="20623"/>
                  </a:cubicBezTo>
                  <a:cubicBezTo>
                    <a:pt x="16007" y="20623"/>
                    <a:pt x="20623" y="16006"/>
                    <a:pt x="20623" y="10312"/>
                  </a:cubicBezTo>
                  <a:cubicBezTo>
                    <a:pt x="20623" y="4617"/>
                    <a:pt x="16007" y="1"/>
                    <a:pt x="10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1" name="Google Shape;841;p10"/>
            <p:cNvGrpSpPr/>
            <p:nvPr/>
          </p:nvGrpSpPr>
          <p:grpSpPr>
            <a:xfrm>
              <a:off x="7828250" y="1205688"/>
              <a:ext cx="512400" cy="514975"/>
              <a:chOff x="7832275" y="1212950"/>
              <a:chExt cx="512400" cy="514975"/>
            </a:xfrm>
          </p:grpSpPr>
          <p:sp>
            <p:nvSpPr>
              <p:cNvPr id="842" name="Google Shape;842;p10"/>
              <p:cNvSpPr/>
              <p:nvPr/>
            </p:nvSpPr>
            <p:spPr>
              <a:xfrm>
                <a:off x="7895900" y="1274225"/>
                <a:ext cx="222925" cy="453700"/>
              </a:xfrm>
              <a:custGeom>
                <a:rect b="b" l="l" r="r" t="t"/>
                <a:pathLst>
                  <a:path extrusionOk="0" h="18148" w="8917">
                    <a:moveTo>
                      <a:pt x="4437" y="14184"/>
                    </a:moveTo>
                    <a:lnTo>
                      <a:pt x="4437" y="14184"/>
                    </a:lnTo>
                    <a:cubicBezTo>
                      <a:pt x="4438" y="14187"/>
                      <a:pt x="4441" y="14189"/>
                      <a:pt x="4442" y="14191"/>
                    </a:cubicBezTo>
                    <a:cubicBezTo>
                      <a:pt x="4443" y="14192"/>
                      <a:pt x="4444" y="14193"/>
                      <a:pt x="4456" y="14209"/>
                    </a:cubicBezTo>
                    <a:lnTo>
                      <a:pt x="4456" y="14209"/>
                    </a:lnTo>
                    <a:cubicBezTo>
                      <a:pt x="4450" y="14201"/>
                      <a:pt x="4443" y="14193"/>
                      <a:pt x="4437" y="14184"/>
                    </a:cubicBezTo>
                    <a:close/>
                    <a:moveTo>
                      <a:pt x="1142" y="0"/>
                    </a:moveTo>
                    <a:cubicBezTo>
                      <a:pt x="973" y="0"/>
                      <a:pt x="786" y="143"/>
                      <a:pt x="791" y="405"/>
                    </a:cubicBezTo>
                    <a:cubicBezTo>
                      <a:pt x="0" y="5107"/>
                      <a:pt x="1636" y="10439"/>
                      <a:pt x="4464" y="14219"/>
                    </a:cubicBezTo>
                    <a:cubicBezTo>
                      <a:pt x="4461" y="14215"/>
                      <a:pt x="4458" y="14212"/>
                      <a:pt x="4456" y="14209"/>
                    </a:cubicBezTo>
                    <a:lnTo>
                      <a:pt x="4456" y="14209"/>
                    </a:lnTo>
                    <a:cubicBezTo>
                      <a:pt x="4875" y="14756"/>
                      <a:pt x="5343" y="15261"/>
                      <a:pt x="5832" y="15745"/>
                    </a:cubicBezTo>
                    <a:cubicBezTo>
                      <a:pt x="6625" y="16571"/>
                      <a:pt x="7341" y="17491"/>
                      <a:pt x="8334" y="18095"/>
                    </a:cubicBezTo>
                    <a:cubicBezTo>
                      <a:pt x="8388" y="18131"/>
                      <a:pt x="8442" y="18147"/>
                      <a:pt x="8493" y="18147"/>
                    </a:cubicBezTo>
                    <a:cubicBezTo>
                      <a:pt x="8739" y="18147"/>
                      <a:pt x="8916" y="17777"/>
                      <a:pt x="8658" y="17611"/>
                    </a:cubicBezTo>
                    <a:cubicBezTo>
                      <a:pt x="8279" y="17361"/>
                      <a:pt x="7929" y="17073"/>
                      <a:pt x="7598" y="16765"/>
                    </a:cubicBezTo>
                    <a:cubicBezTo>
                      <a:pt x="6832" y="15909"/>
                      <a:pt x="6042" y="15069"/>
                      <a:pt x="5304" y="14188"/>
                    </a:cubicBezTo>
                    <a:cubicBezTo>
                      <a:pt x="4136" y="12754"/>
                      <a:pt x="3305" y="11034"/>
                      <a:pt x="2612" y="9323"/>
                    </a:cubicBezTo>
                    <a:cubicBezTo>
                      <a:pt x="1681" y="6862"/>
                      <a:pt x="1112" y="4256"/>
                      <a:pt x="1254" y="1611"/>
                    </a:cubicBezTo>
                    <a:cubicBezTo>
                      <a:pt x="1280" y="1200"/>
                      <a:pt x="1305" y="785"/>
                      <a:pt x="1397" y="382"/>
                    </a:cubicBezTo>
                    <a:cubicBezTo>
                      <a:pt x="1439" y="122"/>
                      <a:pt x="1298" y="0"/>
                      <a:pt x="1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10"/>
              <p:cNvSpPr/>
              <p:nvPr/>
            </p:nvSpPr>
            <p:spPr>
              <a:xfrm>
                <a:off x="8058075" y="1212950"/>
                <a:ext cx="210900" cy="435550"/>
              </a:xfrm>
              <a:custGeom>
                <a:rect b="b" l="l" r="r" t="t"/>
                <a:pathLst>
                  <a:path extrusionOk="0" h="17422" w="8436">
                    <a:moveTo>
                      <a:pt x="483" y="1"/>
                    </a:moveTo>
                    <a:cubicBezTo>
                      <a:pt x="220" y="1"/>
                      <a:pt x="260" y="883"/>
                      <a:pt x="210" y="1095"/>
                    </a:cubicBezTo>
                    <a:cubicBezTo>
                      <a:pt x="1" y="3441"/>
                      <a:pt x="772" y="5737"/>
                      <a:pt x="1499" y="7935"/>
                    </a:cubicBezTo>
                    <a:cubicBezTo>
                      <a:pt x="2414" y="10475"/>
                      <a:pt x="3748" y="12885"/>
                      <a:pt x="5535" y="14916"/>
                    </a:cubicBezTo>
                    <a:cubicBezTo>
                      <a:pt x="6269" y="15790"/>
                      <a:pt x="6979" y="16707"/>
                      <a:pt x="7923" y="17369"/>
                    </a:cubicBezTo>
                    <a:cubicBezTo>
                      <a:pt x="7973" y="17405"/>
                      <a:pt x="8028" y="17421"/>
                      <a:pt x="8082" y="17421"/>
                    </a:cubicBezTo>
                    <a:cubicBezTo>
                      <a:pt x="8262" y="17421"/>
                      <a:pt x="8435" y="17247"/>
                      <a:pt x="8388" y="17053"/>
                    </a:cubicBezTo>
                    <a:cubicBezTo>
                      <a:pt x="8365" y="16923"/>
                      <a:pt x="8247" y="16857"/>
                      <a:pt x="8150" y="16784"/>
                    </a:cubicBezTo>
                    <a:cubicBezTo>
                      <a:pt x="7886" y="16579"/>
                      <a:pt x="7632" y="16357"/>
                      <a:pt x="7396" y="16119"/>
                    </a:cubicBezTo>
                    <a:cubicBezTo>
                      <a:pt x="6400" y="15023"/>
                      <a:pt x="5395" y="13916"/>
                      <a:pt x="4580" y="12676"/>
                    </a:cubicBezTo>
                    <a:cubicBezTo>
                      <a:pt x="3044" y="10434"/>
                      <a:pt x="2024" y="7882"/>
                      <a:pt x="1294" y="5275"/>
                    </a:cubicBezTo>
                    <a:cubicBezTo>
                      <a:pt x="895" y="3930"/>
                      <a:pt x="635" y="2542"/>
                      <a:pt x="642" y="1136"/>
                    </a:cubicBezTo>
                    <a:cubicBezTo>
                      <a:pt x="618" y="785"/>
                      <a:pt x="707" y="409"/>
                      <a:pt x="629" y="71"/>
                    </a:cubicBezTo>
                    <a:cubicBezTo>
                      <a:pt x="572" y="22"/>
                      <a:pt x="524" y="1"/>
                      <a:pt x="4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10"/>
              <p:cNvSpPr/>
              <p:nvPr/>
            </p:nvSpPr>
            <p:spPr>
              <a:xfrm>
                <a:off x="8202425" y="1387075"/>
                <a:ext cx="90050" cy="211700"/>
              </a:xfrm>
              <a:custGeom>
                <a:rect b="b" l="l" r="r" t="t"/>
                <a:pathLst>
                  <a:path extrusionOk="0" h="8468" w="3602">
                    <a:moveTo>
                      <a:pt x="3318" y="1"/>
                    </a:moveTo>
                    <a:cubicBezTo>
                      <a:pt x="3291" y="1"/>
                      <a:pt x="3254" y="22"/>
                      <a:pt x="3208" y="68"/>
                    </a:cubicBezTo>
                    <a:cubicBezTo>
                      <a:pt x="2652" y="1856"/>
                      <a:pt x="2068" y="3641"/>
                      <a:pt x="1355" y="5376"/>
                    </a:cubicBezTo>
                    <a:cubicBezTo>
                      <a:pt x="1060" y="6087"/>
                      <a:pt x="780" y="6807"/>
                      <a:pt x="473" y="7514"/>
                    </a:cubicBezTo>
                    <a:cubicBezTo>
                      <a:pt x="387" y="7802"/>
                      <a:pt x="1" y="8271"/>
                      <a:pt x="415" y="8456"/>
                    </a:cubicBezTo>
                    <a:cubicBezTo>
                      <a:pt x="446" y="8463"/>
                      <a:pt x="475" y="8467"/>
                      <a:pt x="502" y="8467"/>
                    </a:cubicBezTo>
                    <a:cubicBezTo>
                      <a:pt x="876" y="8467"/>
                      <a:pt x="928" y="7764"/>
                      <a:pt x="1106" y="7499"/>
                    </a:cubicBezTo>
                    <a:cubicBezTo>
                      <a:pt x="1333" y="6953"/>
                      <a:pt x="1564" y="6360"/>
                      <a:pt x="1786" y="5803"/>
                    </a:cubicBezTo>
                    <a:cubicBezTo>
                      <a:pt x="2250" y="4677"/>
                      <a:pt x="2640" y="3525"/>
                      <a:pt x="2958" y="2349"/>
                    </a:cubicBezTo>
                    <a:cubicBezTo>
                      <a:pt x="2983" y="2209"/>
                      <a:pt x="3602" y="1"/>
                      <a:pt x="3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0"/>
              <p:cNvSpPr/>
              <p:nvPr/>
            </p:nvSpPr>
            <p:spPr>
              <a:xfrm>
                <a:off x="8244575" y="1509275"/>
                <a:ext cx="100100" cy="22625"/>
              </a:xfrm>
              <a:custGeom>
                <a:rect b="b" l="l" r="r" t="t"/>
                <a:pathLst>
                  <a:path extrusionOk="0" h="905" w="4004">
                    <a:moveTo>
                      <a:pt x="214" y="78"/>
                    </a:moveTo>
                    <a:lnTo>
                      <a:pt x="214" y="78"/>
                    </a:lnTo>
                    <a:cubicBezTo>
                      <a:pt x="213" y="78"/>
                      <a:pt x="213" y="79"/>
                      <a:pt x="213" y="79"/>
                    </a:cubicBezTo>
                    <a:cubicBezTo>
                      <a:pt x="213" y="79"/>
                      <a:pt x="214" y="78"/>
                      <a:pt x="214" y="78"/>
                    </a:cubicBezTo>
                    <a:close/>
                    <a:moveTo>
                      <a:pt x="413" y="257"/>
                    </a:moveTo>
                    <a:cubicBezTo>
                      <a:pt x="413" y="257"/>
                      <a:pt x="413" y="257"/>
                      <a:pt x="413" y="258"/>
                    </a:cubicBezTo>
                    <a:cubicBezTo>
                      <a:pt x="410" y="260"/>
                      <a:pt x="406" y="261"/>
                      <a:pt x="403" y="264"/>
                    </a:cubicBezTo>
                    <a:cubicBezTo>
                      <a:pt x="401" y="264"/>
                      <a:pt x="398" y="266"/>
                      <a:pt x="395" y="267"/>
                    </a:cubicBezTo>
                    <a:lnTo>
                      <a:pt x="395" y="267"/>
                    </a:lnTo>
                    <a:cubicBezTo>
                      <a:pt x="401" y="264"/>
                      <a:pt x="407" y="260"/>
                      <a:pt x="413" y="257"/>
                    </a:cubicBezTo>
                    <a:close/>
                    <a:moveTo>
                      <a:pt x="340" y="0"/>
                    </a:moveTo>
                    <a:cubicBezTo>
                      <a:pt x="289" y="0"/>
                      <a:pt x="239" y="29"/>
                      <a:pt x="214" y="78"/>
                    </a:cubicBezTo>
                    <a:lnTo>
                      <a:pt x="214" y="78"/>
                    </a:lnTo>
                    <a:cubicBezTo>
                      <a:pt x="214" y="78"/>
                      <a:pt x="214" y="78"/>
                      <a:pt x="214" y="78"/>
                    </a:cubicBezTo>
                    <a:cubicBezTo>
                      <a:pt x="217" y="73"/>
                      <a:pt x="219" y="69"/>
                      <a:pt x="223" y="64"/>
                    </a:cubicBezTo>
                    <a:lnTo>
                      <a:pt x="223" y="64"/>
                    </a:lnTo>
                    <a:cubicBezTo>
                      <a:pt x="1" y="614"/>
                      <a:pt x="3166" y="877"/>
                      <a:pt x="3583" y="903"/>
                    </a:cubicBezTo>
                    <a:cubicBezTo>
                      <a:pt x="3592" y="904"/>
                      <a:pt x="3600" y="904"/>
                      <a:pt x="3608" y="904"/>
                    </a:cubicBezTo>
                    <a:cubicBezTo>
                      <a:pt x="3977" y="904"/>
                      <a:pt x="4004" y="314"/>
                      <a:pt x="3620" y="296"/>
                    </a:cubicBezTo>
                    <a:cubicBezTo>
                      <a:pt x="3061" y="257"/>
                      <a:pt x="2502" y="223"/>
                      <a:pt x="1942" y="191"/>
                    </a:cubicBezTo>
                    <a:cubicBezTo>
                      <a:pt x="1435" y="152"/>
                      <a:pt x="924" y="129"/>
                      <a:pt x="423" y="28"/>
                    </a:cubicBezTo>
                    <a:cubicBezTo>
                      <a:pt x="398" y="9"/>
                      <a:pt x="369" y="0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10"/>
              <p:cNvSpPr/>
              <p:nvPr/>
            </p:nvSpPr>
            <p:spPr>
              <a:xfrm>
                <a:off x="8127925" y="1356525"/>
                <a:ext cx="188900" cy="142825"/>
              </a:xfrm>
              <a:custGeom>
                <a:rect b="b" l="l" r="r" t="t"/>
                <a:pathLst>
                  <a:path extrusionOk="0" h="5713" w="7556">
                    <a:moveTo>
                      <a:pt x="7121" y="0"/>
                    </a:moveTo>
                    <a:cubicBezTo>
                      <a:pt x="7047" y="0"/>
                      <a:pt x="6972" y="31"/>
                      <a:pt x="6909" y="103"/>
                    </a:cubicBezTo>
                    <a:cubicBezTo>
                      <a:pt x="6752" y="285"/>
                      <a:pt x="6600" y="473"/>
                      <a:pt x="6446" y="659"/>
                    </a:cubicBezTo>
                    <a:cubicBezTo>
                      <a:pt x="5732" y="1543"/>
                      <a:pt x="4794" y="2208"/>
                      <a:pt x="3938" y="2947"/>
                    </a:cubicBezTo>
                    <a:cubicBezTo>
                      <a:pt x="3168" y="3547"/>
                      <a:pt x="2452" y="4218"/>
                      <a:pt x="1648" y="4772"/>
                    </a:cubicBezTo>
                    <a:cubicBezTo>
                      <a:pt x="1258" y="5032"/>
                      <a:pt x="843" y="5255"/>
                      <a:pt x="417" y="5449"/>
                    </a:cubicBezTo>
                    <a:cubicBezTo>
                      <a:pt x="302" y="5498"/>
                      <a:pt x="0" y="5568"/>
                      <a:pt x="223" y="5712"/>
                    </a:cubicBezTo>
                    <a:cubicBezTo>
                      <a:pt x="1733" y="5521"/>
                      <a:pt x="2972" y="4511"/>
                      <a:pt x="4147" y="3616"/>
                    </a:cubicBezTo>
                    <a:cubicBezTo>
                      <a:pt x="5335" y="2698"/>
                      <a:pt x="6472" y="1715"/>
                      <a:pt x="7361" y="497"/>
                    </a:cubicBezTo>
                    <a:cubicBezTo>
                      <a:pt x="7555" y="277"/>
                      <a:pt x="7344" y="0"/>
                      <a:pt x="71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10"/>
              <p:cNvSpPr/>
              <p:nvPr/>
            </p:nvSpPr>
            <p:spPr>
              <a:xfrm>
                <a:off x="7881225" y="1570425"/>
                <a:ext cx="122550" cy="53175"/>
              </a:xfrm>
              <a:custGeom>
                <a:rect b="b" l="l" r="r" t="t"/>
                <a:pathLst>
                  <a:path extrusionOk="0" h="2127" w="4902">
                    <a:moveTo>
                      <a:pt x="4409" y="1"/>
                    </a:moveTo>
                    <a:cubicBezTo>
                      <a:pt x="4360" y="1"/>
                      <a:pt x="4307" y="13"/>
                      <a:pt x="4253" y="42"/>
                    </a:cubicBezTo>
                    <a:cubicBezTo>
                      <a:pt x="2933" y="730"/>
                      <a:pt x="1544" y="1271"/>
                      <a:pt x="134" y="1743"/>
                    </a:cubicBezTo>
                    <a:cubicBezTo>
                      <a:pt x="41" y="1783"/>
                      <a:pt x="1" y="1900"/>
                      <a:pt x="34" y="1991"/>
                    </a:cubicBezTo>
                    <a:cubicBezTo>
                      <a:pt x="87" y="2093"/>
                      <a:pt x="171" y="2126"/>
                      <a:pt x="268" y="2126"/>
                    </a:cubicBezTo>
                    <a:cubicBezTo>
                      <a:pt x="441" y="2126"/>
                      <a:pt x="654" y="2023"/>
                      <a:pt x="808" y="2018"/>
                    </a:cubicBezTo>
                    <a:cubicBezTo>
                      <a:pt x="2121" y="1766"/>
                      <a:pt x="3368" y="1243"/>
                      <a:pt x="4560" y="649"/>
                    </a:cubicBezTo>
                    <a:cubicBezTo>
                      <a:pt x="4902" y="481"/>
                      <a:pt x="4715" y="1"/>
                      <a:pt x="44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10"/>
              <p:cNvSpPr/>
              <p:nvPr/>
            </p:nvSpPr>
            <p:spPr>
              <a:xfrm>
                <a:off x="7832275" y="1435825"/>
                <a:ext cx="100150" cy="38225"/>
              </a:xfrm>
              <a:custGeom>
                <a:rect b="b" l="l" r="r" t="t"/>
                <a:pathLst>
                  <a:path extrusionOk="0" h="1529" w="4006">
                    <a:moveTo>
                      <a:pt x="3578" y="1"/>
                    </a:moveTo>
                    <a:cubicBezTo>
                      <a:pt x="3535" y="1"/>
                      <a:pt x="3489" y="11"/>
                      <a:pt x="3441" y="35"/>
                    </a:cubicBezTo>
                    <a:cubicBezTo>
                      <a:pt x="2373" y="546"/>
                      <a:pt x="1276" y="970"/>
                      <a:pt x="125" y="1249"/>
                    </a:cubicBezTo>
                    <a:cubicBezTo>
                      <a:pt x="0" y="1307"/>
                      <a:pt x="27" y="1508"/>
                      <a:pt x="163" y="1528"/>
                    </a:cubicBezTo>
                    <a:cubicBezTo>
                      <a:pt x="173" y="1529"/>
                      <a:pt x="183" y="1529"/>
                      <a:pt x="193" y="1529"/>
                    </a:cubicBezTo>
                    <a:cubicBezTo>
                      <a:pt x="1412" y="1529"/>
                      <a:pt x="2568" y="1048"/>
                      <a:pt x="3672" y="575"/>
                    </a:cubicBezTo>
                    <a:cubicBezTo>
                      <a:pt x="4005" y="456"/>
                      <a:pt x="3859" y="1"/>
                      <a:pt x="3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10"/>
              <p:cNvSpPr/>
              <p:nvPr/>
            </p:nvSpPr>
            <p:spPr>
              <a:xfrm>
                <a:off x="8081750" y="1261825"/>
                <a:ext cx="168650" cy="115300"/>
              </a:xfrm>
              <a:custGeom>
                <a:rect b="b" l="l" r="r" t="t"/>
                <a:pathLst>
                  <a:path extrusionOk="0" h="4612" w="6746">
                    <a:moveTo>
                      <a:pt x="6138" y="1"/>
                    </a:moveTo>
                    <a:cubicBezTo>
                      <a:pt x="5814" y="1"/>
                      <a:pt x="5467" y="495"/>
                      <a:pt x="5200" y="638"/>
                    </a:cubicBezTo>
                    <a:cubicBezTo>
                      <a:pt x="4523" y="1144"/>
                      <a:pt x="3846" y="1649"/>
                      <a:pt x="3167" y="2151"/>
                    </a:cubicBezTo>
                    <a:cubicBezTo>
                      <a:pt x="2385" y="2715"/>
                      <a:pt x="1566" y="3223"/>
                      <a:pt x="798" y="3806"/>
                    </a:cubicBezTo>
                    <a:cubicBezTo>
                      <a:pt x="566" y="3985"/>
                      <a:pt x="342" y="4173"/>
                      <a:pt x="104" y="4344"/>
                    </a:cubicBezTo>
                    <a:cubicBezTo>
                      <a:pt x="1" y="4432"/>
                      <a:pt x="68" y="4612"/>
                      <a:pt x="199" y="4612"/>
                    </a:cubicBezTo>
                    <a:cubicBezTo>
                      <a:pt x="205" y="4612"/>
                      <a:pt x="211" y="4611"/>
                      <a:pt x="217" y="4611"/>
                    </a:cubicBezTo>
                    <a:lnTo>
                      <a:pt x="217" y="4612"/>
                    </a:lnTo>
                    <a:cubicBezTo>
                      <a:pt x="2104" y="3724"/>
                      <a:pt x="3836" y="2507"/>
                      <a:pt x="5494" y="1244"/>
                    </a:cubicBezTo>
                    <a:cubicBezTo>
                      <a:pt x="5749" y="963"/>
                      <a:pt x="6746" y="541"/>
                      <a:pt x="6374" y="106"/>
                    </a:cubicBezTo>
                    <a:cubicBezTo>
                      <a:pt x="6298" y="31"/>
                      <a:pt x="6219" y="1"/>
                      <a:pt x="61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0"/>
              <p:cNvSpPr/>
              <p:nvPr/>
            </p:nvSpPr>
            <p:spPr>
              <a:xfrm>
                <a:off x="7965600" y="1264375"/>
                <a:ext cx="200125" cy="419625"/>
              </a:xfrm>
              <a:custGeom>
                <a:rect b="b" l="l" r="r" t="t"/>
                <a:pathLst>
                  <a:path extrusionOk="0" h="16785" w="8005">
                    <a:moveTo>
                      <a:pt x="119" y="0"/>
                    </a:moveTo>
                    <a:cubicBezTo>
                      <a:pt x="85" y="0"/>
                      <a:pt x="51" y="24"/>
                      <a:pt x="46" y="58"/>
                    </a:cubicBezTo>
                    <a:cubicBezTo>
                      <a:pt x="0" y="1022"/>
                      <a:pt x="180" y="1981"/>
                      <a:pt x="335" y="2929"/>
                    </a:cubicBezTo>
                    <a:cubicBezTo>
                      <a:pt x="583" y="4359"/>
                      <a:pt x="851" y="5787"/>
                      <a:pt x="1213" y="7194"/>
                    </a:cubicBezTo>
                    <a:cubicBezTo>
                      <a:pt x="1422" y="7994"/>
                      <a:pt x="1658" y="8792"/>
                      <a:pt x="2009" y="9542"/>
                    </a:cubicBezTo>
                    <a:cubicBezTo>
                      <a:pt x="2319" y="10223"/>
                      <a:pt x="2729" y="10851"/>
                      <a:pt x="3125" y="11485"/>
                    </a:cubicBezTo>
                    <a:cubicBezTo>
                      <a:pt x="3700" y="12409"/>
                      <a:pt x="4354" y="13280"/>
                      <a:pt x="5076" y="14095"/>
                    </a:cubicBezTo>
                    <a:cubicBezTo>
                      <a:pt x="5680" y="14787"/>
                      <a:pt x="6296" y="15475"/>
                      <a:pt x="6990" y="16081"/>
                    </a:cubicBezTo>
                    <a:cubicBezTo>
                      <a:pt x="7259" y="16316"/>
                      <a:pt x="7523" y="16560"/>
                      <a:pt x="7816" y="16767"/>
                    </a:cubicBezTo>
                    <a:cubicBezTo>
                      <a:pt x="7834" y="16779"/>
                      <a:pt x="7855" y="16785"/>
                      <a:pt x="7876" y="16785"/>
                    </a:cubicBezTo>
                    <a:cubicBezTo>
                      <a:pt x="7912" y="16785"/>
                      <a:pt x="7949" y="16767"/>
                      <a:pt x="7970" y="16736"/>
                    </a:cubicBezTo>
                    <a:cubicBezTo>
                      <a:pt x="8005" y="16685"/>
                      <a:pt x="7990" y="16615"/>
                      <a:pt x="7940" y="16581"/>
                    </a:cubicBezTo>
                    <a:cubicBezTo>
                      <a:pt x="7900" y="16553"/>
                      <a:pt x="7862" y="16525"/>
                      <a:pt x="7824" y="16497"/>
                    </a:cubicBezTo>
                    <a:cubicBezTo>
                      <a:pt x="7477" y="16224"/>
                      <a:pt x="7149" y="15930"/>
                      <a:pt x="6822" y="15634"/>
                    </a:cubicBezTo>
                    <a:cubicBezTo>
                      <a:pt x="6179" y="15047"/>
                      <a:pt x="5611" y="14384"/>
                      <a:pt x="5042" y="13726"/>
                    </a:cubicBezTo>
                    <a:cubicBezTo>
                      <a:pt x="4373" y="12963"/>
                      <a:pt x="3785" y="12136"/>
                      <a:pt x="3251" y="11276"/>
                    </a:cubicBezTo>
                    <a:cubicBezTo>
                      <a:pt x="2881" y="10684"/>
                      <a:pt x="2500" y="10091"/>
                      <a:pt x="2209" y="9451"/>
                    </a:cubicBezTo>
                    <a:cubicBezTo>
                      <a:pt x="1856" y="8694"/>
                      <a:pt x="1622" y="7903"/>
                      <a:pt x="1411" y="7093"/>
                    </a:cubicBezTo>
                    <a:cubicBezTo>
                      <a:pt x="1022" y="5573"/>
                      <a:pt x="746" y="4027"/>
                      <a:pt x="468" y="2483"/>
                    </a:cubicBezTo>
                    <a:cubicBezTo>
                      <a:pt x="349" y="1817"/>
                      <a:pt x="231" y="1148"/>
                      <a:pt x="193" y="472"/>
                    </a:cubicBezTo>
                    <a:cubicBezTo>
                      <a:pt x="185" y="343"/>
                      <a:pt x="179" y="215"/>
                      <a:pt x="188" y="87"/>
                    </a:cubicBezTo>
                    <a:cubicBezTo>
                      <a:pt x="196" y="49"/>
                      <a:pt x="170" y="10"/>
                      <a:pt x="132" y="2"/>
                    </a:cubicBezTo>
                    <a:cubicBezTo>
                      <a:pt x="127" y="1"/>
                      <a:pt x="123" y="0"/>
                      <a:pt x="1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0"/>
              <p:cNvSpPr/>
              <p:nvPr/>
            </p:nvSpPr>
            <p:spPr>
              <a:xfrm>
                <a:off x="7985525" y="1234550"/>
                <a:ext cx="222425" cy="434050"/>
              </a:xfrm>
              <a:custGeom>
                <a:rect b="b" l="l" r="r" t="t"/>
                <a:pathLst>
                  <a:path extrusionOk="0" h="17362" w="8897">
                    <a:moveTo>
                      <a:pt x="244" y="1"/>
                    </a:moveTo>
                    <a:cubicBezTo>
                      <a:pt x="1" y="1"/>
                      <a:pt x="123" y="655"/>
                      <a:pt x="115" y="845"/>
                    </a:cubicBezTo>
                    <a:cubicBezTo>
                      <a:pt x="300" y="2875"/>
                      <a:pt x="603" y="4938"/>
                      <a:pt x="1383" y="6836"/>
                    </a:cubicBezTo>
                    <a:cubicBezTo>
                      <a:pt x="3108" y="10748"/>
                      <a:pt x="5860" y="14095"/>
                      <a:pt x="8624" y="17317"/>
                    </a:cubicBezTo>
                    <a:cubicBezTo>
                      <a:pt x="8651" y="17348"/>
                      <a:pt x="8683" y="17361"/>
                      <a:pt x="8714" y="17361"/>
                    </a:cubicBezTo>
                    <a:cubicBezTo>
                      <a:pt x="8809" y="17361"/>
                      <a:pt x="8897" y="17235"/>
                      <a:pt x="8815" y="17146"/>
                    </a:cubicBezTo>
                    <a:cubicBezTo>
                      <a:pt x="8432" y="16695"/>
                      <a:pt x="8053" y="16240"/>
                      <a:pt x="7680" y="15781"/>
                    </a:cubicBezTo>
                    <a:cubicBezTo>
                      <a:pt x="6938" y="14871"/>
                      <a:pt x="6210" y="13949"/>
                      <a:pt x="5491" y="13022"/>
                    </a:cubicBezTo>
                    <a:cubicBezTo>
                      <a:pt x="3995" y="10906"/>
                      <a:pt x="2502" y="8728"/>
                      <a:pt x="1565" y="6300"/>
                    </a:cubicBezTo>
                    <a:cubicBezTo>
                      <a:pt x="918" y="4567"/>
                      <a:pt x="633" y="2719"/>
                      <a:pt x="397" y="891"/>
                    </a:cubicBezTo>
                    <a:cubicBezTo>
                      <a:pt x="374" y="652"/>
                      <a:pt x="337" y="412"/>
                      <a:pt x="359" y="173"/>
                    </a:cubicBezTo>
                    <a:cubicBezTo>
                      <a:pt x="383" y="124"/>
                      <a:pt x="372" y="58"/>
                      <a:pt x="330" y="22"/>
                    </a:cubicBezTo>
                    <a:cubicBezTo>
                      <a:pt x="297" y="8"/>
                      <a:pt x="268" y="1"/>
                      <a:pt x="2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0"/>
              <p:cNvSpPr/>
              <p:nvPr/>
            </p:nvSpPr>
            <p:spPr>
              <a:xfrm>
                <a:off x="7934525" y="1272600"/>
                <a:ext cx="165775" cy="370850"/>
              </a:xfrm>
              <a:custGeom>
                <a:rect b="b" l="l" r="r" t="t"/>
                <a:pathLst>
                  <a:path extrusionOk="0" h="14834" w="6631">
                    <a:moveTo>
                      <a:pt x="527" y="0"/>
                    </a:moveTo>
                    <a:cubicBezTo>
                      <a:pt x="351" y="0"/>
                      <a:pt x="317" y="608"/>
                      <a:pt x="305" y="777"/>
                    </a:cubicBezTo>
                    <a:cubicBezTo>
                      <a:pt x="0" y="3689"/>
                      <a:pt x="812" y="6059"/>
                      <a:pt x="2047" y="8650"/>
                    </a:cubicBezTo>
                    <a:cubicBezTo>
                      <a:pt x="2779" y="10142"/>
                      <a:pt x="3584" y="11619"/>
                      <a:pt x="4586" y="12948"/>
                    </a:cubicBezTo>
                    <a:cubicBezTo>
                      <a:pt x="5140" y="13624"/>
                      <a:pt x="5802" y="14203"/>
                      <a:pt x="6430" y="14808"/>
                    </a:cubicBezTo>
                    <a:cubicBezTo>
                      <a:pt x="6450" y="14826"/>
                      <a:pt x="6471" y="14834"/>
                      <a:pt x="6491" y="14834"/>
                    </a:cubicBezTo>
                    <a:cubicBezTo>
                      <a:pt x="6568" y="14834"/>
                      <a:pt x="6631" y="14724"/>
                      <a:pt x="6557" y="14662"/>
                    </a:cubicBezTo>
                    <a:cubicBezTo>
                      <a:pt x="6248" y="14367"/>
                      <a:pt x="5953" y="14051"/>
                      <a:pt x="5665" y="13734"/>
                    </a:cubicBezTo>
                    <a:cubicBezTo>
                      <a:pt x="5244" y="13281"/>
                      <a:pt x="4832" y="12815"/>
                      <a:pt x="4508" y="12286"/>
                    </a:cubicBezTo>
                    <a:cubicBezTo>
                      <a:pt x="3458" y="10598"/>
                      <a:pt x="2534" y="8833"/>
                      <a:pt x="1783" y="6992"/>
                    </a:cubicBezTo>
                    <a:cubicBezTo>
                      <a:pt x="950" y="5079"/>
                      <a:pt x="436" y="3027"/>
                      <a:pt x="580" y="929"/>
                    </a:cubicBezTo>
                    <a:cubicBezTo>
                      <a:pt x="582" y="651"/>
                      <a:pt x="619" y="376"/>
                      <a:pt x="671" y="108"/>
                    </a:cubicBezTo>
                    <a:cubicBezTo>
                      <a:pt x="615" y="32"/>
                      <a:pt x="567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0"/>
              <p:cNvSpPr/>
              <p:nvPr/>
            </p:nvSpPr>
            <p:spPr>
              <a:xfrm>
                <a:off x="8068475" y="1225375"/>
                <a:ext cx="35850" cy="94550"/>
              </a:xfrm>
              <a:custGeom>
                <a:rect b="b" l="l" r="r" t="t"/>
                <a:pathLst>
                  <a:path extrusionOk="0" h="3782" w="1434">
                    <a:moveTo>
                      <a:pt x="1307" y="1"/>
                    </a:moveTo>
                    <a:cubicBezTo>
                      <a:pt x="1127" y="1"/>
                      <a:pt x="1068" y="607"/>
                      <a:pt x="1006" y="744"/>
                    </a:cubicBezTo>
                    <a:cubicBezTo>
                      <a:pt x="966" y="1164"/>
                      <a:pt x="1" y="3781"/>
                      <a:pt x="534" y="3781"/>
                    </a:cubicBezTo>
                    <a:cubicBezTo>
                      <a:pt x="535" y="3781"/>
                      <a:pt x="535" y="3781"/>
                      <a:pt x="535" y="3781"/>
                    </a:cubicBezTo>
                    <a:lnTo>
                      <a:pt x="535" y="3781"/>
                    </a:lnTo>
                    <a:cubicBezTo>
                      <a:pt x="541" y="3782"/>
                      <a:pt x="546" y="3782"/>
                      <a:pt x="551" y="3782"/>
                    </a:cubicBezTo>
                    <a:cubicBezTo>
                      <a:pt x="817" y="3782"/>
                      <a:pt x="765" y="3104"/>
                      <a:pt x="864" y="2893"/>
                    </a:cubicBezTo>
                    <a:cubicBezTo>
                      <a:pt x="990" y="2334"/>
                      <a:pt x="1109" y="1773"/>
                      <a:pt x="1218" y="1210"/>
                    </a:cubicBezTo>
                    <a:cubicBezTo>
                      <a:pt x="1278" y="835"/>
                      <a:pt x="1382" y="456"/>
                      <a:pt x="1434" y="87"/>
                    </a:cubicBezTo>
                    <a:cubicBezTo>
                      <a:pt x="1386" y="26"/>
                      <a:pt x="1344" y="1"/>
                      <a:pt x="13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10"/>
              <p:cNvSpPr/>
              <p:nvPr/>
            </p:nvSpPr>
            <p:spPr>
              <a:xfrm>
                <a:off x="8094350" y="1229125"/>
                <a:ext cx="35225" cy="104825"/>
              </a:xfrm>
              <a:custGeom>
                <a:rect b="b" l="l" r="r" t="t"/>
                <a:pathLst>
                  <a:path extrusionOk="0" h="4193" w="1409">
                    <a:moveTo>
                      <a:pt x="1216" y="0"/>
                    </a:moveTo>
                    <a:cubicBezTo>
                      <a:pt x="1121" y="0"/>
                      <a:pt x="1021" y="61"/>
                      <a:pt x="999" y="178"/>
                    </a:cubicBezTo>
                    <a:cubicBezTo>
                      <a:pt x="849" y="663"/>
                      <a:pt x="746" y="1162"/>
                      <a:pt x="615" y="1652"/>
                    </a:cubicBezTo>
                    <a:cubicBezTo>
                      <a:pt x="415" y="2430"/>
                      <a:pt x="224" y="3212"/>
                      <a:pt x="23" y="3990"/>
                    </a:cubicBezTo>
                    <a:cubicBezTo>
                      <a:pt x="0" y="4080"/>
                      <a:pt x="70" y="4173"/>
                      <a:pt x="156" y="4190"/>
                    </a:cubicBezTo>
                    <a:cubicBezTo>
                      <a:pt x="166" y="4192"/>
                      <a:pt x="177" y="4193"/>
                      <a:pt x="187" y="4193"/>
                    </a:cubicBezTo>
                    <a:cubicBezTo>
                      <a:pt x="258" y="4193"/>
                      <a:pt x="331" y="4149"/>
                      <a:pt x="350" y="4078"/>
                    </a:cubicBezTo>
                    <a:cubicBezTo>
                      <a:pt x="469" y="3644"/>
                      <a:pt x="592" y="3211"/>
                      <a:pt x="713" y="2776"/>
                    </a:cubicBezTo>
                    <a:cubicBezTo>
                      <a:pt x="973" y="1927"/>
                      <a:pt x="1129" y="1036"/>
                      <a:pt x="1406" y="200"/>
                    </a:cubicBezTo>
                    <a:cubicBezTo>
                      <a:pt x="1409" y="66"/>
                      <a:pt x="1314" y="0"/>
                      <a:pt x="12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10"/>
              <p:cNvSpPr/>
              <p:nvPr/>
            </p:nvSpPr>
            <p:spPr>
              <a:xfrm>
                <a:off x="8108175" y="1230800"/>
                <a:ext cx="54125" cy="101775"/>
              </a:xfrm>
              <a:custGeom>
                <a:rect b="b" l="l" r="r" t="t"/>
                <a:pathLst>
                  <a:path extrusionOk="0" h="4071" w="2165">
                    <a:moveTo>
                      <a:pt x="1933" y="1"/>
                    </a:moveTo>
                    <a:cubicBezTo>
                      <a:pt x="1913" y="1"/>
                      <a:pt x="1893" y="4"/>
                      <a:pt x="1872" y="12"/>
                    </a:cubicBezTo>
                    <a:cubicBezTo>
                      <a:pt x="1680" y="132"/>
                      <a:pt x="1658" y="411"/>
                      <a:pt x="1553" y="602"/>
                    </a:cubicBezTo>
                    <a:cubicBezTo>
                      <a:pt x="1409" y="959"/>
                      <a:pt x="1270" y="1317"/>
                      <a:pt x="1125" y="1674"/>
                    </a:cubicBezTo>
                    <a:cubicBezTo>
                      <a:pt x="1067" y="1985"/>
                      <a:pt x="1" y="4061"/>
                      <a:pt x="351" y="4061"/>
                    </a:cubicBezTo>
                    <a:cubicBezTo>
                      <a:pt x="352" y="4061"/>
                      <a:pt x="354" y="4061"/>
                      <a:pt x="355" y="4061"/>
                    </a:cubicBezTo>
                    <a:cubicBezTo>
                      <a:pt x="375" y="4067"/>
                      <a:pt x="393" y="4071"/>
                      <a:pt x="410" y="4071"/>
                    </a:cubicBezTo>
                    <a:cubicBezTo>
                      <a:pt x="528" y="4071"/>
                      <a:pt x="574" y="3920"/>
                      <a:pt x="614" y="3820"/>
                    </a:cubicBezTo>
                    <a:cubicBezTo>
                      <a:pt x="783" y="3413"/>
                      <a:pt x="959" y="3005"/>
                      <a:pt x="1129" y="2594"/>
                    </a:cubicBezTo>
                    <a:cubicBezTo>
                      <a:pt x="1460" y="1839"/>
                      <a:pt x="1744" y="1036"/>
                      <a:pt x="2081" y="280"/>
                    </a:cubicBezTo>
                    <a:cubicBezTo>
                      <a:pt x="2165" y="160"/>
                      <a:pt x="2064" y="1"/>
                      <a:pt x="19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10"/>
              <p:cNvSpPr/>
              <p:nvPr/>
            </p:nvSpPr>
            <p:spPr>
              <a:xfrm>
                <a:off x="8139850" y="1244325"/>
                <a:ext cx="40525" cy="83525"/>
              </a:xfrm>
              <a:custGeom>
                <a:rect b="b" l="l" r="r" t="t"/>
                <a:pathLst>
                  <a:path extrusionOk="0" h="3341" w="1621">
                    <a:moveTo>
                      <a:pt x="1369" y="0"/>
                    </a:moveTo>
                    <a:cubicBezTo>
                      <a:pt x="1295" y="0"/>
                      <a:pt x="1222" y="39"/>
                      <a:pt x="1192" y="130"/>
                    </a:cubicBezTo>
                    <a:cubicBezTo>
                      <a:pt x="1116" y="374"/>
                      <a:pt x="1022" y="613"/>
                      <a:pt x="930" y="851"/>
                    </a:cubicBezTo>
                    <a:cubicBezTo>
                      <a:pt x="638" y="1601"/>
                      <a:pt x="344" y="2350"/>
                      <a:pt x="40" y="3095"/>
                    </a:cubicBezTo>
                    <a:cubicBezTo>
                      <a:pt x="0" y="3189"/>
                      <a:pt x="64" y="3301"/>
                      <a:pt x="155" y="3333"/>
                    </a:cubicBezTo>
                    <a:cubicBezTo>
                      <a:pt x="173" y="3338"/>
                      <a:pt x="190" y="3341"/>
                      <a:pt x="207" y="3341"/>
                    </a:cubicBezTo>
                    <a:cubicBezTo>
                      <a:pt x="478" y="3341"/>
                      <a:pt x="577" y="2640"/>
                      <a:pt x="708" y="2442"/>
                    </a:cubicBezTo>
                    <a:cubicBezTo>
                      <a:pt x="995" y="1715"/>
                      <a:pt x="1304" y="995"/>
                      <a:pt x="1566" y="258"/>
                    </a:cubicBezTo>
                    <a:cubicBezTo>
                      <a:pt x="1620" y="107"/>
                      <a:pt x="1492" y="0"/>
                      <a:pt x="1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0"/>
              <p:cNvSpPr/>
              <p:nvPr/>
            </p:nvSpPr>
            <p:spPr>
              <a:xfrm>
                <a:off x="7858275" y="1359975"/>
                <a:ext cx="47400" cy="47925"/>
              </a:xfrm>
              <a:custGeom>
                <a:rect b="b" l="l" r="r" t="t"/>
                <a:pathLst>
                  <a:path extrusionOk="0" h="1917" w="1896">
                    <a:moveTo>
                      <a:pt x="182" y="1"/>
                    </a:moveTo>
                    <a:cubicBezTo>
                      <a:pt x="49" y="1"/>
                      <a:pt x="0" y="164"/>
                      <a:pt x="82" y="259"/>
                    </a:cubicBezTo>
                    <a:cubicBezTo>
                      <a:pt x="276" y="574"/>
                      <a:pt x="541" y="847"/>
                      <a:pt x="806" y="1110"/>
                    </a:cubicBezTo>
                    <a:cubicBezTo>
                      <a:pt x="1106" y="1364"/>
                      <a:pt x="1340" y="1718"/>
                      <a:pt x="1677" y="1916"/>
                    </a:cubicBezTo>
                    <a:cubicBezTo>
                      <a:pt x="1682" y="1916"/>
                      <a:pt x="1687" y="1916"/>
                      <a:pt x="1692" y="1916"/>
                    </a:cubicBezTo>
                    <a:cubicBezTo>
                      <a:pt x="1818" y="1916"/>
                      <a:pt x="1896" y="1747"/>
                      <a:pt x="1804" y="1654"/>
                    </a:cubicBezTo>
                    <a:cubicBezTo>
                      <a:pt x="1452" y="1291"/>
                      <a:pt x="1090" y="936"/>
                      <a:pt x="726" y="584"/>
                    </a:cubicBezTo>
                    <a:cubicBezTo>
                      <a:pt x="577" y="426"/>
                      <a:pt x="420" y="268"/>
                      <a:pt x="309" y="80"/>
                    </a:cubicBezTo>
                    <a:cubicBezTo>
                      <a:pt x="288" y="37"/>
                      <a:pt x="244" y="4"/>
                      <a:pt x="191" y="1"/>
                    </a:cubicBezTo>
                    <a:cubicBezTo>
                      <a:pt x="188" y="1"/>
                      <a:pt x="185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10"/>
              <p:cNvSpPr/>
              <p:nvPr/>
            </p:nvSpPr>
            <p:spPr>
              <a:xfrm>
                <a:off x="7866025" y="1345775"/>
                <a:ext cx="43350" cy="36525"/>
              </a:xfrm>
              <a:custGeom>
                <a:rect b="b" l="l" r="r" t="t"/>
                <a:pathLst>
                  <a:path extrusionOk="0" h="1461" w="1734">
                    <a:moveTo>
                      <a:pt x="234" y="0"/>
                    </a:moveTo>
                    <a:cubicBezTo>
                      <a:pt x="84" y="0"/>
                      <a:pt x="0" y="203"/>
                      <a:pt x="217" y="256"/>
                    </a:cubicBezTo>
                    <a:cubicBezTo>
                      <a:pt x="630" y="641"/>
                      <a:pt x="1008" y="1062"/>
                      <a:pt x="1443" y="1425"/>
                    </a:cubicBezTo>
                    <a:cubicBezTo>
                      <a:pt x="1471" y="1450"/>
                      <a:pt x="1501" y="1460"/>
                      <a:pt x="1530" y="1460"/>
                    </a:cubicBezTo>
                    <a:cubicBezTo>
                      <a:pt x="1641" y="1460"/>
                      <a:pt x="1734" y="1308"/>
                      <a:pt x="1626" y="1216"/>
                    </a:cubicBezTo>
                    <a:cubicBezTo>
                      <a:pt x="1207" y="854"/>
                      <a:pt x="825" y="452"/>
                      <a:pt x="407" y="91"/>
                    </a:cubicBezTo>
                    <a:cubicBezTo>
                      <a:pt x="348" y="25"/>
                      <a:pt x="287" y="0"/>
                      <a:pt x="2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10"/>
              <p:cNvSpPr/>
              <p:nvPr/>
            </p:nvSpPr>
            <p:spPr>
              <a:xfrm>
                <a:off x="7843400" y="1398600"/>
                <a:ext cx="48575" cy="34300"/>
              </a:xfrm>
              <a:custGeom>
                <a:rect b="b" l="l" r="r" t="t"/>
                <a:pathLst>
                  <a:path extrusionOk="0" h="1372" w="1943">
                    <a:moveTo>
                      <a:pt x="354" y="0"/>
                    </a:moveTo>
                    <a:cubicBezTo>
                      <a:pt x="321" y="0"/>
                      <a:pt x="289" y="11"/>
                      <a:pt x="265" y="35"/>
                    </a:cubicBezTo>
                    <a:cubicBezTo>
                      <a:pt x="1" y="230"/>
                      <a:pt x="1468" y="1169"/>
                      <a:pt x="1650" y="1345"/>
                    </a:cubicBezTo>
                    <a:cubicBezTo>
                      <a:pt x="1677" y="1364"/>
                      <a:pt x="1704" y="1372"/>
                      <a:pt x="1730" y="1372"/>
                    </a:cubicBezTo>
                    <a:cubicBezTo>
                      <a:pt x="1853" y="1372"/>
                      <a:pt x="1943" y="1189"/>
                      <a:pt x="1813" y="1103"/>
                    </a:cubicBezTo>
                    <a:cubicBezTo>
                      <a:pt x="1369" y="781"/>
                      <a:pt x="923" y="462"/>
                      <a:pt x="495" y="121"/>
                    </a:cubicBezTo>
                    <a:cubicBezTo>
                      <a:pt x="494" y="48"/>
                      <a:pt x="423" y="0"/>
                      <a:pt x="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0"/>
              <p:cNvSpPr/>
              <p:nvPr/>
            </p:nvSpPr>
            <p:spPr>
              <a:xfrm>
                <a:off x="7941450" y="1598450"/>
                <a:ext cx="38425" cy="63750"/>
              </a:xfrm>
              <a:custGeom>
                <a:rect b="b" l="l" r="r" t="t"/>
                <a:pathLst>
                  <a:path extrusionOk="0" h="2550" w="1537">
                    <a:moveTo>
                      <a:pt x="1286" y="1"/>
                    </a:moveTo>
                    <a:cubicBezTo>
                      <a:pt x="1260" y="1"/>
                      <a:pt x="1232" y="8"/>
                      <a:pt x="1205" y="23"/>
                    </a:cubicBezTo>
                    <a:cubicBezTo>
                      <a:pt x="973" y="234"/>
                      <a:pt x="916" y="605"/>
                      <a:pt x="771" y="885"/>
                    </a:cubicBezTo>
                    <a:cubicBezTo>
                      <a:pt x="677" y="1200"/>
                      <a:pt x="1" y="2434"/>
                      <a:pt x="497" y="2549"/>
                    </a:cubicBezTo>
                    <a:cubicBezTo>
                      <a:pt x="499" y="2549"/>
                      <a:pt x="501" y="2549"/>
                      <a:pt x="503" y="2549"/>
                    </a:cubicBezTo>
                    <a:cubicBezTo>
                      <a:pt x="748" y="2549"/>
                      <a:pt x="695" y="2244"/>
                      <a:pt x="756" y="2079"/>
                    </a:cubicBezTo>
                    <a:cubicBezTo>
                      <a:pt x="836" y="1804"/>
                      <a:pt x="937" y="1536"/>
                      <a:pt x="1036" y="1269"/>
                    </a:cubicBezTo>
                    <a:cubicBezTo>
                      <a:pt x="1158" y="949"/>
                      <a:pt x="1269" y="624"/>
                      <a:pt x="1412" y="312"/>
                    </a:cubicBezTo>
                    <a:cubicBezTo>
                      <a:pt x="1537" y="199"/>
                      <a:pt x="1429" y="1"/>
                      <a:pt x="12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0"/>
              <p:cNvSpPr/>
              <p:nvPr/>
            </p:nvSpPr>
            <p:spPr>
              <a:xfrm>
                <a:off x="7967525" y="1617750"/>
                <a:ext cx="28750" cy="61950"/>
              </a:xfrm>
              <a:custGeom>
                <a:rect b="b" l="l" r="r" t="t"/>
                <a:pathLst>
                  <a:path extrusionOk="0" h="2478" w="1150">
                    <a:moveTo>
                      <a:pt x="783" y="0"/>
                    </a:moveTo>
                    <a:cubicBezTo>
                      <a:pt x="694" y="0"/>
                      <a:pt x="609" y="63"/>
                      <a:pt x="593" y="154"/>
                    </a:cubicBezTo>
                    <a:cubicBezTo>
                      <a:pt x="602" y="532"/>
                      <a:pt x="0" y="2433"/>
                      <a:pt x="445" y="2477"/>
                    </a:cubicBezTo>
                    <a:cubicBezTo>
                      <a:pt x="447" y="2477"/>
                      <a:pt x="449" y="2477"/>
                      <a:pt x="451" y="2477"/>
                    </a:cubicBezTo>
                    <a:cubicBezTo>
                      <a:pt x="671" y="2477"/>
                      <a:pt x="627" y="2211"/>
                      <a:pt x="654" y="2060"/>
                    </a:cubicBezTo>
                    <a:cubicBezTo>
                      <a:pt x="696" y="1749"/>
                      <a:pt x="749" y="1441"/>
                      <a:pt x="811" y="1135"/>
                    </a:cubicBezTo>
                    <a:cubicBezTo>
                      <a:pt x="811" y="885"/>
                      <a:pt x="1149" y="61"/>
                      <a:pt x="818" y="3"/>
                    </a:cubicBezTo>
                    <a:cubicBezTo>
                      <a:pt x="806" y="1"/>
                      <a:pt x="794" y="0"/>
                      <a:pt x="7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0"/>
              <p:cNvSpPr/>
              <p:nvPr/>
            </p:nvSpPr>
            <p:spPr>
              <a:xfrm>
                <a:off x="8000150" y="1647700"/>
                <a:ext cx="15650" cy="49050"/>
              </a:xfrm>
              <a:custGeom>
                <a:rect b="b" l="l" r="r" t="t"/>
                <a:pathLst>
                  <a:path extrusionOk="0" h="1962" w="626">
                    <a:moveTo>
                      <a:pt x="371" y="1"/>
                    </a:moveTo>
                    <a:cubicBezTo>
                      <a:pt x="351" y="1"/>
                      <a:pt x="327" y="10"/>
                      <a:pt x="301" y="30"/>
                    </a:cubicBezTo>
                    <a:cubicBezTo>
                      <a:pt x="264" y="338"/>
                      <a:pt x="284" y="676"/>
                      <a:pt x="231" y="994"/>
                    </a:cubicBezTo>
                    <a:cubicBezTo>
                      <a:pt x="257" y="1215"/>
                      <a:pt x="0" y="1945"/>
                      <a:pt x="307" y="1961"/>
                    </a:cubicBezTo>
                    <a:lnTo>
                      <a:pt x="309" y="1961"/>
                    </a:lnTo>
                    <a:cubicBezTo>
                      <a:pt x="309" y="1961"/>
                      <a:pt x="310" y="1961"/>
                      <a:pt x="310" y="1961"/>
                    </a:cubicBezTo>
                    <a:cubicBezTo>
                      <a:pt x="626" y="1961"/>
                      <a:pt x="481" y="1144"/>
                      <a:pt x="526" y="912"/>
                    </a:cubicBezTo>
                    <a:cubicBezTo>
                      <a:pt x="511" y="782"/>
                      <a:pt x="564" y="1"/>
                      <a:pt x="3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0"/>
              <p:cNvSpPr/>
              <p:nvPr/>
            </p:nvSpPr>
            <p:spPr>
              <a:xfrm>
                <a:off x="8280925" y="1410800"/>
                <a:ext cx="22150" cy="83800"/>
              </a:xfrm>
              <a:custGeom>
                <a:rect b="b" l="l" r="r" t="t"/>
                <a:pathLst>
                  <a:path extrusionOk="0" h="3352" w="886">
                    <a:moveTo>
                      <a:pt x="759" y="0"/>
                    </a:moveTo>
                    <a:cubicBezTo>
                      <a:pt x="712" y="0"/>
                      <a:pt x="667" y="26"/>
                      <a:pt x="655" y="85"/>
                    </a:cubicBezTo>
                    <a:cubicBezTo>
                      <a:pt x="578" y="566"/>
                      <a:pt x="509" y="1051"/>
                      <a:pt x="426" y="1533"/>
                    </a:cubicBezTo>
                    <a:cubicBezTo>
                      <a:pt x="435" y="1789"/>
                      <a:pt x="0" y="3346"/>
                      <a:pt x="256" y="3346"/>
                    </a:cubicBezTo>
                    <a:cubicBezTo>
                      <a:pt x="257" y="3346"/>
                      <a:pt x="259" y="3346"/>
                      <a:pt x="261" y="3346"/>
                    </a:cubicBezTo>
                    <a:cubicBezTo>
                      <a:pt x="271" y="3349"/>
                      <a:pt x="280" y="3351"/>
                      <a:pt x="290" y="3351"/>
                    </a:cubicBezTo>
                    <a:cubicBezTo>
                      <a:pt x="510" y="3351"/>
                      <a:pt x="503" y="2394"/>
                      <a:pt x="575" y="2205"/>
                    </a:cubicBezTo>
                    <a:cubicBezTo>
                      <a:pt x="683" y="1513"/>
                      <a:pt x="766" y="819"/>
                      <a:pt x="868" y="126"/>
                    </a:cubicBezTo>
                    <a:cubicBezTo>
                      <a:pt x="885" y="47"/>
                      <a:pt x="821" y="0"/>
                      <a:pt x="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0"/>
              <p:cNvSpPr/>
              <p:nvPr/>
            </p:nvSpPr>
            <p:spPr>
              <a:xfrm>
                <a:off x="8249200" y="1583650"/>
                <a:ext cx="40175" cy="19475"/>
              </a:xfrm>
              <a:custGeom>
                <a:rect b="b" l="l" r="r" t="t"/>
                <a:pathLst>
                  <a:path extrusionOk="0" h="779" w="1607">
                    <a:moveTo>
                      <a:pt x="222" y="0"/>
                    </a:moveTo>
                    <a:cubicBezTo>
                      <a:pt x="166" y="0"/>
                      <a:pt x="125" y="15"/>
                      <a:pt x="103" y="51"/>
                    </a:cubicBezTo>
                    <a:cubicBezTo>
                      <a:pt x="1" y="231"/>
                      <a:pt x="218" y="274"/>
                      <a:pt x="342" y="315"/>
                    </a:cubicBezTo>
                    <a:cubicBezTo>
                      <a:pt x="667" y="469"/>
                      <a:pt x="994" y="620"/>
                      <a:pt x="1325" y="761"/>
                    </a:cubicBezTo>
                    <a:cubicBezTo>
                      <a:pt x="1349" y="773"/>
                      <a:pt x="1371" y="778"/>
                      <a:pt x="1392" y="778"/>
                    </a:cubicBezTo>
                    <a:cubicBezTo>
                      <a:pt x="1528" y="778"/>
                      <a:pt x="1606" y="565"/>
                      <a:pt x="1457" y="494"/>
                    </a:cubicBezTo>
                    <a:cubicBezTo>
                      <a:pt x="1233" y="447"/>
                      <a:pt x="522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5" name="Google Shape;865;p10"/>
            <p:cNvGrpSpPr/>
            <p:nvPr/>
          </p:nvGrpSpPr>
          <p:grpSpPr>
            <a:xfrm>
              <a:off x="7825397" y="1202977"/>
              <a:ext cx="508675" cy="518825"/>
              <a:chOff x="5010650" y="1114925"/>
              <a:chExt cx="508675" cy="518825"/>
            </a:xfrm>
          </p:grpSpPr>
          <p:sp>
            <p:nvSpPr>
              <p:cNvPr id="866" name="Google Shape;866;p10"/>
              <p:cNvSpPr/>
              <p:nvPr/>
            </p:nvSpPr>
            <p:spPr>
              <a:xfrm>
                <a:off x="5104625" y="1179350"/>
                <a:ext cx="207900" cy="447000"/>
              </a:xfrm>
              <a:custGeom>
                <a:rect b="b" l="l" r="r" t="t"/>
                <a:pathLst>
                  <a:path extrusionOk="0" h="17880" w="8316">
                    <a:moveTo>
                      <a:pt x="164" y="1"/>
                    </a:moveTo>
                    <a:cubicBezTo>
                      <a:pt x="119" y="2"/>
                      <a:pt x="109" y="49"/>
                      <a:pt x="103" y="85"/>
                    </a:cubicBezTo>
                    <a:cubicBezTo>
                      <a:pt x="48" y="316"/>
                      <a:pt x="35" y="555"/>
                      <a:pt x="22" y="792"/>
                    </a:cubicBezTo>
                    <a:cubicBezTo>
                      <a:pt x="1" y="1490"/>
                      <a:pt x="10" y="2190"/>
                      <a:pt x="54" y="2889"/>
                    </a:cubicBezTo>
                    <a:cubicBezTo>
                      <a:pt x="120" y="3649"/>
                      <a:pt x="198" y="4408"/>
                      <a:pt x="301" y="5165"/>
                    </a:cubicBezTo>
                    <a:cubicBezTo>
                      <a:pt x="386" y="5713"/>
                      <a:pt x="545" y="6248"/>
                      <a:pt x="690" y="6783"/>
                    </a:cubicBezTo>
                    <a:cubicBezTo>
                      <a:pt x="949" y="7741"/>
                      <a:pt x="1309" y="8667"/>
                      <a:pt x="1688" y="9583"/>
                    </a:cubicBezTo>
                    <a:cubicBezTo>
                      <a:pt x="2034" y="10435"/>
                      <a:pt x="2423" y="11269"/>
                      <a:pt x="2888" y="12065"/>
                    </a:cubicBezTo>
                    <a:cubicBezTo>
                      <a:pt x="3123" y="12485"/>
                      <a:pt x="3337" y="12918"/>
                      <a:pt x="3607" y="13318"/>
                    </a:cubicBezTo>
                    <a:cubicBezTo>
                      <a:pt x="3987" y="13852"/>
                      <a:pt x="4387" y="14373"/>
                      <a:pt x="4802" y="14881"/>
                    </a:cubicBezTo>
                    <a:cubicBezTo>
                      <a:pt x="5223" y="15380"/>
                      <a:pt x="5689" y="15837"/>
                      <a:pt x="6167" y="16281"/>
                    </a:cubicBezTo>
                    <a:cubicBezTo>
                      <a:pt x="6492" y="16580"/>
                      <a:pt x="6836" y="16858"/>
                      <a:pt x="7201" y="17106"/>
                    </a:cubicBezTo>
                    <a:cubicBezTo>
                      <a:pt x="7553" y="17343"/>
                      <a:pt x="7891" y="17601"/>
                      <a:pt x="8222" y="17867"/>
                    </a:cubicBezTo>
                    <a:cubicBezTo>
                      <a:pt x="8231" y="17875"/>
                      <a:pt x="8242" y="17879"/>
                      <a:pt x="8254" y="17879"/>
                    </a:cubicBezTo>
                    <a:cubicBezTo>
                      <a:pt x="8270" y="17879"/>
                      <a:pt x="8286" y="17871"/>
                      <a:pt x="8297" y="17857"/>
                    </a:cubicBezTo>
                    <a:cubicBezTo>
                      <a:pt x="8315" y="17833"/>
                      <a:pt x="8311" y="17797"/>
                      <a:pt x="8287" y="17777"/>
                    </a:cubicBezTo>
                    <a:cubicBezTo>
                      <a:pt x="8235" y="17735"/>
                      <a:pt x="8184" y="17692"/>
                      <a:pt x="8130" y="17651"/>
                    </a:cubicBezTo>
                    <a:cubicBezTo>
                      <a:pt x="7779" y="17366"/>
                      <a:pt x="7405" y="17112"/>
                      <a:pt x="7033" y="16856"/>
                    </a:cubicBezTo>
                    <a:cubicBezTo>
                      <a:pt x="6462" y="16445"/>
                      <a:pt x="5974" y="15946"/>
                      <a:pt x="5470" y="15454"/>
                    </a:cubicBezTo>
                    <a:cubicBezTo>
                      <a:pt x="5219" y="15203"/>
                      <a:pt x="4973" y="14949"/>
                      <a:pt x="4751" y="14674"/>
                    </a:cubicBezTo>
                    <a:cubicBezTo>
                      <a:pt x="4298" y="14085"/>
                      <a:pt x="3838" y="13498"/>
                      <a:pt x="3450" y="12864"/>
                    </a:cubicBezTo>
                    <a:cubicBezTo>
                      <a:pt x="2947" y="11950"/>
                      <a:pt x="2426" y="11044"/>
                      <a:pt x="2003" y="10090"/>
                    </a:cubicBezTo>
                    <a:cubicBezTo>
                      <a:pt x="1567" y="9053"/>
                      <a:pt x="1165" y="8000"/>
                      <a:pt x="829" y="6926"/>
                    </a:cubicBezTo>
                    <a:cubicBezTo>
                      <a:pt x="677" y="6417"/>
                      <a:pt x="567" y="5896"/>
                      <a:pt x="451" y="5377"/>
                    </a:cubicBezTo>
                    <a:cubicBezTo>
                      <a:pt x="336" y="4737"/>
                      <a:pt x="274" y="4090"/>
                      <a:pt x="211" y="3443"/>
                    </a:cubicBezTo>
                    <a:cubicBezTo>
                      <a:pt x="119" y="2575"/>
                      <a:pt x="83" y="1698"/>
                      <a:pt x="123" y="824"/>
                    </a:cubicBezTo>
                    <a:cubicBezTo>
                      <a:pt x="135" y="572"/>
                      <a:pt x="155" y="318"/>
                      <a:pt x="213" y="70"/>
                    </a:cubicBezTo>
                    <a:cubicBezTo>
                      <a:pt x="221" y="37"/>
                      <a:pt x="198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0"/>
              <p:cNvSpPr/>
              <p:nvPr/>
            </p:nvSpPr>
            <p:spPr>
              <a:xfrm>
                <a:off x="5115825" y="1172200"/>
                <a:ext cx="206150" cy="452350"/>
              </a:xfrm>
              <a:custGeom>
                <a:rect b="b" l="l" r="r" t="t"/>
                <a:pathLst>
                  <a:path extrusionOk="0" h="18094" w="8246">
                    <a:moveTo>
                      <a:pt x="127" y="1"/>
                    </a:moveTo>
                    <a:cubicBezTo>
                      <a:pt x="109" y="1"/>
                      <a:pt x="92" y="12"/>
                      <a:pt x="83" y="28"/>
                    </a:cubicBezTo>
                    <a:cubicBezTo>
                      <a:pt x="65" y="76"/>
                      <a:pt x="67" y="131"/>
                      <a:pt x="57" y="183"/>
                    </a:cubicBezTo>
                    <a:cubicBezTo>
                      <a:pt x="33" y="403"/>
                      <a:pt x="25" y="625"/>
                      <a:pt x="20" y="847"/>
                    </a:cubicBezTo>
                    <a:cubicBezTo>
                      <a:pt x="1" y="1589"/>
                      <a:pt x="62" y="2331"/>
                      <a:pt x="128" y="3070"/>
                    </a:cubicBezTo>
                    <a:cubicBezTo>
                      <a:pt x="231" y="4219"/>
                      <a:pt x="302" y="5387"/>
                      <a:pt x="711" y="6478"/>
                    </a:cubicBezTo>
                    <a:cubicBezTo>
                      <a:pt x="974" y="7274"/>
                      <a:pt x="1231" y="8074"/>
                      <a:pt x="1515" y="8864"/>
                    </a:cubicBezTo>
                    <a:cubicBezTo>
                      <a:pt x="1783" y="9583"/>
                      <a:pt x="2106" y="10278"/>
                      <a:pt x="2430" y="10972"/>
                    </a:cubicBezTo>
                    <a:cubicBezTo>
                      <a:pt x="2577" y="11286"/>
                      <a:pt x="2715" y="11605"/>
                      <a:pt x="2874" y="11912"/>
                    </a:cubicBezTo>
                    <a:cubicBezTo>
                      <a:pt x="3094" y="12332"/>
                      <a:pt x="3340" y="12737"/>
                      <a:pt x="3599" y="13134"/>
                    </a:cubicBezTo>
                    <a:cubicBezTo>
                      <a:pt x="3954" y="13665"/>
                      <a:pt x="4357" y="14162"/>
                      <a:pt x="4738" y="14674"/>
                    </a:cubicBezTo>
                    <a:cubicBezTo>
                      <a:pt x="5181" y="15262"/>
                      <a:pt x="5727" y="15762"/>
                      <a:pt x="6219" y="16307"/>
                    </a:cubicBezTo>
                    <a:cubicBezTo>
                      <a:pt x="6811" y="16956"/>
                      <a:pt x="7545" y="17444"/>
                      <a:pt x="8151" y="18077"/>
                    </a:cubicBezTo>
                    <a:cubicBezTo>
                      <a:pt x="8160" y="18088"/>
                      <a:pt x="8174" y="18094"/>
                      <a:pt x="8188" y="18094"/>
                    </a:cubicBezTo>
                    <a:cubicBezTo>
                      <a:pt x="8202" y="18094"/>
                      <a:pt x="8216" y="18088"/>
                      <a:pt x="8225" y="18077"/>
                    </a:cubicBezTo>
                    <a:cubicBezTo>
                      <a:pt x="8245" y="18056"/>
                      <a:pt x="8246" y="18019"/>
                      <a:pt x="8225" y="17999"/>
                    </a:cubicBezTo>
                    <a:cubicBezTo>
                      <a:pt x="7896" y="17652"/>
                      <a:pt x="7535" y="17342"/>
                      <a:pt x="7162" y="17045"/>
                    </a:cubicBezTo>
                    <a:cubicBezTo>
                      <a:pt x="6702" y="16675"/>
                      <a:pt x="6305" y="16239"/>
                      <a:pt x="5905" y="15806"/>
                    </a:cubicBezTo>
                    <a:cubicBezTo>
                      <a:pt x="5628" y="15509"/>
                      <a:pt x="5327" y="15234"/>
                      <a:pt x="5060" y="14927"/>
                    </a:cubicBezTo>
                    <a:cubicBezTo>
                      <a:pt x="4790" y="14608"/>
                      <a:pt x="4553" y="14263"/>
                      <a:pt x="4306" y="13926"/>
                    </a:cubicBezTo>
                    <a:cubicBezTo>
                      <a:pt x="3883" y="13366"/>
                      <a:pt x="3477" y="12794"/>
                      <a:pt x="3141" y="12176"/>
                    </a:cubicBezTo>
                    <a:cubicBezTo>
                      <a:pt x="2903" y="11748"/>
                      <a:pt x="2708" y="11302"/>
                      <a:pt x="2492" y="10861"/>
                    </a:cubicBezTo>
                    <a:cubicBezTo>
                      <a:pt x="2328" y="10526"/>
                      <a:pt x="2163" y="10192"/>
                      <a:pt x="2019" y="9847"/>
                    </a:cubicBezTo>
                    <a:cubicBezTo>
                      <a:pt x="1602" y="8855"/>
                      <a:pt x="1271" y="7831"/>
                      <a:pt x="917" y="6816"/>
                    </a:cubicBezTo>
                    <a:cubicBezTo>
                      <a:pt x="699" y="6167"/>
                      <a:pt x="520" y="5497"/>
                      <a:pt x="413" y="4819"/>
                    </a:cubicBezTo>
                    <a:cubicBezTo>
                      <a:pt x="318" y="4197"/>
                      <a:pt x="301" y="3566"/>
                      <a:pt x="220" y="2943"/>
                    </a:cubicBezTo>
                    <a:cubicBezTo>
                      <a:pt x="134" y="2206"/>
                      <a:pt x="105" y="1461"/>
                      <a:pt x="127" y="716"/>
                    </a:cubicBezTo>
                    <a:cubicBezTo>
                      <a:pt x="132" y="543"/>
                      <a:pt x="143" y="370"/>
                      <a:pt x="162" y="198"/>
                    </a:cubicBezTo>
                    <a:cubicBezTo>
                      <a:pt x="167" y="153"/>
                      <a:pt x="174" y="109"/>
                      <a:pt x="177" y="64"/>
                    </a:cubicBezTo>
                    <a:cubicBezTo>
                      <a:pt x="182" y="36"/>
                      <a:pt x="162" y="6"/>
                      <a:pt x="134" y="1"/>
                    </a:cubicBezTo>
                    <a:cubicBezTo>
                      <a:pt x="131" y="1"/>
                      <a:pt x="129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0"/>
              <p:cNvSpPr/>
              <p:nvPr/>
            </p:nvSpPr>
            <p:spPr>
              <a:xfrm>
                <a:off x="5128850" y="1163250"/>
                <a:ext cx="215050" cy="450450"/>
              </a:xfrm>
              <a:custGeom>
                <a:rect b="b" l="l" r="r" t="t"/>
                <a:pathLst>
                  <a:path extrusionOk="0" h="18018" w="8602">
                    <a:moveTo>
                      <a:pt x="57" y="0"/>
                    </a:moveTo>
                    <a:cubicBezTo>
                      <a:pt x="35" y="0"/>
                      <a:pt x="15" y="15"/>
                      <a:pt x="9" y="37"/>
                    </a:cubicBezTo>
                    <a:cubicBezTo>
                      <a:pt x="1" y="83"/>
                      <a:pt x="10" y="131"/>
                      <a:pt x="11" y="178"/>
                    </a:cubicBezTo>
                    <a:cubicBezTo>
                      <a:pt x="36" y="521"/>
                      <a:pt x="1" y="865"/>
                      <a:pt x="21" y="1208"/>
                    </a:cubicBezTo>
                    <a:cubicBezTo>
                      <a:pt x="73" y="1836"/>
                      <a:pt x="174" y="2459"/>
                      <a:pt x="211" y="3089"/>
                    </a:cubicBezTo>
                    <a:cubicBezTo>
                      <a:pt x="277" y="3777"/>
                      <a:pt x="337" y="4470"/>
                      <a:pt x="484" y="5147"/>
                    </a:cubicBezTo>
                    <a:cubicBezTo>
                      <a:pt x="652" y="5959"/>
                      <a:pt x="898" y="6751"/>
                      <a:pt x="1090" y="7556"/>
                    </a:cubicBezTo>
                    <a:cubicBezTo>
                      <a:pt x="1538" y="9468"/>
                      <a:pt x="2533" y="11195"/>
                      <a:pt x="3661" y="12782"/>
                    </a:cubicBezTo>
                    <a:cubicBezTo>
                      <a:pt x="4247" y="13639"/>
                      <a:pt x="4876" y="14464"/>
                      <a:pt x="5524" y="15273"/>
                    </a:cubicBezTo>
                    <a:cubicBezTo>
                      <a:pt x="5748" y="15561"/>
                      <a:pt x="5978" y="15845"/>
                      <a:pt x="6231" y="16107"/>
                    </a:cubicBezTo>
                    <a:cubicBezTo>
                      <a:pt x="6651" y="16552"/>
                      <a:pt x="7113" y="16954"/>
                      <a:pt x="7586" y="17339"/>
                    </a:cubicBezTo>
                    <a:cubicBezTo>
                      <a:pt x="7887" y="17577"/>
                      <a:pt x="8174" y="17843"/>
                      <a:pt x="8521" y="18013"/>
                    </a:cubicBezTo>
                    <a:cubicBezTo>
                      <a:pt x="8528" y="18016"/>
                      <a:pt x="8536" y="18017"/>
                      <a:pt x="8543" y="18017"/>
                    </a:cubicBezTo>
                    <a:cubicBezTo>
                      <a:pt x="8563" y="18017"/>
                      <a:pt x="8583" y="18007"/>
                      <a:pt x="8591" y="17987"/>
                    </a:cubicBezTo>
                    <a:cubicBezTo>
                      <a:pt x="8601" y="17959"/>
                      <a:pt x="8588" y="17926"/>
                      <a:pt x="8561" y="17913"/>
                    </a:cubicBezTo>
                    <a:cubicBezTo>
                      <a:pt x="8529" y="17898"/>
                      <a:pt x="8496" y="17880"/>
                      <a:pt x="8464" y="17862"/>
                    </a:cubicBezTo>
                    <a:cubicBezTo>
                      <a:pt x="8109" y="17653"/>
                      <a:pt x="7806" y="17370"/>
                      <a:pt x="7485" y="17115"/>
                    </a:cubicBezTo>
                    <a:cubicBezTo>
                      <a:pt x="7123" y="16825"/>
                      <a:pt x="6776" y="16517"/>
                      <a:pt x="6455" y="16182"/>
                    </a:cubicBezTo>
                    <a:cubicBezTo>
                      <a:pt x="5643" y="15345"/>
                      <a:pt x="4945" y="14403"/>
                      <a:pt x="4266" y="13456"/>
                    </a:cubicBezTo>
                    <a:cubicBezTo>
                      <a:pt x="3534" y="12431"/>
                      <a:pt x="2815" y="11393"/>
                      <a:pt x="2219" y="10281"/>
                    </a:cubicBezTo>
                    <a:cubicBezTo>
                      <a:pt x="1575" y="9053"/>
                      <a:pt x="1217" y="7706"/>
                      <a:pt x="881" y="6368"/>
                    </a:cubicBezTo>
                    <a:cubicBezTo>
                      <a:pt x="734" y="5743"/>
                      <a:pt x="585" y="5118"/>
                      <a:pt x="472" y="4488"/>
                    </a:cubicBezTo>
                    <a:cubicBezTo>
                      <a:pt x="392" y="3937"/>
                      <a:pt x="356" y="3380"/>
                      <a:pt x="297" y="2827"/>
                    </a:cubicBezTo>
                    <a:cubicBezTo>
                      <a:pt x="244" y="2222"/>
                      <a:pt x="129" y="1621"/>
                      <a:pt x="121" y="1014"/>
                    </a:cubicBezTo>
                    <a:cubicBezTo>
                      <a:pt x="117" y="708"/>
                      <a:pt x="139" y="402"/>
                      <a:pt x="114" y="97"/>
                    </a:cubicBezTo>
                    <a:cubicBezTo>
                      <a:pt x="113" y="88"/>
                      <a:pt x="111" y="73"/>
                      <a:pt x="111" y="58"/>
                    </a:cubicBezTo>
                    <a:cubicBezTo>
                      <a:pt x="111" y="31"/>
                      <a:pt x="93" y="7"/>
                      <a:pt x="66" y="1"/>
                    </a:cubicBezTo>
                    <a:cubicBezTo>
                      <a:pt x="63" y="1"/>
                      <a:pt x="60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0"/>
              <p:cNvSpPr/>
              <p:nvPr/>
            </p:nvSpPr>
            <p:spPr>
              <a:xfrm>
                <a:off x="5147500" y="1154775"/>
                <a:ext cx="215800" cy="453575"/>
              </a:xfrm>
              <a:custGeom>
                <a:rect b="b" l="l" r="r" t="t"/>
                <a:pathLst>
                  <a:path extrusionOk="0" h="18143" w="8632">
                    <a:moveTo>
                      <a:pt x="150" y="1"/>
                    </a:moveTo>
                    <a:cubicBezTo>
                      <a:pt x="128" y="1"/>
                      <a:pt x="107" y="14"/>
                      <a:pt x="101" y="37"/>
                    </a:cubicBezTo>
                    <a:cubicBezTo>
                      <a:pt x="58" y="217"/>
                      <a:pt x="48" y="404"/>
                      <a:pt x="42" y="587"/>
                    </a:cubicBezTo>
                    <a:cubicBezTo>
                      <a:pt x="1" y="1481"/>
                      <a:pt x="17" y="2376"/>
                      <a:pt x="102" y="3267"/>
                    </a:cubicBezTo>
                    <a:cubicBezTo>
                      <a:pt x="165" y="3784"/>
                      <a:pt x="273" y="4295"/>
                      <a:pt x="349" y="4812"/>
                    </a:cubicBezTo>
                    <a:cubicBezTo>
                      <a:pt x="414" y="5233"/>
                      <a:pt x="496" y="5651"/>
                      <a:pt x="587" y="6068"/>
                    </a:cubicBezTo>
                    <a:cubicBezTo>
                      <a:pt x="666" y="6472"/>
                      <a:pt x="790" y="6865"/>
                      <a:pt x="924" y="7253"/>
                    </a:cubicBezTo>
                    <a:cubicBezTo>
                      <a:pt x="1120" y="7805"/>
                      <a:pt x="1308" y="8358"/>
                      <a:pt x="1510" y="8907"/>
                    </a:cubicBezTo>
                    <a:cubicBezTo>
                      <a:pt x="2024" y="10250"/>
                      <a:pt x="2533" y="11602"/>
                      <a:pt x="3217" y="12870"/>
                    </a:cubicBezTo>
                    <a:cubicBezTo>
                      <a:pt x="3717" y="13780"/>
                      <a:pt x="4382" y="14586"/>
                      <a:pt x="5067" y="15361"/>
                    </a:cubicBezTo>
                    <a:cubicBezTo>
                      <a:pt x="5348" y="15678"/>
                      <a:pt x="5628" y="15999"/>
                      <a:pt x="5933" y="16295"/>
                    </a:cubicBezTo>
                    <a:cubicBezTo>
                      <a:pt x="6337" y="16674"/>
                      <a:pt x="6768" y="17027"/>
                      <a:pt x="7224" y="17341"/>
                    </a:cubicBezTo>
                    <a:cubicBezTo>
                      <a:pt x="7504" y="17533"/>
                      <a:pt x="7781" y="17729"/>
                      <a:pt x="8072" y="17903"/>
                    </a:cubicBezTo>
                    <a:cubicBezTo>
                      <a:pt x="8225" y="17995"/>
                      <a:pt x="8381" y="18087"/>
                      <a:pt x="8552" y="18140"/>
                    </a:cubicBezTo>
                    <a:cubicBezTo>
                      <a:pt x="8559" y="18142"/>
                      <a:pt x="8566" y="18143"/>
                      <a:pt x="8573" y="18143"/>
                    </a:cubicBezTo>
                    <a:cubicBezTo>
                      <a:pt x="8591" y="18143"/>
                      <a:pt x="8607" y="18136"/>
                      <a:pt x="8620" y="18118"/>
                    </a:cubicBezTo>
                    <a:cubicBezTo>
                      <a:pt x="8631" y="18101"/>
                      <a:pt x="8627" y="18076"/>
                      <a:pt x="8615" y="18059"/>
                    </a:cubicBezTo>
                    <a:cubicBezTo>
                      <a:pt x="8606" y="18047"/>
                      <a:pt x="8591" y="18036"/>
                      <a:pt x="8574" y="18035"/>
                    </a:cubicBezTo>
                    <a:cubicBezTo>
                      <a:pt x="8517" y="18017"/>
                      <a:pt x="8462" y="17992"/>
                      <a:pt x="8406" y="17967"/>
                    </a:cubicBezTo>
                    <a:cubicBezTo>
                      <a:pt x="8137" y="17834"/>
                      <a:pt x="7887" y="17666"/>
                      <a:pt x="7637" y="17499"/>
                    </a:cubicBezTo>
                    <a:cubicBezTo>
                      <a:pt x="7357" y="17309"/>
                      <a:pt x="7069" y="17129"/>
                      <a:pt x="6805" y="16916"/>
                    </a:cubicBezTo>
                    <a:cubicBezTo>
                      <a:pt x="5888" y="16194"/>
                      <a:pt x="5131" y="15297"/>
                      <a:pt x="4396" y="14398"/>
                    </a:cubicBezTo>
                    <a:cubicBezTo>
                      <a:pt x="4115" y="14051"/>
                      <a:pt x="3829" y="13700"/>
                      <a:pt x="3590" y="13322"/>
                    </a:cubicBezTo>
                    <a:cubicBezTo>
                      <a:pt x="3232" y="12743"/>
                      <a:pt x="2956" y="12123"/>
                      <a:pt x="2672" y="11504"/>
                    </a:cubicBezTo>
                    <a:cubicBezTo>
                      <a:pt x="2331" y="10759"/>
                      <a:pt x="2012" y="9992"/>
                      <a:pt x="1744" y="9215"/>
                    </a:cubicBezTo>
                    <a:cubicBezTo>
                      <a:pt x="1476" y="8497"/>
                      <a:pt x="1211" y="7776"/>
                      <a:pt x="969" y="7047"/>
                    </a:cubicBezTo>
                    <a:cubicBezTo>
                      <a:pt x="706" y="6252"/>
                      <a:pt x="526" y="5426"/>
                      <a:pt x="416" y="4596"/>
                    </a:cubicBezTo>
                    <a:cubicBezTo>
                      <a:pt x="348" y="4089"/>
                      <a:pt x="241" y="3589"/>
                      <a:pt x="192" y="3081"/>
                    </a:cubicBezTo>
                    <a:cubicBezTo>
                      <a:pt x="126" y="2332"/>
                      <a:pt x="115" y="1581"/>
                      <a:pt x="144" y="830"/>
                    </a:cubicBezTo>
                    <a:cubicBezTo>
                      <a:pt x="152" y="575"/>
                      <a:pt x="146" y="324"/>
                      <a:pt x="202" y="70"/>
                    </a:cubicBezTo>
                    <a:cubicBezTo>
                      <a:pt x="207" y="42"/>
                      <a:pt x="192" y="12"/>
                      <a:pt x="165" y="3"/>
                    </a:cubicBezTo>
                    <a:cubicBezTo>
                      <a:pt x="160" y="2"/>
                      <a:pt x="155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0"/>
              <p:cNvSpPr/>
              <p:nvPr/>
            </p:nvSpPr>
            <p:spPr>
              <a:xfrm>
                <a:off x="5162200" y="1148725"/>
                <a:ext cx="221875" cy="452450"/>
              </a:xfrm>
              <a:custGeom>
                <a:rect b="b" l="l" r="r" t="t"/>
                <a:pathLst>
                  <a:path extrusionOk="0" h="18098" w="8875">
                    <a:moveTo>
                      <a:pt x="105" y="0"/>
                    </a:moveTo>
                    <a:cubicBezTo>
                      <a:pt x="75" y="0"/>
                      <a:pt x="52" y="29"/>
                      <a:pt x="55" y="58"/>
                    </a:cubicBezTo>
                    <a:cubicBezTo>
                      <a:pt x="37" y="326"/>
                      <a:pt x="2" y="594"/>
                      <a:pt x="0" y="863"/>
                    </a:cubicBezTo>
                    <a:cubicBezTo>
                      <a:pt x="0" y="1821"/>
                      <a:pt x="133" y="2774"/>
                      <a:pt x="215" y="3728"/>
                    </a:cubicBezTo>
                    <a:cubicBezTo>
                      <a:pt x="296" y="4835"/>
                      <a:pt x="514" y="5922"/>
                      <a:pt x="756" y="7004"/>
                    </a:cubicBezTo>
                    <a:cubicBezTo>
                      <a:pt x="1066" y="8650"/>
                      <a:pt x="1766" y="10196"/>
                      <a:pt x="2571" y="11654"/>
                    </a:cubicBezTo>
                    <a:cubicBezTo>
                      <a:pt x="2804" y="12079"/>
                      <a:pt x="3067" y="12485"/>
                      <a:pt x="3331" y="12891"/>
                    </a:cubicBezTo>
                    <a:cubicBezTo>
                      <a:pt x="3727" y="13524"/>
                      <a:pt x="4136" y="14152"/>
                      <a:pt x="4618" y="14723"/>
                    </a:cubicBezTo>
                    <a:cubicBezTo>
                      <a:pt x="5061" y="15263"/>
                      <a:pt x="5556" y="15756"/>
                      <a:pt x="6064" y="16234"/>
                    </a:cubicBezTo>
                    <a:cubicBezTo>
                      <a:pt x="6868" y="17001"/>
                      <a:pt x="7757" y="17726"/>
                      <a:pt x="8816" y="18097"/>
                    </a:cubicBezTo>
                    <a:cubicBezTo>
                      <a:pt x="8819" y="18097"/>
                      <a:pt x="8822" y="18098"/>
                      <a:pt x="8825" y="18098"/>
                    </a:cubicBezTo>
                    <a:cubicBezTo>
                      <a:pt x="8848" y="18098"/>
                      <a:pt x="8868" y="18082"/>
                      <a:pt x="8871" y="18058"/>
                    </a:cubicBezTo>
                    <a:cubicBezTo>
                      <a:pt x="8875" y="18030"/>
                      <a:pt x="8855" y="18006"/>
                      <a:pt x="8830" y="17999"/>
                    </a:cubicBezTo>
                    <a:cubicBezTo>
                      <a:pt x="8681" y="17954"/>
                      <a:pt x="8541" y="17881"/>
                      <a:pt x="8400" y="17814"/>
                    </a:cubicBezTo>
                    <a:cubicBezTo>
                      <a:pt x="8097" y="17666"/>
                      <a:pt x="7800" y="17502"/>
                      <a:pt x="7523" y="17308"/>
                    </a:cubicBezTo>
                    <a:cubicBezTo>
                      <a:pt x="7084" y="17005"/>
                      <a:pt x="6670" y="16666"/>
                      <a:pt x="6285" y="16298"/>
                    </a:cubicBezTo>
                    <a:cubicBezTo>
                      <a:pt x="5713" y="15746"/>
                      <a:pt x="5128" y="15204"/>
                      <a:pt x="4623" y="14588"/>
                    </a:cubicBezTo>
                    <a:cubicBezTo>
                      <a:pt x="4087" y="13898"/>
                      <a:pt x="3622" y="13158"/>
                      <a:pt x="3155" y="12422"/>
                    </a:cubicBezTo>
                    <a:cubicBezTo>
                      <a:pt x="2653" y="11600"/>
                      <a:pt x="2168" y="10768"/>
                      <a:pt x="1789" y="9881"/>
                    </a:cubicBezTo>
                    <a:cubicBezTo>
                      <a:pt x="1500" y="9213"/>
                      <a:pt x="1254" y="8526"/>
                      <a:pt x="1050" y="7829"/>
                    </a:cubicBezTo>
                    <a:cubicBezTo>
                      <a:pt x="855" y="7123"/>
                      <a:pt x="726" y="6401"/>
                      <a:pt x="592" y="5682"/>
                    </a:cubicBezTo>
                    <a:cubicBezTo>
                      <a:pt x="520" y="5244"/>
                      <a:pt x="431" y="4807"/>
                      <a:pt x="383" y="4365"/>
                    </a:cubicBezTo>
                    <a:cubicBezTo>
                      <a:pt x="339" y="3931"/>
                      <a:pt x="316" y="3496"/>
                      <a:pt x="264" y="3063"/>
                    </a:cubicBezTo>
                    <a:cubicBezTo>
                      <a:pt x="182" y="2376"/>
                      <a:pt x="105" y="1689"/>
                      <a:pt x="103" y="996"/>
                    </a:cubicBezTo>
                    <a:cubicBezTo>
                      <a:pt x="96" y="679"/>
                      <a:pt x="147" y="365"/>
                      <a:pt x="160" y="51"/>
                    </a:cubicBezTo>
                    <a:cubicBezTo>
                      <a:pt x="156" y="25"/>
                      <a:pt x="135" y="3"/>
                      <a:pt x="109" y="0"/>
                    </a:cubicBezTo>
                    <a:cubicBezTo>
                      <a:pt x="108" y="0"/>
                      <a:pt x="107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0"/>
              <p:cNvSpPr/>
              <p:nvPr/>
            </p:nvSpPr>
            <p:spPr>
              <a:xfrm>
                <a:off x="5178600" y="1143825"/>
                <a:ext cx="214250" cy="446800"/>
              </a:xfrm>
              <a:custGeom>
                <a:rect b="b" l="l" r="r" t="t"/>
                <a:pathLst>
                  <a:path extrusionOk="0" h="17872" w="8570">
                    <a:moveTo>
                      <a:pt x="185" y="0"/>
                    </a:moveTo>
                    <a:cubicBezTo>
                      <a:pt x="163" y="0"/>
                      <a:pt x="142" y="13"/>
                      <a:pt x="137" y="36"/>
                    </a:cubicBezTo>
                    <a:cubicBezTo>
                      <a:pt x="78" y="260"/>
                      <a:pt x="52" y="490"/>
                      <a:pt x="29" y="718"/>
                    </a:cubicBezTo>
                    <a:cubicBezTo>
                      <a:pt x="0" y="990"/>
                      <a:pt x="15" y="1263"/>
                      <a:pt x="19" y="1536"/>
                    </a:cubicBezTo>
                    <a:cubicBezTo>
                      <a:pt x="26" y="1933"/>
                      <a:pt x="16" y="2330"/>
                      <a:pt x="23" y="2728"/>
                    </a:cubicBezTo>
                    <a:cubicBezTo>
                      <a:pt x="34" y="3382"/>
                      <a:pt x="127" y="4031"/>
                      <a:pt x="192" y="4683"/>
                    </a:cubicBezTo>
                    <a:cubicBezTo>
                      <a:pt x="326" y="5924"/>
                      <a:pt x="668" y="7130"/>
                      <a:pt x="946" y="8344"/>
                    </a:cubicBezTo>
                    <a:cubicBezTo>
                      <a:pt x="1140" y="9156"/>
                      <a:pt x="1459" y="9930"/>
                      <a:pt x="1810" y="10685"/>
                    </a:cubicBezTo>
                    <a:cubicBezTo>
                      <a:pt x="2056" y="11238"/>
                      <a:pt x="2316" y="11786"/>
                      <a:pt x="2611" y="12315"/>
                    </a:cubicBezTo>
                    <a:cubicBezTo>
                      <a:pt x="2907" y="12832"/>
                      <a:pt x="3256" y="13317"/>
                      <a:pt x="3610" y="13795"/>
                    </a:cubicBezTo>
                    <a:cubicBezTo>
                      <a:pt x="4073" y="14420"/>
                      <a:pt x="4596" y="14998"/>
                      <a:pt x="5148" y="15546"/>
                    </a:cubicBezTo>
                    <a:cubicBezTo>
                      <a:pt x="5629" y="16017"/>
                      <a:pt x="6136" y="16466"/>
                      <a:pt x="6690" y="16848"/>
                    </a:cubicBezTo>
                    <a:cubicBezTo>
                      <a:pt x="7021" y="17080"/>
                      <a:pt x="7377" y="17276"/>
                      <a:pt x="7727" y="17477"/>
                    </a:cubicBezTo>
                    <a:cubicBezTo>
                      <a:pt x="7979" y="17614"/>
                      <a:pt x="8219" y="17780"/>
                      <a:pt x="8493" y="17869"/>
                    </a:cubicBezTo>
                    <a:cubicBezTo>
                      <a:pt x="8499" y="17871"/>
                      <a:pt x="8505" y="17872"/>
                      <a:pt x="8512" y="17872"/>
                    </a:cubicBezTo>
                    <a:cubicBezTo>
                      <a:pt x="8529" y="17872"/>
                      <a:pt x="8545" y="17866"/>
                      <a:pt x="8556" y="17852"/>
                    </a:cubicBezTo>
                    <a:cubicBezTo>
                      <a:pt x="8570" y="17833"/>
                      <a:pt x="8570" y="17807"/>
                      <a:pt x="8556" y="17787"/>
                    </a:cubicBezTo>
                    <a:cubicBezTo>
                      <a:pt x="8546" y="17773"/>
                      <a:pt x="8528" y="17763"/>
                      <a:pt x="8511" y="17763"/>
                    </a:cubicBezTo>
                    <a:cubicBezTo>
                      <a:pt x="8458" y="17747"/>
                      <a:pt x="8414" y="17727"/>
                      <a:pt x="8360" y="17703"/>
                    </a:cubicBezTo>
                    <a:cubicBezTo>
                      <a:pt x="8139" y="17598"/>
                      <a:pt x="7934" y="17473"/>
                      <a:pt x="7721" y="17354"/>
                    </a:cubicBezTo>
                    <a:cubicBezTo>
                      <a:pt x="7349" y="17144"/>
                      <a:pt x="6972" y="16941"/>
                      <a:pt x="6628" y="16687"/>
                    </a:cubicBezTo>
                    <a:cubicBezTo>
                      <a:pt x="5748" y="16009"/>
                      <a:pt x="4932" y="15242"/>
                      <a:pt x="4224" y="14386"/>
                    </a:cubicBezTo>
                    <a:cubicBezTo>
                      <a:pt x="3759" y="13853"/>
                      <a:pt x="3330" y="13289"/>
                      <a:pt x="2955" y="12688"/>
                    </a:cubicBezTo>
                    <a:cubicBezTo>
                      <a:pt x="2615" y="12145"/>
                      <a:pt x="2338" y="11561"/>
                      <a:pt x="2058" y="10984"/>
                    </a:cubicBezTo>
                    <a:cubicBezTo>
                      <a:pt x="1757" y="10369"/>
                      <a:pt x="1474" y="9741"/>
                      <a:pt x="1274" y="9082"/>
                    </a:cubicBezTo>
                    <a:cubicBezTo>
                      <a:pt x="1073" y="8467"/>
                      <a:pt x="931" y="7829"/>
                      <a:pt x="784" y="7199"/>
                    </a:cubicBezTo>
                    <a:cubicBezTo>
                      <a:pt x="641" y="6567"/>
                      <a:pt x="480" y="5939"/>
                      <a:pt x="365" y="5300"/>
                    </a:cubicBezTo>
                    <a:cubicBezTo>
                      <a:pt x="303" y="4924"/>
                      <a:pt x="283" y="4542"/>
                      <a:pt x="244" y="4162"/>
                    </a:cubicBezTo>
                    <a:cubicBezTo>
                      <a:pt x="206" y="3757"/>
                      <a:pt x="158" y="3352"/>
                      <a:pt x="137" y="2947"/>
                    </a:cubicBezTo>
                    <a:cubicBezTo>
                      <a:pt x="113" y="2378"/>
                      <a:pt x="141" y="1810"/>
                      <a:pt x="124" y="1240"/>
                    </a:cubicBezTo>
                    <a:cubicBezTo>
                      <a:pt x="118" y="848"/>
                      <a:pt x="143" y="452"/>
                      <a:pt x="237" y="69"/>
                    </a:cubicBezTo>
                    <a:cubicBezTo>
                      <a:pt x="244" y="42"/>
                      <a:pt x="228" y="12"/>
                      <a:pt x="200" y="2"/>
                    </a:cubicBezTo>
                    <a:cubicBezTo>
                      <a:pt x="195" y="1"/>
                      <a:pt x="190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0"/>
              <p:cNvSpPr/>
              <p:nvPr/>
            </p:nvSpPr>
            <p:spPr>
              <a:xfrm>
                <a:off x="5190350" y="1133900"/>
                <a:ext cx="224775" cy="450850"/>
              </a:xfrm>
              <a:custGeom>
                <a:rect b="b" l="l" r="r" t="t"/>
                <a:pathLst>
                  <a:path extrusionOk="0" h="18034" w="8991">
                    <a:moveTo>
                      <a:pt x="224" y="1"/>
                    </a:moveTo>
                    <a:cubicBezTo>
                      <a:pt x="213" y="1"/>
                      <a:pt x="202" y="4"/>
                      <a:pt x="193" y="11"/>
                    </a:cubicBezTo>
                    <a:cubicBezTo>
                      <a:pt x="152" y="57"/>
                      <a:pt x="149" y="128"/>
                      <a:pt x="128" y="187"/>
                    </a:cubicBezTo>
                    <a:cubicBezTo>
                      <a:pt x="72" y="399"/>
                      <a:pt x="37" y="618"/>
                      <a:pt x="23" y="837"/>
                    </a:cubicBezTo>
                    <a:cubicBezTo>
                      <a:pt x="0" y="1732"/>
                      <a:pt x="105" y="2625"/>
                      <a:pt x="132" y="3518"/>
                    </a:cubicBezTo>
                    <a:cubicBezTo>
                      <a:pt x="163" y="4428"/>
                      <a:pt x="190" y="5342"/>
                      <a:pt x="347" y="6240"/>
                    </a:cubicBezTo>
                    <a:cubicBezTo>
                      <a:pt x="527" y="6991"/>
                      <a:pt x="674" y="7752"/>
                      <a:pt x="922" y="8483"/>
                    </a:cubicBezTo>
                    <a:cubicBezTo>
                      <a:pt x="1179" y="9172"/>
                      <a:pt x="1501" y="9836"/>
                      <a:pt x="1819" y="10500"/>
                    </a:cubicBezTo>
                    <a:cubicBezTo>
                      <a:pt x="2124" y="11121"/>
                      <a:pt x="2439" y="11731"/>
                      <a:pt x="2805" y="12320"/>
                    </a:cubicBezTo>
                    <a:cubicBezTo>
                      <a:pt x="3055" y="12710"/>
                      <a:pt x="3312" y="13095"/>
                      <a:pt x="3560" y="13485"/>
                    </a:cubicBezTo>
                    <a:cubicBezTo>
                      <a:pt x="3741" y="13773"/>
                      <a:pt x="3921" y="14059"/>
                      <a:pt x="4126" y="14328"/>
                    </a:cubicBezTo>
                    <a:cubicBezTo>
                      <a:pt x="4413" y="14662"/>
                      <a:pt x="4746" y="14950"/>
                      <a:pt x="5041" y="15274"/>
                    </a:cubicBezTo>
                    <a:cubicBezTo>
                      <a:pt x="5316" y="15569"/>
                      <a:pt x="5587" y="15867"/>
                      <a:pt x="5899" y="16123"/>
                    </a:cubicBezTo>
                    <a:cubicBezTo>
                      <a:pt x="6496" y="16625"/>
                      <a:pt x="7144" y="17064"/>
                      <a:pt x="7826" y="17443"/>
                    </a:cubicBezTo>
                    <a:cubicBezTo>
                      <a:pt x="8180" y="17659"/>
                      <a:pt x="8512" y="17924"/>
                      <a:pt x="8921" y="18032"/>
                    </a:cubicBezTo>
                    <a:cubicBezTo>
                      <a:pt x="8925" y="18033"/>
                      <a:pt x="8930" y="18034"/>
                      <a:pt x="8934" y="18034"/>
                    </a:cubicBezTo>
                    <a:cubicBezTo>
                      <a:pt x="8955" y="18034"/>
                      <a:pt x="8975" y="18018"/>
                      <a:pt x="8982" y="17997"/>
                    </a:cubicBezTo>
                    <a:cubicBezTo>
                      <a:pt x="8990" y="17972"/>
                      <a:pt x="8978" y="17943"/>
                      <a:pt x="8951" y="17934"/>
                    </a:cubicBezTo>
                    <a:cubicBezTo>
                      <a:pt x="8802" y="17890"/>
                      <a:pt x="8657" y="17830"/>
                      <a:pt x="8521" y="17753"/>
                    </a:cubicBezTo>
                    <a:cubicBezTo>
                      <a:pt x="8353" y="17660"/>
                      <a:pt x="8184" y="17543"/>
                      <a:pt x="8023" y="17435"/>
                    </a:cubicBezTo>
                    <a:cubicBezTo>
                      <a:pt x="7675" y="17211"/>
                      <a:pt x="7307" y="17021"/>
                      <a:pt x="6965" y="16788"/>
                    </a:cubicBezTo>
                    <a:cubicBezTo>
                      <a:pt x="6520" y="16490"/>
                      <a:pt x="6096" y="16158"/>
                      <a:pt x="5703" y="15794"/>
                    </a:cubicBezTo>
                    <a:cubicBezTo>
                      <a:pt x="5353" y="15466"/>
                      <a:pt x="5037" y="15104"/>
                      <a:pt x="4689" y="14774"/>
                    </a:cubicBezTo>
                    <a:cubicBezTo>
                      <a:pt x="4521" y="14611"/>
                      <a:pt x="4353" y="14447"/>
                      <a:pt x="4208" y="14263"/>
                    </a:cubicBezTo>
                    <a:cubicBezTo>
                      <a:pt x="3928" y="13887"/>
                      <a:pt x="3697" y="13477"/>
                      <a:pt x="3437" y="13087"/>
                    </a:cubicBezTo>
                    <a:cubicBezTo>
                      <a:pt x="3175" y="12698"/>
                      <a:pt x="2916" y="12306"/>
                      <a:pt x="2685" y="11898"/>
                    </a:cubicBezTo>
                    <a:cubicBezTo>
                      <a:pt x="2403" y="11401"/>
                      <a:pt x="2124" y="10900"/>
                      <a:pt x="1869" y="10391"/>
                    </a:cubicBezTo>
                    <a:cubicBezTo>
                      <a:pt x="1624" y="9889"/>
                      <a:pt x="1411" y="9374"/>
                      <a:pt x="1190" y="8863"/>
                    </a:cubicBezTo>
                    <a:cubicBezTo>
                      <a:pt x="928" y="8252"/>
                      <a:pt x="766" y="7605"/>
                      <a:pt x="610" y="6960"/>
                    </a:cubicBezTo>
                    <a:cubicBezTo>
                      <a:pt x="467" y="6406"/>
                      <a:pt x="384" y="5841"/>
                      <a:pt x="335" y="5270"/>
                    </a:cubicBezTo>
                    <a:cubicBezTo>
                      <a:pt x="275" y="4660"/>
                      <a:pt x="250" y="4047"/>
                      <a:pt x="239" y="3435"/>
                    </a:cubicBezTo>
                    <a:cubicBezTo>
                      <a:pt x="210" y="2683"/>
                      <a:pt x="118" y="1936"/>
                      <a:pt x="120" y="1183"/>
                    </a:cubicBezTo>
                    <a:cubicBezTo>
                      <a:pt x="117" y="951"/>
                      <a:pt x="127" y="718"/>
                      <a:pt x="168" y="488"/>
                    </a:cubicBezTo>
                    <a:cubicBezTo>
                      <a:pt x="188" y="385"/>
                      <a:pt x="210" y="284"/>
                      <a:pt x="238" y="183"/>
                    </a:cubicBezTo>
                    <a:cubicBezTo>
                      <a:pt x="247" y="135"/>
                      <a:pt x="280" y="85"/>
                      <a:pt x="270" y="34"/>
                    </a:cubicBezTo>
                    <a:cubicBezTo>
                      <a:pt x="264" y="13"/>
                      <a:pt x="244" y="1"/>
                      <a:pt x="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0"/>
              <p:cNvSpPr/>
              <p:nvPr/>
            </p:nvSpPr>
            <p:spPr>
              <a:xfrm>
                <a:off x="5205300" y="1120275"/>
                <a:ext cx="225425" cy="459200"/>
              </a:xfrm>
              <a:custGeom>
                <a:rect b="b" l="l" r="r" t="t"/>
                <a:pathLst>
                  <a:path extrusionOk="0" h="18368" w="9017">
                    <a:moveTo>
                      <a:pt x="406" y="1"/>
                    </a:moveTo>
                    <a:lnTo>
                      <a:pt x="406" y="1"/>
                    </a:lnTo>
                    <a:cubicBezTo>
                      <a:pt x="369" y="5"/>
                      <a:pt x="331" y="9"/>
                      <a:pt x="294" y="11"/>
                    </a:cubicBezTo>
                    <a:cubicBezTo>
                      <a:pt x="264" y="131"/>
                      <a:pt x="237" y="251"/>
                      <a:pt x="216" y="374"/>
                    </a:cubicBezTo>
                    <a:cubicBezTo>
                      <a:pt x="167" y="649"/>
                      <a:pt x="131" y="926"/>
                      <a:pt x="99" y="1204"/>
                    </a:cubicBezTo>
                    <a:cubicBezTo>
                      <a:pt x="17" y="2032"/>
                      <a:pt x="0" y="2868"/>
                      <a:pt x="39" y="3700"/>
                    </a:cubicBezTo>
                    <a:cubicBezTo>
                      <a:pt x="88" y="4453"/>
                      <a:pt x="213" y="5197"/>
                      <a:pt x="338" y="5940"/>
                    </a:cubicBezTo>
                    <a:cubicBezTo>
                      <a:pt x="636" y="7498"/>
                      <a:pt x="1021" y="9056"/>
                      <a:pt x="1624" y="10530"/>
                    </a:cubicBezTo>
                    <a:cubicBezTo>
                      <a:pt x="2122" y="11730"/>
                      <a:pt x="2758" y="12870"/>
                      <a:pt x="3486" y="13945"/>
                    </a:cubicBezTo>
                    <a:cubicBezTo>
                      <a:pt x="3762" y="14354"/>
                      <a:pt x="4047" y="14757"/>
                      <a:pt x="4370" y="15129"/>
                    </a:cubicBezTo>
                    <a:cubicBezTo>
                      <a:pt x="4765" y="15577"/>
                      <a:pt x="5198" y="15989"/>
                      <a:pt x="5639" y="16390"/>
                    </a:cubicBezTo>
                    <a:cubicBezTo>
                      <a:pt x="6359" y="17019"/>
                      <a:pt x="7139" y="17593"/>
                      <a:pt x="8003" y="18009"/>
                    </a:cubicBezTo>
                    <a:cubicBezTo>
                      <a:pt x="8303" y="18140"/>
                      <a:pt x="8609" y="18261"/>
                      <a:pt x="8920" y="18368"/>
                    </a:cubicBezTo>
                    <a:cubicBezTo>
                      <a:pt x="8935" y="18356"/>
                      <a:pt x="8950" y="18345"/>
                      <a:pt x="8965" y="18334"/>
                    </a:cubicBezTo>
                    <a:cubicBezTo>
                      <a:pt x="8982" y="18323"/>
                      <a:pt x="9000" y="18310"/>
                      <a:pt x="9017" y="18298"/>
                    </a:cubicBezTo>
                    <a:cubicBezTo>
                      <a:pt x="9010" y="18290"/>
                      <a:pt x="9001" y="18285"/>
                      <a:pt x="8992" y="18281"/>
                    </a:cubicBezTo>
                    <a:cubicBezTo>
                      <a:pt x="8756" y="18204"/>
                      <a:pt x="8531" y="18115"/>
                      <a:pt x="8298" y="18020"/>
                    </a:cubicBezTo>
                    <a:cubicBezTo>
                      <a:pt x="7967" y="17893"/>
                      <a:pt x="7649" y="17737"/>
                      <a:pt x="7352" y="17546"/>
                    </a:cubicBezTo>
                    <a:cubicBezTo>
                      <a:pt x="6746" y="17170"/>
                      <a:pt x="6184" y="16721"/>
                      <a:pt x="5647" y="16252"/>
                    </a:cubicBezTo>
                    <a:cubicBezTo>
                      <a:pt x="5035" y="15705"/>
                      <a:pt x="4457" y="15110"/>
                      <a:pt x="3963" y="14452"/>
                    </a:cubicBezTo>
                    <a:cubicBezTo>
                      <a:pt x="3550" y="13910"/>
                      <a:pt x="3185" y="13335"/>
                      <a:pt x="2850" y="12743"/>
                    </a:cubicBezTo>
                    <a:cubicBezTo>
                      <a:pt x="2583" y="12274"/>
                      <a:pt x="2324" y="11807"/>
                      <a:pt x="2089" y="11319"/>
                    </a:cubicBezTo>
                    <a:cubicBezTo>
                      <a:pt x="1877" y="10867"/>
                      <a:pt x="1691" y="10404"/>
                      <a:pt x="1511" y="9939"/>
                    </a:cubicBezTo>
                    <a:cubicBezTo>
                      <a:pt x="1104" y="8938"/>
                      <a:pt x="868" y="7881"/>
                      <a:pt x="630" y="6830"/>
                    </a:cubicBezTo>
                    <a:cubicBezTo>
                      <a:pt x="237" y="5222"/>
                      <a:pt x="51" y="3554"/>
                      <a:pt x="156" y="1899"/>
                    </a:cubicBezTo>
                    <a:cubicBezTo>
                      <a:pt x="191" y="1262"/>
                      <a:pt x="235" y="617"/>
                      <a:pt x="4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0"/>
              <p:cNvSpPr/>
              <p:nvPr/>
            </p:nvSpPr>
            <p:spPr>
              <a:xfrm>
                <a:off x="5222850" y="1118675"/>
                <a:ext cx="224150" cy="443450"/>
              </a:xfrm>
              <a:custGeom>
                <a:rect b="b" l="l" r="r" t="t"/>
                <a:pathLst>
                  <a:path extrusionOk="0" h="17738" w="8966">
                    <a:moveTo>
                      <a:pt x="264" y="0"/>
                    </a:moveTo>
                    <a:cubicBezTo>
                      <a:pt x="228" y="2"/>
                      <a:pt x="192" y="4"/>
                      <a:pt x="155" y="6"/>
                    </a:cubicBezTo>
                    <a:cubicBezTo>
                      <a:pt x="87" y="259"/>
                      <a:pt x="81" y="527"/>
                      <a:pt x="63" y="788"/>
                    </a:cubicBezTo>
                    <a:cubicBezTo>
                      <a:pt x="1" y="1813"/>
                      <a:pt x="3" y="2842"/>
                      <a:pt x="91" y="3866"/>
                    </a:cubicBezTo>
                    <a:cubicBezTo>
                      <a:pt x="161" y="4573"/>
                      <a:pt x="268" y="5279"/>
                      <a:pt x="412" y="5974"/>
                    </a:cubicBezTo>
                    <a:cubicBezTo>
                      <a:pt x="681" y="7289"/>
                      <a:pt x="1158" y="8546"/>
                      <a:pt x="1659" y="9786"/>
                    </a:cubicBezTo>
                    <a:cubicBezTo>
                      <a:pt x="2100" y="10953"/>
                      <a:pt x="2779" y="12011"/>
                      <a:pt x="3517" y="13012"/>
                    </a:cubicBezTo>
                    <a:cubicBezTo>
                      <a:pt x="4088" y="13781"/>
                      <a:pt x="4655" y="14562"/>
                      <a:pt x="5344" y="15234"/>
                    </a:cubicBezTo>
                    <a:cubicBezTo>
                      <a:pt x="5908" y="15803"/>
                      <a:pt x="6518" y="16329"/>
                      <a:pt x="7179" y="16786"/>
                    </a:cubicBezTo>
                    <a:lnTo>
                      <a:pt x="7179" y="16785"/>
                    </a:lnTo>
                    <a:cubicBezTo>
                      <a:pt x="7717" y="17159"/>
                      <a:pt x="8303" y="17458"/>
                      <a:pt x="8895" y="17738"/>
                    </a:cubicBezTo>
                    <a:cubicBezTo>
                      <a:pt x="8918" y="17715"/>
                      <a:pt x="8942" y="17693"/>
                      <a:pt x="8965" y="17670"/>
                    </a:cubicBezTo>
                    <a:cubicBezTo>
                      <a:pt x="8613" y="17504"/>
                      <a:pt x="8266" y="17325"/>
                      <a:pt x="7928" y="17135"/>
                    </a:cubicBezTo>
                    <a:cubicBezTo>
                      <a:pt x="7251" y="16741"/>
                      <a:pt x="6623" y="16261"/>
                      <a:pt x="6033" y="15747"/>
                    </a:cubicBezTo>
                    <a:cubicBezTo>
                      <a:pt x="5131" y="14932"/>
                      <a:pt x="4330" y="14002"/>
                      <a:pt x="3635" y="13004"/>
                    </a:cubicBezTo>
                    <a:cubicBezTo>
                      <a:pt x="3200" y="12392"/>
                      <a:pt x="2770" y="11777"/>
                      <a:pt x="2400" y="11121"/>
                    </a:cubicBezTo>
                    <a:cubicBezTo>
                      <a:pt x="1984" y="10355"/>
                      <a:pt x="1650" y="9546"/>
                      <a:pt x="1349" y="8729"/>
                    </a:cubicBezTo>
                    <a:cubicBezTo>
                      <a:pt x="1077" y="7936"/>
                      <a:pt x="780" y="7149"/>
                      <a:pt x="587" y="6333"/>
                    </a:cubicBezTo>
                    <a:cubicBezTo>
                      <a:pt x="368" y="5399"/>
                      <a:pt x="256" y="4440"/>
                      <a:pt x="169" y="3485"/>
                    </a:cubicBezTo>
                    <a:cubicBezTo>
                      <a:pt x="114" y="2638"/>
                      <a:pt x="129" y="1787"/>
                      <a:pt x="150" y="938"/>
                    </a:cubicBezTo>
                    <a:cubicBezTo>
                      <a:pt x="168" y="624"/>
                      <a:pt x="192" y="306"/>
                      <a:pt x="2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0"/>
              <p:cNvSpPr/>
              <p:nvPr/>
            </p:nvSpPr>
            <p:spPr>
              <a:xfrm>
                <a:off x="5242500" y="1114925"/>
                <a:ext cx="213250" cy="439600"/>
              </a:xfrm>
              <a:custGeom>
                <a:rect b="b" l="l" r="r" t="t"/>
                <a:pathLst>
                  <a:path extrusionOk="0" h="17584" w="8530">
                    <a:moveTo>
                      <a:pt x="205" y="1"/>
                    </a:moveTo>
                    <a:cubicBezTo>
                      <a:pt x="179" y="1"/>
                      <a:pt x="157" y="22"/>
                      <a:pt x="155" y="47"/>
                    </a:cubicBezTo>
                    <a:cubicBezTo>
                      <a:pt x="118" y="365"/>
                      <a:pt x="96" y="685"/>
                      <a:pt x="78" y="1004"/>
                    </a:cubicBezTo>
                    <a:cubicBezTo>
                      <a:pt x="1" y="2435"/>
                      <a:pt x="88" y="3879"/>
                      <a:pt x="397" y="5281"/>
                    </a:cubicBezTo>
                    <a:cubicBezTo>
                      <a:pt x="619" y="6361"/>
                      <a:pt x="849" y="7441"/>
                      <a:pt x="1209" y="8485"/>
                    </a:cubicBezTo>
                    <a:cubicBezTo>
                      <a:pt x="1471" y="9264"/>
                      <a:pt x="1792" y="10022"/>
                      <a:pt x="2157" y="10758"/>
                    </a:cubicBezTo>
                    <a:cubicBezTo>
                      <a:pt x="2458" y="11377"/>
                      <a:pt x="2769" y="11995"/>
                      <a:pt x="3149" y="12569"/>
                    </a:cubicBezTo>
                    <a:cubicBezTo>
                      <a:pt x="3515" y="13129"/>
                      <a:pt x="3936" y="13650"/>
                      <a:pt x="4357" y="14169"/>
                    </a:cubicBezTo>
                    <a:cubicBezTo>
                      <a:pt x="4611" y="14480"/>
                      <a:pt x="4873" y="14787"/>
                      <a:pt x="5157" y="15072"/>
                    </a:cubicBezTo>
                    <a:cubicBezTo>
                      <a:pt x="5639" y="15542"/>
                      <a:pt x="6141" y="15996"/>
                      <a:pt x="6673" y="16408"/>
                    </a:cubicBezTo>
                    <a:cubicBezTo>
                      <a:pt x="7241" y="16835"/>
                      <a:pt x="7834" y="17231"/>
                      <a:pt x="8450" y="17584"/>
                    </a:cubicBezTo>
                    <a:cubicBezTo>
                      <a:pt x="8477" y="17557"/>
                      <a:pt x="8502" y="17532"/>
                      <a:pt x="8529" y="17505"/>
                    </a:cubicBezTo>
                    <a:cubicBezTo>
                      <a:pt x="8298" y="17376"/>
                      <a:pt x="8071" y="17243"/>
                      <a:pt x="7848" y="17102"/>
                    </a:cubicBezTo>
                    <a:cubicBezTo>
                      <a:pt x="7310" y="16769"/>
                      <a:pt x="6810" y="16378"/>
                      <a:pt x="6316" y="15982"/>
                    </a:cubicBezTo>
                    <a:cubicBezTo>
                      <a:pt x="5113" y="14987"/>
                      <a:pt x="4075" y="13794"/>
                      <a:pt x="3223" y="12487"/>
                    </a:cubicBezTo>
                    <a:cubicBezTo>
                      <a:pt x="2486" y="11339"/>
                      <a:pt x="1917" y="10095"/>
                      <a:pt x="1440" y="8819"/>
                    </a:cubicBezTo>
                    <a:cubicBezTo>
                      <a:pt x="1237" y="8296"/>
                      <a:pt x="1088" y="7754"/>
                      <a:pt x="941" y="7213"/>
                    </a:cubicBezTo>
                    <a:cubicBezTo>
                      <a:pt x="772" y="6570"/>
                      <a:pt x="613" y="5924"/>
                      <a:pt x="493" y="5269"/>
                    </a:cubicBezTo>
                    <a:cubicBezTo>
                      <a:pt x="380" y="4652"/>
                      <a:pt x="275" y="4030"/>
                      <a:pt x="215" y="3404"/>
                    </a:cubicBezTo>
                    <a:cubicBezTo>
                      <a:pt x="155" y="2680"/>
                      <a:pt x="152" y="1952"/>
                      <a:pt x="175" y="1226"/>
                    </a:cubicBezTo>
                    <a:cubicBezTo>
                      <a:pt x="191" y="837"/>
                      <a:pt x="212" y="449"/>
                      <a:pt x="257" y="64"/>
                    </a:cubicBezTo>
                    <a:cubicBezTo>
                      <a:pt x="261" y="35"/>
                      <a:pt x="240" y="6"/>
                      <a:pt x="211" y="1"/>
                    </a:cubicBezTo>
                    <a:cubicBezTo>
                      <a:pt x="209" y="1"/>
                      <a:pt x="207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0"/>
              <p:cNvSpPr/>
              <p:nvPr/>
            </p:nvSpPr>
            <p:spPr>
              <a:xfrm>
                <a:off x="5271350" y="1171375"/>
                <a:ext cx="151675" cy="120300"/>
              </a:xfrm>
              <a:custGeom>
                <a:rect b="b" l="l" r="r" t="t"/>
                <a:pathLst>
                  <a:path extrusionOk="0" h="4812" w="6067">
                    <a:moveTo>
                      <a:pt x="5984" y="1"/>
                    </a:moveTo>
                    <a:cubicBezTo>
                      <a:pt x="5848" y="141"/>
                      <a:pt x="5710" y="278"/>
                      <a:pt x="5571" y="417"/>
                    </a:cubicBezTo>
                    <a:cubicBezTo>
                      <a:pt x="5182" y="798"/>
                      <a:pt x="4787" y="1174"/>
                      <a:pt x="4370" y="1525"/>
                    </a:cubicBezTo>
                    <a:cubicBezTo>
                      <a:pt x="3442" y="2282"/>
                      <a:pt x="2533" y="3068"/>
                      <a:pt x="1548" y="3750"/>
                    </a:cubicBezTo>
                    <a:cubicBezTo>
                      <a:pt x="1056" y="4088"/>
                      <a:pt x="557" y="4414"/>
                      <a:pt x="39" y="4710"/>
                    </a:cubicBezTo>
                    <a:cubicBezTo>
                      <a:pt x="13" y="4725"/>
                      <a:pt x="1" y="4759"/>
                      <a:pt x="16" y="4785"/>
                    </a:cubicBezTo>
                    <a:cubicBezTo>
                      <a:pt x="26" y="4802"/>
                      <a:pt x="44" y="4812"/>
                      <a:pt x="64" y="4812"/>
                    </a:cubicBezTo>
                    <a:cubicBezTo>
                      <a:pt x="74" y="4812"/>
                      <a:pt x="85" y="4809"/>
                      <a:pt x="93" y="4804"/>
                    </a:cubicBezTo>
                    <a:cubicBezTo>
                      <a:pt x="253" y="4715"/>
                      <a:pt x="411" y="4619"/>
                      <a:pt x="565" y="4522"/>
                    </a:cubicBezTo>
                    <a:cubicBezTo>
                      <a:pt x="1286" y="4080"/>
                      <a:pt x="1967" y="3579"/>
                      <a:pt x="2633" y="3061"/>
                    </a:cubicBezTo>
                    <a:cubicBezTo>
                      <a:pt x="3838" y="2134"/>
                      <a:pt x="5030" y="1174"/>
                      <a:pt x="6067" y="60"/>
                    </a:cubicBezTo>
                    <a:cubicBezTo>
                      <a:pt x="6039" y="40"/>
                      <a:pt x="6011" y="20"/>
                      <a:pt x="5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0"/>
              <p:cNvSpPr/>
              <p:nvPr/>
            </p:nvSpPr>
            <p:spPr>
              <a:xfrm>
                <a:off x="5011475" y="1356600"/>
                <a:ext cx="109475" cy="34825"/>
              </a:xfrm>
              <a:custGeom>
                <a:rect b="b" l="l" r="r" t="t"/>
                <a:pathLst>
                  <a:path extrusionOk="0" h="1393" w="4379">
                    <a:moveTo>
                      <a:pt x="4310" y="1"/>
                    </a:moveTo>
                    <a:cubicBezTo>
                      <a:pt x="4309" y="1"/>
                      <a:pt x="4308" y="1"/>
                      <a:pt x="4308" y="1"/>
                    </a:cubicBezTo>
                    <a:cubicBezTo>
                      <a:pt x="4269" y="6"/>
                      <a:pt x="4235" y="25"/>
                      <a:pt x="4198" y="37"/>
                    </a:cubicBezTo>
                    <a:cubicBezTo>
                      <a:pt x="3052" y="452"/>
                      <a:pt x="1888" y="827"/>
                      <a:pt x="703" y="1114"/>
                    </a:cubicBezTo>
                    <a:cubicBezTo>
                      <a:pt x="470" y="1168"/>
                      <a:pt x="238" y="1222"/>
                      <a:pt x="6" y="1275"/>
                    </a:cubicBezTo>
                    <a:cubicBezTo>
                      <a:pt x="5" y="1314"/>
                      <a:pt x="4" y="1353"/>
                      <a:pt x="0" y="1392"/>
                    </a:cubicBezTo>
                    <a:cubicBezTo>
                      <a:pt x="824" y="1210"/>
                      <a:pt x="1639" y="991"/>
                      <a:pt x="2445" y="742"/>
                    </a:cubicBezTo>
                    <a:cubicBezTo>
                      <a:pt x="3050" y="552"/>
                      <a:pt x="3647" y="336"/>
                      <a:pt x="4249" y="130"/>
                    </a:cubicBezTo>
                    <a:cubicBezTo>
                      <a:pt x="4280" y="118"/>
                      <a:pt x="4316" y="111"/>
                      <a:pt x="4343" y="89"/>
                    </a:cubicBezTo>
                    <a:cubicBezTo>
                      <a:pt x="4378" y="59"/>
                      <a:pt x="4355" y="1"/>
                      <a:pt x="4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0"/>
              <p:cNvSpPr/>
              <p:nvPr/>
            </p:nvSpPr>
            <p:spPr>
              <a:xfrm>
                <a:off x="5010650" y="1367750"/>
                <a:ext cx="111200" cy="35425"/>
              </a:xfrm>
              <a:custGeom>
                <a:rect b="b" l="l" r="r" t="t"/>
                <a:pathLst>
                  <a:path extrusionOk="0" h="1417" w="4448">
                    <a:moveTo>
                      <a:pt x="4373" y="1"/>
                    </a:moveTo>
                    <a:cubicBezTo>
                      <a:pt x="4368" y="1"/>
                      <a:pt x="4363" y="2"/>
                      <a:pt x="4358" y="3"/>
                    </a:cubicBezTo>
                    <a:cubicBezTo>
                      <a:pt x="4185" y="63"/>
                      <a:pt x="4014" y="118"/>
                      <a:pt x="3838" y="175"/>
                    </a:cubicBezTo>
                    <a:cubicBezTo>
                      <a:pt x="3179" y="391"/>
                      <a:pt x="2499" y="588"/>
                      <a:pt x="1838" y="812"/>
                    </a:cubicBezTo>
                    <a:cubicBezTo>
                      <a:pt x="1239" y="1015"/>
                      <a:pt x="620" y="1165"/>
                      <a:pt x="1" y="1303"/>
                    </a:cubicBezTo>
                    <a:cubicBezTo>
                      <a:pt x="7" y="1341"/>
                      <a:pt x="14" y="1378"/>
                      <a:pt x="19" y="1416"/>
                    </a:cubicBezTo>
                    <a:cubicBezTo>
                      <a:pt x="1038" y="1184"/>
                      <a:pt x="2038" y="877"/>
                      <a:pt x="3024" y="533"/>
                    </a:cubicBezTo>
                    <a:cubicBezTo>
                      <a:pt x="3479" y="383"/>
                      <a:pt x="3944" y="258"/>
                      <a:pt x="4396" y="99"/>
                    </a:cubicBezTo>
                    <a:lnTo>
                      <a:pt x="4395" y="99"/>
                    </a:lnTo>
                    <a:cubicBezTo>
                      <a:pt x="4447" y="71"/>
                      <a:pt x="4421" y="1"/>
                      <a:pt x="4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0"/>
              <p:cNvSpPr/>
              <p:nvPr/>
            </p:nvSpPr>
            <p:spPr>
              <a:xfrm>
                <a:off x="5014125" y="1379325"/>
                <a:ext cx="106575" cy="39700"/>
              </a:xfrm>
              <a:custGeom>
                <a:rect b="b" l="l" r="r" t="t"/>
                <a:pathLst>
                  <a:path extrusionOk="0" h="1588" w="4263">
                    <a:moveTo>
                      <a:pt x="4189" y="1"/>
                    </a:moveTo>
                    <a:cubicBezTo>
                      <a:pt x="4167" y="2"/>
                      <a:pt x="4142" y="8"/>
                      <a:pt x="4125" y="25"/>
                    </a:cubicBezTo>
                    <a:cubicBezTo>
                      <a:pt x="4096" y="37"/>
                      <a:pt x="4068" y="48"/>
                      <a:pt x="4038" y="60"/>
                    </a:cubicBezTo>
                    <a:cubicBezTo>
                      <a:pt x="3577" y="247"/>
                      <a:pt x="3106" y="410"/>
                      <a:pt x="2640" y="585"/>
                    </a:cubicBezTo>
                    <a:cubicBezTo>
                      <a:pt x="1939" y="856"/>
                      <a:pt x="1230" y="1099"/>
                      <a:pt x="513" y="1328"/>
                    </a:cubicBezTo>
                    <a:cubicBezTo>
                      <a:pt x="343" y="1381"/>
                      <a:pt x="171" y="1433"/>
                      <a:pt x="0" y="1482"/>
                    </a:cubicBezTo>
                    <a:cubicBezTo>
                      <a:pt x="6" y="1509"/>
                      <a:pt x="13" y="1534"/>
                      <a:pt x="21" y="1560"/>
                    </a:cubicBezTo>
                    <a:cubicBezTo>
                      <a:pt x="24" y="1569"/>
                      <a:pt x="27" y="1578"/>
                      <a:pt x="29" y="1587"/>
                    </a:cubicBezTo>
                    <a:cubicBezTo>
                      <a:pt x="1416" y="1198"/>
                      <a:pt x="2752" y="652"/>
                      <a:pt x="4099" y="146"/>
                    </a:cubicBezTo>
                    <a:cubicBezTo>
                      <a:pt x="4137" y="131"/>
                      <a:pt x="4176" y="119"/>
                      <a:pt x="4213" y="100"/>
                    </a:cubicBezTo>
                    <a:cubicBezTo>
                      <a:pt x="4263" y="75"/>
                      <a:pt x="4242" y="1"/>
                      <a:pt x="4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0"/>
              <p:cNvSpPr/>
              <p:nvPr/>
            </p:nvSpPr>
            <p:spPr>
              <a:xfrm>
                <a:off x="5017650" y="1385375"/>
                <a:ext cx="115775" cy="45200"/>
              </a:xfrm>
              <a:custGeom>
                <a:rect b="b" l="l" r="r" t="t"/>
                <a:pathLst>
                  <a:path extrusionOk="0" h="1808" w="4631">
                    <a:moveTo>
                      <a:pt x="4554" y="0"/>
                    </a:moveTo>
                    <a:cubicBezTo>
                      <a:pt x="4547" y="0"/>
                      <a:pt x="4540" y="1"/>
                      <a:pt x="4533" y="5"/>
                    </a:cubicBezTo>
                    <a:cubicBezTo>
                      <a:pt x="4495" y="22"/>
                      <a:pt x="4460" y="49"/>
                      <a:pt x="4421" y="65"/>
                    </a:cubicBezTo>
                    <a:cubicBezTo>
                      <a:pt x="3872" y="329"/>
                      <a:pt x="3295" y="526"/>
                      <a:pt x="2727" y="744"/>
                    </a:cubicBezTo>
                    <a:cubicBezTo>
                      <a:pt x="1856" y="1080"/>
                      <a:pt x="977" y="1393"/>
                      <a:pt x="89" y="1681"/>
                    </a:cubicBezTo>
                    <a:cubicBezTo>
                      <a:pt x="60" y="1691"/>
                      <a:pt x="30" y="1700"/>
                      <a:pt x="2" y="1709"/>
                    </a:cubicBezTo>
                    <a:lnTo>
                      <a:pt x="0" y="1709"/>
                    </a:lnTo>
                    <a:cubicBezTo>
                      <a:pt x="11" y="1742"/>
                      <a:pt x="21" y="1774"/>
                      <a:pt x="32" y="1807"/>
                    </a:cubicBezTo>
                    <a:cubicBezTo>
                      <a:pt x="201" y="1755"/>
                      <a:pt x="370" y="1703"/>
                      <a:pt x="538" y="1649"/>
                    </a:cubicBezTo>
                    <a:cubicBezTo>
                      <a:pt x="1132" y="1462"/>
                      <a:pt x="1712" y="1235"/>
                      <a:pt x="2296" y="1020"/>
                    </a:cubicBezTo>
                    <a:cubicBezTo>
                      <a:pt x="3033" y="751"/>
                      <a:pt x="3767" y="470"/>
                      <a:pt x="4482" y="149"/>
                    </a:cubicBezTo>
                    <a:cubicBezTo>
                      <a:pt x="4519" y="131"/>
                      <a:pt x="4558" y="117"/>
                      <a:pt x="4591" y="90"/>
                    </a:cubicBezTo>
                    <a:cubicBezTo>
                      <a:pt x="4630" y="55"/>
                      <a:pt x="4597" y="0"/>
                      <a:pt x="4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10"/>
              <p:cNvSpPr/>
              <p:nvPr/>
            </p:nvSpPr>
            <p:spPr>
              <a:xfrm>
                <a:off x="5272325" y="1177175"/>
                <a:ext cx="158825" cy="126075"/>
              </a:xfrm>
              <a:custGeom>
                <a:rect b="b" l="l" r="r" t="t"/>
                <a:pathLst>
                  <a:path extrusionOk="0" h="5043" w="6353">
                    <a:moveTo>
                      <a:pt x="6270" y="1"/>
                    </a:moveTo>
                    <a:cubicBezTo>
                      <a:pt x="5253" y="1041"/>
                      <a:pt x="4137" y="1978"/>
                      <a:pt x="2994" y="2880"/>
                    </a:cubicBezTo>
                    <a:cubicBezTo>
                      <a:pt x="2038" y="3596"/>
                      <a:pt x="1056" y="4281"/>
                      <a:pt x="55" y="4933"/>
                    </a:cubicBezTo>
                    <a:cubicBezTo>
                      <a:pt x="22" y="4947"/>
                      <a:pt x="1" y="4991"/>
                      <a:pt x="25" y="5022"/>
                    </a:cubicBezTo>
                    <a:cubicBezTo>
                      <a:pt x="34" y="5033"/>
                      <a:pt x="48" y="5040"/>
                      <a:pt x="62" y="5043"/>
                    </a:cubicBezTo>
                    <a:lnTo>
                      <a:pt x="70" y="5043"/>
                    </a:lnTo>
                    <a:cubicBezTo>
                      <a:pt x="85" y="5043"/>
                      <a:pt x="100" y="5036"/>
                      <a:pt x="113" y="5027"/>
                    </a:cubicBezTo>
                    <a:cubicBezTo>
                      <a:pt x="399" y="4843"/>
                      <a:pt x="682" y="4654"/>
                      <a:pt x="962" y="4461"/>
                    </a:cubicBezTo>
                    <a:cubicBezTo>
                      <a:pt x="1517" y="4076"/>
                      <a:pt x="2067" y="3681"/>
                      <a:pt x="2611" y="3282"/>
                    </a:cubicBezTo>
                    <a:cubicBezTo>
                      <a:pt x="3941" y="2309"/>
                      <a:pt x="5207" y="1245"/>
                      <a:pt x="6352" y="61"/>
                    </a:cubicBezTo>
                    <a:cubicBezTo>
                      <a:pt x="6324" y="41"/>
                      <a:pt x="6298" y="21"/>
                      <a:pt x="6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10"/>
              <p:cNvSpPr/>
              <p:nvPr/>
            </p:nvSpPr>
            <p:spPr>
              <a:xfrm>
                <a:off x="5273025" y="1183300"/>
                <a:ext cx="166425" cy="132550"/>
              </a:xfrm>
              <a:custGeom>
                <a:rect b="b" l="l" r="r" t="t"/>
                <a:pathLst>
                  <a:path extrusionOk="0" h="5302" w="6657">
                    <a:moveTo>
                      <a:pt x="6576" y="1"/>
                    </a:moveTo>
                    <a:cubicBezTo>
                      <a:pt x="6188" y="390"/>
                      <a:pt x="5792" y="772"/>
                      <a:pt x="5393" y="1152"/>
                    </a:cubicBezTo>
                    <a:cubicBezTo>
                      <a:pt x="4531" y="1923"/>
                      <a:pt x="3646" y="2672"/>
                      <a:pt x="2737" y="3389"/>
                    </a:cubicBezTo>
                    <a:cubicBezTo>
                      <a:pt x="1938" y="3985"/>
                      <a:pt x="1091" y="4512"/>
                      <a:pt x="259" y="5060"/>
                    </a:cubicBezTo>
                    <a:cubicBezTo>
                      <a:pt x="188" y="5105"/>
                      <a:pt x="114" y="5151"/>
                      <a:pt x="40" y="5198"/>
                    </a:cubicBezTo>
                    <a:cubicBezTo>
                      <a:pt x="14" y="5213"/>
                      <a:pt x="1" y="5246"/>
                      <a:pt x="17" y="5273"/>
                    </a:cubicBezTo>
                    <a:cubicBezTo>
                      <a:pt x="27" y="5291"/>
                      <a:pt x="47" y="5301"/>
                      <a:pt x="66" y="5301"/>
                    </a:cubicBezTo>
                    <a:cubicBezTo>
                      <a:pt x="77" y="5301"/>
                      <a:pt x="86" y="5298"/>
                      <a:pt x="95" y="5293"/>
                    </a:cubicBezTo>
                    <a:cubicBezTo>
                      <a:pt x="364" y="5125"/>
                      <a:pt x="630" y="4950"/>
                      <a:pt x="896" y="4777"/>
                    </a:cubicBezTo>
                    <a:cubicBezTo>
                      <a:pt x="1681" y="4264"/>
                      <a:pt x="2461" y="3742"/>
                      <a:pt x="3191" y="3151"/>
                    </a:cubicBezTo>
                    <a:cubicBezTo>
                      <a:pt x="3847" y="2628"/>
                      <a:pt x="4498" y="2099"/>
                      <a:pt x="5124" y="1541"/>
                    </a:cubicBezTo>
                    <a:cubicBezTo>
                      <a:pt x="5654" y="1069"/>
                      <a:pt x="6161" y="571"/>
                      <a:pt x="6657" y="63"/>
                    </a:cubicBezTo>
                    <a:cubicBezTo>
                      <a:pt x="6630" y="42"/>
                      <a:pt x="6602" y="22"/>
                      <a:pt x="6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10"/>
              <p:cNvSpPr/>
              <p:nvPr/>
            </p:nvSpPr>
            <p:spPr>
              <a:xfrm>
                <a:off x="5278950" y="1189775"/>
                <a:ext cx="168850" cy="140925"/>
              </a:xfrm>
              <a:custGeom>
                <a:rect b="b" l="l" r="r" t="t"/>
                <a:pathLst>
                  <a:path extrusionOk="0" h="5637" w="6754">
                    <a:moveTo>
                      <a:pt x="6678" y="0"/>
                    </a:moveTo>
                    <a:cubicBezTo>
                      <a:pt x="6004" y="783"/>
                      <a:pt x="5230" y="1474"/>
                      <a:pt x="4461" y="2163"/>
                    </a:cubicBezTo>
                    <a:cubicBezTo>
                      <a:pt x="3758" y="2802"/>
                      <a:pt x="3025" y="3406"/>
                      <a:pt x="2267" y="3983"/>
                    </a:cubicBezTo>
                    <a:cubicBezTo>
                      <a:pt x="1713" y="4408"/>
                      <a:pt x="1139" y="4807"/>
                      <a:pt x="558" y="5195"/>
                    </a:cubicBezTo>
                    <a:cubicBezTo>
                      <a:pt x="384" y="5311"/>
                      <a:pt x="208" y="5428"/>
                      <a:pt x="31" y="5541"/>
                    </a:cubicBezTo>
                    <a:cubicBezTo>
                      <a:pt x="6" y="5557"/>
                      <a:pt x="0" y="5594"/>
                      <a:pt x="19" y="5617"/>
                    </a:cubicBezTo>
                    <a:cubicBezTo>
                      <a:pt x="29" y="5631"/>
                      <a:pt x="45" y="5637"/>
                      <a:pt x="60" y="5637"/>
                    </a:cubicBezTo>
                    <a:cubicBezTo>
                      <a:pt x="73" y="5637"/>
                      <a:pt x="87" y="5633"/>
                      <a:pt x="97" y="5627"/>
                    </a:cubicBezTo>
                    <a:cubicBezTo>
                      <a:pt x="469" y="5385"/>
                      <a:pt x="838" y="5138"/>
                      <a:pt x="1204" y="4889"/>
                    </a:cubicBezTo>
                    <a:cubicBezTo>
                      <a:pt x="1988" y="4355"/>
                      <a:pt x="2733" y="3765"/>
                      <a:pt x="3459" y="3155"/>
                    </a:cubicBezTo>
                    <a:cubicBezTo>
                      <a:pt x="4282" y="2468"/>
                      <a:pt x="5099" y="1771"/>
                      <a:pt x="5864" y="1018"/>
                    </a:cubicBezTo>
                    <a:cubicBezTo>
                      <a:pt x="6178" y="719"/>
                      <a:pt x="6475" y="402"/>
                      <a:pt x="6753" y="71"/>
                    </a:cubicBezTo>
                    <a:cubicBezTo>
                      <a:pt x="6729" y="48"/>
                      <a:pt x="6704" y="25"/>
                      <a:pt x="6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10"/>
              <p:cNvSpPr/>
              <p:nvPr/>
            </p:nvSpPr>
            <p:spPr>
              <a:xfrm>
                <a:off x="5286375" y="1198525"/>
                <a:ext cx="171325" cy="139275"/>
              </a:xfrm>
              <a:custGeom>
                <a:rect b="b" l="l" r="r" t="t"/>
                <a:pathLst>
                  <a:path extrusionOk="0" h="5571" w="6853">
                    <a:moveTo>
                      <a:pt x="6777" y="0"/>
                    </a:moveTo>
                    <a:cubicBezTo>
                      <a:pt x="6505" y="296"/>
                      <a:pt x="6214" y="577"/>
                      <a:pt x="5924" y="857"/>
                    </a:cubicBezTo>
                    <a:cubicBezTo>
                      <a:pt x="5403" y="1369"/>
                      <a:pt x="4852" y="1848"/>
                      <a:pt x="4291" y="2315"/>
                    </a:cubicBezTo>
                    <a:cubicBezTo>
                      <a:pt x="3489" y="2995"/>
                      <a:pt x="2651" y="3649"/>
                      <a:pt x="1808" y="4280"/>
                    </a:cubicBezTo>
                    <a:cubicBezTo>
                      <a:pt x="1433" y="4562"/>
                      <a:pt x="1052" y="4838"/>
                      <a:pt x="657" y="5089"/>
                    </a:cubicBezTo>
                    <a:cubicBezTo>
                      <a:pt x="454" y="5220"/>
                      <a:pt x="247" y="5348"/>
                      <a:pt x="38" y="5472"/>
                    </a:cubicBezTo>
                    <a:cubicBezTo>
                      <a:pt x="13" y="5487"/>
                      <a:pt x="0" y="5518"/>
                      <a:pt x="16" y="5544"/>
                    </a:cubicBezTo>
                    <a:lnTo>
                      <a:pt x="15" y="5544"/>
                    </a:lnTo>
                    <a:cubicBezTo>
                      <a:pt x="25" y="5562"/>
                      <a:pt x="44" y="5571"/>
                      <a:pt x="62" y="5571"/>
                    </a:cubicBezTo>
                    <a:cubicBezTo>
                      <a:pt x="73" y="5571"/>
                      <a:pt x="82" y="5569"/>
                      <a:pt x="91" y="5563"/>
                    </a:cubicBezTo>
                    <a:cubicBezTo>
                      <a:pt x="428" y="5361"/>
                      <a:pt x="763" y="5156"/>
                      <a:pt x="1089" y="4936"/>
                    </a:cubicBezTo>
                    <a:cubicBezTo>
                      <a:pt x="1833" y="4422"/>
                      <a:pt x="2535" y="3849"/>
                      <a:pt x="3246" y="3291"/>
                    </a:cubicBezTo>
                    <a:cubicBezTo>
                      <a:pt x="4011" y="2701"/>
                      <a:pt x="4759" y="2088"/>
                      <a:pt x="5470" y="1433"/>
                    </a:cubicBezTo>
                    <a:cubicBezTo>
                      <a:pt x="5953" y="997"/>
                      <a:pt x="6418" y="550"/>
                      <a:pt x="6853" y="64"/>
                    </a:cubicBezTo>
                    <a:cubicBezTo>
                      <a:pt x="6827" y="43"/>
                      <a:pt x="6803" y="21"/>
                      <a:pt x="67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0"/>
              <p:cNvSpPr/>
              <p:nvPr/>
            </p:nvSpPr>
            <p:spPr>
              <a:xfrm>
                <a:off x="5022375" y="1395950"/>
                <a:ext cx="116500" cy="49700"/>
              </a:xfrm>
              <a:custGeom>
                <a:rect b="b" l="l" r="r" t="t"/>
                <a:pathLst>
                  <a:path extrusionOk="0" h="1988" w="4660">
                    <a:moveTo>
                      <a:pt x="4585" y="0"/>
                    </a:moveTo>
                    <a:cubicBezTo>
                      <a:pt x="4580" y="0"/>
                      <a:pt x="4575" y="1"/>
                      <a:pt x="4570" y="2"/>
                    </a:cubicBezTo>
                    <a:cubicBezTo>
                      <a:pt x="4541" y="9"/>
                      <a:pt x="4515" y="23"/>
                      <a:pt x="4488" y="33"/>
                    </a:cubicBezTo>
                    <a:cubicBezTo>
                      <a:pt x="3960" y="257"/>
                      <a:pt x="3430" y="473"/>
                      <a:pt x="2902" y="695"/>
                    </a:cubicBezTo>
                    <a:cubicBezTo>
                      <a:pt x="2100" y="1051"/>
                      <a:pt x="1295" y="1396"/>
                      <a:pt x="477" y="1709"/>
                    </a:cubicBezTo>
                    <a:cubicBezTo>
                      <a:pt x="318" y="1769"/>
                      <a:pt x="160" y="1829"/>
                      <a:pt x="1" y="1887"/>
                    </a:cubicBezTo>
                    <a:cubicBezTo>
                      <a:pt x="11" y="1920"/>
                      <a:pt x="23" y="1954"/>
                      <a:pt x="34" y="1987"/>
                    </a:cubicBezTo>
                    <a:cubicBezTo>
                      <a:pt x="1554" y="1457"/>
                      <a:pt x="2997" y="735"/>
                      <a:pt x="4493" y="144"/>
                    </a:cubicBezTo>
                    <a:cubicBezTo>
                      <a:pt x="4531" y="128"/>
                      <a:pt x="4571" y="115"/>
                      <a:pt x="4608" y="97"/>
                    </a:cubicBezTo>
                    <a:cubicBezTo>
                      <a:pt x="4660" y="67"/>
                      <a:pt x="4634" y="0"/>
                      <a:pt x="4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0"/>
              <p:cNvSpPr/>
              <p:nvPr/>
            </p:nvSpPr>
            <p:spPr>
              <a:xfrm>
                <a:off x="5026575" y="1403375"/>
                <a:ext cx="117375" cy="54775"/>
              </a:xfrm>
              <a:custGeom>
                <a:rect b="b" l="l" r="r" t="t"/>
                <a:pathLst>
                  <a:path extrusionOk="0" h="2191" w="4695">
                    <a:moveTo>
                      <a:pt x="4626" y="1"/>
                    </a:moveTo>
                    <a:cubicBezTo>
                      <a:pt x="4623" y="1"/>
                      <a:pt x="4620" y="1"/>
                      <a:pt x="4617" y="2"/>
                    </a:cubicBezTo>
                    <a:cubicBezTo>
                      <a:pt x="4586" y="8"/>
                      <a:pt x="4558" y="27"/>
                      <a:pt x="4530" y="41"/>
                    </a:cubicBezTo>
                    <a:cubicBezTo>
                      <a:pt x="4138" y="255"/>
                      <a:pt x="3736" y="448"/>
                      <a:pt x="3328" y="629"/>
                    </a:cubicBezTo>
                    <a:cubicBezTo>
                      <a:pt x="2421" y="1046"/>
                      <a:pt x="1515" y="1467"/>
                      <a:pt x="593" y="1847"/>
                    </a:cubicBezTo>
                    <a:cubicBezTo>
                      <a:pt x="395" y="1930"/>
                      <a:pt x="199" y="2011"/>
                      <a:pt x="0" y="2092"/>
                    </a:cubicBezTo>
                    <a:cubicBezTo>
                      <a:pt x="12" y="2124"/>
                      <a:pt x="23" y="2158"/>
                      <a:pt x="34" y="2190"/>
                    </a:cubicBezTo>
                    <a:cubicBezTo>
                      <a:pt x="87" y="2171"/>
                      <a:pt x="139" y="2150"/>
                      <a:pt x="192" y="2129"/>
                    </a:cubicBezTo>
                    <a:cubicBezTo>
                      <a:pt x="1672" y="1532"/>
                      <a:pt x="3123" y="861"/>
                      <a:pt x="4550" y="148"/>
                    </a:cubicBezTo>
                    <a:cubicBezTo>
                      <a:pt x="4586" y="128"/>
                      <a:pt x="4626" y="114"/>
                      <a:pt x="4659" y="88"/>
                    </a:cubicBezTo>
                    <a:cubicBezTo>
                      <a:pt x="4694" y="58"/>
                      <a:pt x="4668" y="1"/>
                      <a:pt x="46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0"/>
              <p:cNvSpPr/>
              <p:nvPr/>
            </p:nvSpPr>
            <p:spPr>
              <a:xfrm>
                <a:off x="5029625" y="1413500"/>
                <a:ext cx="116300" cy="53975"/>
              </a:xfrm>
              <a:custGeom>
                <a:rect b="b" l="l" r="r" t="t"/>
                <a:pathLst>
                  <a:path extrusionOk="0" h="2159" w="4652">
                    <a:moveTo>
                      <a:pt x="4576" y="1"/>
                    </a:moveTo>
                    <a:cubicBezTo>
                      <a:pt x="4562" y="1"/>
                      <a:pt x="4548" y="5"/>
                      <a:pt x="4535" y="15"/>
                    </a:cubicBezTo>
                    <a:cubicBezTo>
                      <a:pt x="4011" y="314"/>
                      <a:pt x="3455" y="540"/>
                      <a:pt x="2905" y="789"/>
                    </a:cubicBezTo>
                    <a:cubicBezTo>
                      <a:pt x="2205" y="1104"/>
                      <a:pt x="1500" y="1404"/>
                      <a:pt x="795" y="1707"/>
                    </a:cubicBezTo>
                    <a:cubicBezTo>
                      <a:pt x="531" y="1822"/>
                      <a:pt x="265" y="1936"/>
                      <a:pt x="1" y="2051"/>
                    </a:cubicBezTo>
                    <a:cubicBezTo>
                      <a:pt x="13" y="2087"/>
                      <a:pt x="25" y="2122"/>
                      <a:pt x="38" y="2158"/>
                    </a:cubicBezTo>
                    <a:cubicBezTo>
                      <a:pt x="184" y="2096"/>
                      <a:pt x="330" y="2032"/>
                      <a:pt x="476" y="1969"/>
                    </a:cubicBezTo>
                    <a:cubicBezTo>
                      <a:pt x="1270" y="1627"/>
                      <a:pt x="2057" y="1272"/>
                      <a:pt x="2851" y="932"/>
                    </a:cubicBezTo>
                    <a:cubicBezTo>
                      <a:pt x="3418" y="683"/>
                      <a:pt x="3979" y="420"/>
                      <a:pt x="4531" y="138"/>
                    </a:cubicBezTo>
                    <a:cubicBezTo>
                      <a:pt x="4560" y="121"/>
                      <a:pt x="4595" y="108"/>
                      <a:pt x="4619" y="83"/>
                    </a:cubicBezTo>
                    <a:cubicBezTo>
                      <a:pt x="4651" y="38"/>
                      <a:pt x="4616" y="1"/>
                      <a:pt x="45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0"/>
              <p:cNvSpPr/>
              <p:nvPr/>
            </p:nvSpPr>
            <p:spPr>
              <a:xfrm>
                <a:off x="5034225" y="1421675"/>
                <a:ext cx="114650" cy="58725"/>
              </a:xfrm>
              <a:custGeom>
                <a:rect b="b" l="l" r="r" t="t"/>
                <a:pathLst>
                  <a:path extrusionOk="0" h="2349" w="4586">
                    <a:moveTo>
                      <a:pt x="4511" y="0"/>
                    </a:moveTo>
                    <a:cubicBezTo>
                      <a:pt x="4506" y="0"/>
                      <a:pt x="4502" y="1"/>
                      <a:pt x="4497" y="2"/>
                    </a:cubicBezTo>
                    <a:cubicBezTo>
                      <a:pt x="4467" y="11"/>
                      <a:pt x="4441" y="32"/>
                      <a:pt x="4413" y="47"/>
                    </a:cubicBezTo>
                    <a:cubicBezTo>
                      <a:pt x="3484" y="593"/>
                      <a:pt x="2526" y="1089"/>
                      <a:pt x="1553" y="1553"/>
                    </a:cubicBezTo>
                    <a:cubicBezTo>
                      <a:pt x="1036" y="1785"/>
                      <a:pt x="519" y="2018"/>
                      <a:pt x="0" y="2249"/>
                    </a:cubicBezTo>
                    <a:cubicBezTo>
                      <a:pt x="18" y="2282"/>
                      <a:pt x="35" y="2313"/>
                      <a:pt x="54" y="2344"/>
                    </a:cubicBezTo>
                    <a:cubicBezTo>
                      <a:pt x="56" y="2345"/>
                      <a:pt x="57" y="2347"/>
                      <a:pt x="57" y="2348"/>
                    </a:cubicBezTo>
                    <a:cubicBezTo>
                      <a:pt x="427" y="2183"/>
                      <a:pt x="797" y="2017"/>
                      <a:pt x="1168" y="1851"/>
                    </a:cubicBezTo>
                    <a:cubicBezTo>
                      <a:pt x="1661" y="1616"/>
                      <a:pt x="2156" y="1385"/>
                      <a:pt x="2644" y="1138"/>
                    </a:cubicBezTo>
                    <a:cubicBezTo>
                      <a:pt x="3269" y="811"/>
                      <a:pt x="3885" y="466"/>
                      <a:pt x="4499" y="119"/>
                    </a:cubicBezTo>
                    <a:cubicBezTo>
                      <a:pt x="4514" y="111"/>
                      <a:pt x="4528" y="104"/>
                      <a:pt x="4541" y="93"/>
                    </a:cubicBezTo>
                    <a:cubicBezTo>
                      <a:pt x="4585" y="62"/>
                      <a:pt x="4557" y="0"/>
                      <a:pt x="4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0"/>
              <p:cNvSpPr/>
              <p:nvPr/>
            </p:nvSpPr>
            <p:spPr>
              <a:xfrm>
                <a:off x="5287600" y="1206375"/>
                <a:ext cx="179650" cy="139250"/>
              </a:xfrm>
              <a:custGeom>
                <a:rect b="b" l="l" r="r" t="t"/>
                <a:pathLst>
                  <a:path extrusionOk="0" h="5570" w="7186">
                    <a:moveTo>
                      <a:pt x="7101" y="0"/>
                    </a:moveTo>
                    <a:cubicBezTo>
                      <a:pt x="6655" y="455"/>
                      <a:pt x="6168" y="873"/>
                      <a:pt x="5688" y="1293"/>
                    </a:cubicBezTo>
                    <a:cubicBezTo>
                      <a:pt x="4792" y="2062"/>
                      <a:pt x="3898" y="2834"/>
                      <a:pt x="2941" y="3528"/>
                    </a:cubicBezTo>
                    <a:cubicBezTo>
                      <a:pt x="2152" y="4107"/>
                      <a:pt x="1335" y="4646"/>
                      <a:pt x="515" y="5181"/>
                    </a:cubicBezTo>
                    <a:cubicBezTo>
                      <a:pt x="358" y="5281"/>
                      <a:pt x="198" y="5379"/>
                      <a:pt x="38" y="5473"/>
                    </a:cubicBezTo>
                    <a:cubicBezTo>
                      <a:pt x="13" y="5488"/>
                      <a:pt x="1" y="5519"/>
                      <a:pt x="16" y="5545"/>
                    </a:cubicBezTo>
                    <a:cubicBezTo>
                      <a:pt x="25" y="5561"/>
                      <a:pt x="43" y="5570"/>
                      <a:pt x="62" y="5570"/>
                    </a:cubicBezTo>
                    <a:cubicBezTo>
                      <a:pt x="71" y="5570"/>
                      <a:pt x="80" y="5568"/>
                      <a:pt x="88" y="5562"/>
                    </a:cubicBezTo>
                    <a:cubicBezTo>
                      <a:pt x="144" y="5531"/>
                      <a:pt x="198" y="5497"/>
                      <a:pt x="254" y="5465"/>
                    </a:cubicBezTo>
                    <a:cubicBezTo>
                      <a:pt x="450" y="5346"/>
                      <a:pt x="644" y="5224"/>
                      <a:pt x="837" y="5098"/>
                    </a:cubicBezTo>
                    <a:cubicBezTo>
                      <a:pt x="1877" y="4429"/>
                      <a:pt x="2893" y="3721"/>
                      <a:pt x="3858" y="2945"/>
                    </a:cubicBezTo>
                    <a:cubicBezTo>
                      <a:pt x="4655" y="2316"/>
                      <a:pt x="5442" y="1675"/>
                      <a:pt x="6195" y="994"/>
                    </a:cubicBezTo>
                    <a:cubicBezTo>
                      <a:pt x="6529" y="689"/>
                      <a:pt x="6873" y="393"/>
                      <a:pt x="7186" y="69"/>
                    </a:cubicBezTo>
                    <a:cubicBezTo>
                      <a:pt x="7158" y="45"/>
                      <a:pt x="7130" y="24"/>
                      <a:pt x="7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0"/>
              <p:cNvSpPr/>
              <p:nvPr/>
            </p:nvSpPr>
            <p:spPr>
              <a:xfrm>
                <a:off x="5294100" y="1219575"/>
                <a:ext cx="184875" cy="138150"/>
              </a:xfrm>
              <a:custGeom>
                <a:rect b="b" l="l" r="r" t="t"/>
                <a:pathLst>
                  <a:path extrusionOk="0" h="5526" w="7395">
                    <a:moveTo>
                      <a:pt x="7337" y="0"/>
                    </a:moveTo>
                    <a:cubicBezTo>
                      <a:pt x="7056" y="268"/>
                      <a:pt x="6763" y="524"/>
                      <a:pt x="6477" y="785"/>
                    </a:cubicBezTo>
                    <a:cubicBezTo>
                      <a:pt x="5694" y="1503"/>
                      <a:pt x="4877" y="2183"/>
                      <a:pt x="4030" y="2822"/>
                    </a:cubicBezTo>
                    <a:cubicBezTo>
                      <a:pt x="3076" y="3535"/>
                      <a:pt x="2056" y="4145"/>
                      <a:pt x="1056" y="4790"/>
                    </a:cubicBezTo>
                    <a:cubicBezTo>
                      <a:pt x="718" y="5004"/>
                      <a:pt x="379" y="5216"/>
                      <a:pt x="40" y="5426"/>
                    </a:cubicBezTo>
                    <a:cubicBezTo>
                      <a:pt x="14" y="5442"/>
                      <a:pt x="1" y="5473"/>
                      <a:pt x="17" y="5499"/>
                    </a:cubicBezTo>
                    <a:cubicBezTo>
                      <a:pt x="26" y="5517"/>
                      <a:pt x="46" y="5526"/>
                      <a:pt x="65" y="5526"/>
                    </a:cubicBezTo>
                    <a:cubicBezTo>
                      <a:pt x="74" y="5526"/>
                      <a:pt x="85" y="5523"/>
                      <a:pt x="93" y="5518"/>
                    </a:cubicBezTo>
                    <a:cubicBezTo>
                      <a:pt x="353" y="5358"/>
                      <a:pt x="613" y="5196"/>
                      <a:pt x="871" y="5034"/>
                    </a:cubicBezTo>
                    <a:cubicBezTo>
                      <a:pt x="1322" y="4751"/>
                      <a:pt x="1767" y="4471"/>
                      <a:pt x="2213" y="4179"/>
                    </a:cubicBezTo>
                    <a:cubicBezTo>
                      <a:pt x="3295" y="3476"/>
                      <a:pt x="4364" y="2745"/>
                      <a:pt x="5352" y="1916"/>
                    </a:cubicBezTo>
                    <a:cubicBezTo>
                      <a:pt x="5967" y="1385"/>
                      <a:pt x="6584" y="854"/>
                      <a:pt x="7173" y="293"/>
                    </a:cubicBezTo>
                    <a:cubicBezTo>
                      <a:pt x="7247" y="222"/>
                      <a:pt x="7321" y="150"/>
                      <a:pt x="7395" y="79"/>
                    </a:cubicBezTo>
                    <a:cubicBezTo>
                      <a:pt x="7376" y="53"/>
                      <a:pt x="7357" y="27"/>
                      <a:pt x="7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0"/>
              <p:cNvSpPr/>
              <p:nvPr/>
            </p:nvSpPr>
            <p:spPr>
              <a:xfrm>
                <a:off x="5293400" y="1230875"/>
                <a:ext cx="193425" cy="134775"/>
              </a:xfrm>
              <a:custGeom>
                <a:rect b="b" l="l" r="r" t="t"/>
                <a:pathLst>
                  <a:path extrusionOk="0" h="5391" w="7737">
                    <a:moveTo>
                      <a:pt x="7682" y="1"/>
                    </a:moveTo>
                    <a:cubicBezTo>
                      <a:pt x="7084" y="594"/>
                      <a:pt x="6427" y="1128"/>
                      <a:pt x="5756" y="1638"/>
                    </a:cubicBezTo>
                    <a:cubicBezTo>
                      <a:pt x="4916" y="2280"/>
                      <a:pt x="4075" y="2925"/>
                      <a:pt x="3179" y="3488"/>
                    </a:cubicBezTo>
                    <a:cubicBezTo>
                      <a:pt x="2358" y="4011"/>
                      <a:pt x="1508" y="4489"/>
                      <a:pt x="654" y="4958"/>
                    </a:cubicBezTo>
                    <a:cubicBezTo>
                      <a:pt x="450" y="5070"/>
                      <a:pt x="244" y="5184"/>
                      <a:pt x="38" y="5292"/>
                    </a:cubicBezTo>
                    <a:cubicBezTo>
                      <a:pt x="12" y="5306"/>
                      <a:pt x="1" y="5339"/>
                      <a:pt x="16" y="5365"/>
                    </a:cubicBezTo>
                    <a:cubicBezTo>
                      <a:pt x="25" y="5382"/>
                      <a:pt x="44" y="5390"/>
                      <a:pt x="62" y="5390"/>
                    </a:cubicBezTo>
                    <a:cubicBezTo>
                      <a:pt x="71" y="5390"/>
                      <a:pt x="82" y="5388"/>
                      <a:pt x="90" y="5383"/>
                    </a:cubicBezTo>
                    <a:cubicBezTo>
                      <a:pt x="365" y="5238"/>
                      <a:pt x="636" y="5089"/>
                      <a:pt x="907" y="4940"/>
                    </a:cubicBezTo>
                    <a:cubicBezTo>
                      <a:pt x="2178" y="4259"/>
                      <a:pt x="3409" y="3506"/>
                      <a:pt x="4570" y="2652"/>
                    </a:cubicBezTo>
                    <a:cubicBezTo>
                      <a:pt x="5222" y="2194"/>
                      <a:pt x="5859" y="1716"/>
                      <a:pt x="6476" y="1211"/>
                    </a:cubicBezTo>
                    <a:cubicBezTo>
                      <a:pt x="6919" y="861"/>
                      <a:pt x="7344" y="489"/>
                      <a:pt x="7737" y="85"/>
                    </a:cubicBezTo>
                    <a:cubicBezTo>
                      <a:pt x="7719" y="57"/>
                      <a:pt x="7701" y="29"/>
                      <a:pt x="7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0"/>
              <p:cNvSpPr/>
              <p:nvPr/>
            </p:nvSpPr>
            <p:spPr>
              <a:xfrm>
                <a:off x="5306075" y="1246450"/>
                <a:ext cx="189775" cy="132225"/>
              </a:xfrm>
              <a:custGeom>
                <a:rect b="b" l="l" r="r" t="t"/>
                <a:pathLst>
                  <a:path extrusionOk="0" h="5289" w="7591">
                    <a:moveTo>
                      <a:pt x="7539" y="0"/>
                    </a:moveTo>
                    <a:cubicBezTo>
                      <a:pt x="7216" y="310"/>
                      <a:pt x="6866" y="589"/>
                      <a:pt x="6526" y="879"/>
                    </a:cubicBezTo>
                    <a:cubicBezTo>
                      <a:pt x="6204" y="1149"/>
                      <a:pt x="5875" y="1410"/>
                      <a:pt x="5540" y="1664"/>
                    </a:cubicBezTo>
                    <a:cubicBezTo>
                      <a:pt x="4722" y="2293"/>
                      <a:pt x="3894" y="2910"/>
                      <a:pt x="3019" y="3459"/>
                    </a:cubicBezTo>
                    <a:cubicBezTo>
                      <a:pt x="2240" y="3952"/>
                      <a:pt x="1438" y="4412"/>
                      <a:pt x="632" y="4861"/>
                    </a:cubicBezTo>
                    <a:cubicBezTo>
                      <a:pt x="435" y="4972"/>
                      <a:pt x="238" y="5082"/>
                      <a:pt x="38" y="5191"/>
                    </a:cubicBezTo>
                    <a:cubicBezTo>
                      <a:pt x="12" y="5205"/>
                      <a:pt x="1" y="5237"/>
                      <a:pt x="16" y="5263"/>
                    </a:cubicBezTo>
                    <a:cubicBezTo>
                      <a:pt x="25" y="5280"/>
                      <a:pt x="44" y="5288"/>
                      <a:pt x="62" y="5288"/>
                    </a:cubicBezTo>
                    <a:cubicBezTo>
                      <a:pt x="71" y="5288"/>
                      <a:pt x="82" y="5286"/>
                      <a:pt x="90" y="5281"/>
                    </a:cubicBezTo>
                    <a:cubicBezTo>
                      <a:pt x="299" y="5168"/>
                      <a:pt x="505" y="5052"/>
                      <a:pt x="713" y="4938"/>
                    </a:cubicBezTo>
                    <a:cubicBezTo>
                      <a:pt x="1488" y="4512"/>
                      <a:pt x="2256" y="4070"/>
                      <a:pt x="2999" y="3587"/>
                    </a:cubicBezTo>
                    <a:cubicBezTo>
                      <a:pt x="4084" y="2884"/>
                      <a:pt x="5148" y="2144"/>
                      <a:pt x="6149" y="1322"/>
                    </a:cubicBezTo>
                    <a:cubicBezTo>
                      <a:pt x="6645" y="930"/>
                      <a:pt x="7133" y="526"/>
                      <a:pt x="7590" y="87"/>
                    </a:cubicBezTo>
                    <a:cubicBezTo>
                      <a:pt x="7573" y="58"/>
                      <a:pt x="7555" y="29"/>
                      <a:pt x="7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0"/>
              <p:cNvSpPr/>
              <p:nvPr/>
            </p:nvSpPr>
            <p:spPr>
              <a:xfrm>
                <a:off x="5042775" y="1433300"/>
                <a:ext cx="113300" cy="60950"/>
              </a:xfrm>
              <a:custGeom>
                <a:rect b="b" l="l" r="r" t="t"/>
                <a:pathLst>
                  <a:path extrusionOk="0" h="2438" w="4532">
                    <a:moveTo>
                      <a:pt x="4449" y="0"/>
                    </a:moveTo>
                    <a:cubicBezTo>
                      <a:pt x="4427" y="0"/>
                      <a:pt x="4405" y="15"/>
                      <a:pt x="4387" y="34"/>
                    </a:cubicBezTo>
                    <a:cubicBezTo>
                      <a:pt x="4292" y="110"/>
                      <a:pt x="4188" y="174"/>
                      <a:pt x="4088" y="240"/>
                    </a:cubicBezTo>
                    <a:cubicBezTo>
                      <a:pt x="2885" y="968"/>
                      <a:pt x="1638" y="1614"/>
                      <a:pt x="353" y="2188"/>
                    </a:cubicBezTo>
                    <a:cubicBezTo>
                      <a:pt x="236" y="2241"/>
                      <a:pt x="118" y="2293"/>
                      <a:pt x="0" y="2344"/>
                    </a:cubicBezTo>
                    <a:cubicBezTo>
                      <a:pt x="20" y="2375"/>
                      <a:pt x="38" y="2407"/>
                      <a:pt x="58" y="2438"/>
                    </a:cubicBezTo>
                    <a:cubicBezTo>
                      <a:pt x="99" y="2420"/>
                      <a:pt x="142" y="2402"/>
                      <a:pt x="184" y="2384"/>
                    </a:cubicBezTo>
                    <a:cubicBezTo>
                      <a:pt x="1556" y="1789"/>
                      <a:pt x="2882" y="1090"/>
                      <a:pt x="4160" y="314"/>
                    </a:cubicBezTo>
                    <a:cubicBezTo>
                      <a:pt x="4246" y="259"/>
                      <a:pt x="4333" y="204"/>
                      <a:pt x="4416" y="146"/>
                    </a:cubicBezTo>
                    <a:cubicBezTo>
                      <a:pt x="4455" y="117"/>
                      <a:pt x="4531" y="68"/>
                      <a:pt x="4484" y="15"/>
                    </a:cubicBezTo>
                    <a:cubicBezTo>
                      <a:pt x="4472" y="5"/>
                      <a:pt x="4460" y="0"/>
                      <a:pt x="4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0"/>
              <p:cNvSpPr/>
              <p:nvPr/>
            </p:nvSpPr>
            <p:spPr>
              <a:xfrm>
                <a:off x="5047325" y="1446350"/>
                <a:ext cx="110525" cy="55100"/>
              </a:xfrm>
              <a:custGeom>
                <a:rect b="b" l="l" r="r" t="t"/>
                <a:pathLst>
                  <a:path extrusionOk="0" h="2204" w="4421">
                    <a:moveTo>
                      <a:pt x="4338" y="0"/>
                    </a:moveTo>
                    <a:cubicBezTo>
                      <a:pt x="4319" y="0"/>
                      <a:pt x="4297" y="9"/>
                      <a:pt x="4277" y="31"/>
                    </a:cubicBezTo>
                    <a:cubicBezTo>
                      <a:pt x="3923" y="273"/>
                      <a:pt x="3526" y="446"/>
                      <a:pt x="3144" y="635"/>
                    </a:cubicBezTo>
                    <a:cubicBezTo>
                      <a:pt x="2300" y="1053"/>
                      <a:pt x="1443" y="1448"/>
                      <a:pt x="585" y="1837"/>
                    </a:cubicBezTo>
                    <a:cubicBezTo>
                      <a:pt x="390" y="1928"/>
                      <a:pt x="196" y="2019"/>
                      <a:pt x="0" y="2109"/>
                    </a:cubicBezTo>
                    <a:cubicBezTo>
                      <a:pt x="22" y="2140"/>
                      <a:pt x="44" y="2171"/>
                      <a:pt x="66" y="2203"/>
                    </a:cubicBezTo>
                    <a:cubicBezTo>
                      <a:pt x="161" y="2158"/>
                      <a:pt x="257" y="2114"/>
                      <a:pt x="353" y="2071"/>
                    </a:cubicBezTo>
                    <a:cubicBezTo>
                      <a:pt x="1210" y="1676"/>
                      <a:pt x="2064" y="1277"/>
                      <a:pt x="2914" y="870"/>
                    </a:cubicBezTo>
                    <a:cubicBezTo>
                      <a:pt x="3255" y="704"/>
                      <a:pt x="3591" y="529"/>
                      <a:pt x="3926" y="353"/>
                    </a:cubicBezTo>
                    <a:cubicBezTo>
                      <a:pt x="4070" y="276"/>
                      <a:pt x="4218" y="204"/>
                      <a:pt x="4351" y="109"/>
                    </a:cubicBezTo>
                    <a:cubicBezTo>
                      <a:pt x="4420" y="59"/>
                      <a:pt x="4388" y="0"/>
                      <a:pt x="4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0"/>
              <p:cNvSpPr/>
              <p:nvPr/>
            </p:nvSpPr>
            <p:spPr>
              <a:xfrm>
                <a:off x="5055675" y="1459600"/>
                <a:ext cx="105850" cy="53775"/>
              </a:xfrm>
              <a:custGeom>
                <a:rect b="b" l="l" r="r" t="t"/>
                <a:pathLst>
                  <a:path extrusionOk="0" h="2151" w="4234">
                    <a:moveTo>
                      <a:pt x="4159" y="0"/>
                    </a:moveTo>
                    <a:cubicBezTo>
                      <a:pt x="4158" y="0"/>
                      <a:pt x="4157" y="0"/>
                      <a:pt x="4156" y="0"/>
                    </a:cubicBezTo>
                    <a:cubicBezTo>
                      <a:pt x="4126" y="5"/>
                      <a:pt x="4104" y="27"/>
                      <a:pt x="4080" y="42"/>
                    </a:cubicBezTo>
                    <a:cubicBezTo>
                      <a:pt x="3744" y="268"/>
                      <a:pt x="3378" y="460"/>
                      <a:pt x="3015" y="642"/>
                    </a:cubicBezTo>
                    <a:cubicBezTo>
                      <a:pt x="2112" y="1117"/>
                      <a:pt x="1183" y="1539"/>
                      <a:pt x="248" y="1950"/>
                    </a:cubicBezTo>
                    <a:cubicBezTo>
                      <a:pt x="165" y="1986"/>
                      <a:pt x="83" y="2022"/>
                      <a:pt x="0" y="2059"/>
                    </a:cubicBezTo>
                    <a:cubicBezTo>
                      <a:pt x="22" y="2089"/>
                      <a:pt x="45" y="2120"/>
                      <a:pt x="67" y="2150"/>
                    </a:cubicBezTo>
                    <a:cubicBezTo>
                      <a:pt x="315" y="2043"/>
                      <a:pt x="564" y="1934"/>
                      <a:pt x="811" y="1826"/>
                    </a:cubicBezTo>
                    <a:cubicBezTo>
                      <a:pt x="1952" y="1297"/>
                      <a:pt x="3103" y="775"/>
                      <a:pt x="4171" y="107"/>
                    </a:cubicBezTo>
                    <a:cubicBezTo>
                      <a:pt x="4234" y="80"/>
                      <a:pt x="4228" y="0"/>
                      <a:pt x="4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0"/>
              <p:cNvSpPr/>
              <p:nvPr/>
            </p:nvSpPr>
            <p:spPr>
              <a:xfrm>
                <a:off x="5062950" y="1472100"/>
                <a:ext cx="102650" cy="51050"/>
              </a:xfrm>
              <a:custGeom>
                <a:rect b="b" l="l" r="r" t="t"/>
                <a:pathLst>
                  <a:path extrusionOk="0" h="2042" w="4106">
                    <a:moveTo>
                      <a:pt x="4032" y="0"/>
                    </a:moveTo>
                    <a:cubicBezTo>
                      <a:pt x="4007" y="0"/>
                      <a:pt x="3989" y="19"/>
                      <a:pt x="3970" y="31"/>
                    </a:cubicBezTo>
                    <a:cubicBezTo>
                      <a:pt x="3474" y="327"/>
                      <a:pt x="2943" y="557"/>
                      <a:pt x="2426" y="814"/>
                    </a:cubicBezTo>
                    <a:cubicBezTo>
                      <a:pt x="1898" y="1074"/>
                      <a:pt x="1369" y="1329"/>
                      <a:pt x="831" y="1575"/>
                    </a:cubicBezTo>
                    <a:cubicBezTo>
                      <a:pt x="555" y="1701"/>
                      <a:pt x="277" y="1827"/>
                      <a:pt x="0" y="1953"/>
                    </a:cubicBezTo>
                    <a:cubicBezTo>
                      <a:pt x="4" y="1959"/>
                      <a:pt x="8" y="1963"/>
                      <a:pt x="12" y="1969"/>
                    </a:cubicBezTo>
                    <a:cubicBezTo>
                      <a:pt x="30" y="1993"/>
                      <a:pt x="50" y="2017"/>
                      <a:pt x="68" y="2042"/>
                    </a:cubicBezTo>
                    <a:cubicBezTo>
                      <a:pt x="884" y="1670"/>
                      <a:pt x="1692" y="1290"/>
                      <a:pt x="2501" y="901"/>
                    </a:cubicBezTo>
                    <a:cubicBezTo>
                      <a:pt x="3018" y="646"/>
                      <a:pt x="3536" y="392"/>
                      <a:pt x="4038" y="111"/>
                    </a:cubicBezTo>
                    <a:cubicBezTo>
                      <a:pt x="4097" y="84"/>
                      <a:pt x="4105" y="7"/>
                      <a:pt x="4034" y="0"/>
                    </a:cubicBezTo>
                    <a:cubicBezTo>
                      <a:pt x="4033" y="0"/>
                      <a:pt x="4032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10"/>
              <p:cNvSpPr/>
              <p:nvPr/>
            </p:nvSpPr>
            <p:spPr>
              <a:xfrm>
                <a:off x="5309150" y="1256750"/>
                <a:ext cx="193150" cy="146950"/>
              </a:xfrm>
              <a:custGeom>
                <a:rect b="b" l="l" r="r" t="t"/>
                <a:pathLst>
                  <a:path extrusionOk="0" h="5878" w="7726">
                    <a:moveTo>
                      <a:pt x="7671" y="1"/>
                    </a:moveTo>
                    <a:cubicBezTo>
                      <a:pt x="7622" y="51"/>
                      <a:pt x="7572" y="101"/>
                      <a:pt x="7522" y="151"/>
                    </a:cubicBezTo>
                    <a:cubicBezTo>
                      <a:pt x="6749" y="890"/>
                      <a:pt x="5966" y="1621"/>
                      <a:pt x="5164" y="2329"/>
                    </a:cubicBezTo>
                    <a:cubicBezTo>
                      <a:pt x="4622" y="2816"/>
                      <a:pt x="4066" y="3288"/>
                      <a:pt x="3466" y="3702"/>
                    </a:cubicBezTo>
                    <a:cubicBezTo>
                      <a:pt x="2709" y="4236"/>
                      <a:pt x="1931" y="4740"/>
                      <a:pt x="1123" y="5190"/>
                    </a:cubicBezTo>
                    <a:cubicBezTo>
                      <a:pt x="844" y="5348"/>
                      <a:pt x="567" y="5504"/>
                      <a:pt x="287" y="5657"/>
                    </a:cubicBezTo>
                    <a:cubicBezTo>
                      <a:pt x="206" y="5699"/>
                      <a:pt x="125" y="5743"/>
                      <a:pt x="42" y="5781"/>
                    </a:cubicBezTo>
                    <a:cubicBezTo>
                      <a:pt x="18" y="5793"/>
                      <a:pt x="0" y="5819"/>
                      <a:pt x="12" y="5847"/>
                    </a:cubicBezTo>
                    <a:lnTo>
                      <a:pt x="11" y="5847"/>
                    </a:lnTo>
                    <a:cubicBezTo>
                      <a:pt x="21" y="5869"/>
                      <a:pt x="37" y="5877"/>
                      <a:pt x="54" y="5877"/>
                    </a:cubicBezTo>
                    <a:cubicBezTo>
                      <a:pt x="80" y="5877"/>
                      <a:pt x="110" y="5860"/>
                      <a:pt x="134" y="5848"/>
                    </a:cubicBezTo>
                    <a:cubicBezTo>
                      <a:pt x="280" y="5779"/>
                      <a:pt x="421" y="5701"/>
                      <a:pt x="563" y="5623"/>
                    </a:cubicBezTo>
                    <a:cubicBezTo>
                      <a:pt x="1068" y="5340"/>
                      <a:pt x="1580" y="5065"/>
                      <a:pt x="2073" y="4759"/>
                    </a:cubicBezTo>
                    <a:cubicBezTo>
                      <a:pt x="3185" y="4063"/>
                      <a:pt x="4246" y="3284"/>
                      <a:pt x="5234" y="2419"/>
                    </a:cubicBezTo>
                    <a:cubicBezTo>
                      <a:pt x="6014" y="1703"/>
                      <a:pt x="6811" y="1002"/>
                      <a:pt x="7559" y="252"/>
                    </a:cubicBezTo>
                    <a:cubicBezTo>
                      <a:pt x="7578" y="230"/>
                      <a:pt x="7643" y="167"/>
                      <a:pt x="7726" y="84"/>
                    </a:cubicBezTo>
                    <a:cubicBezTo>
                      <a:pt x="7707" y="56"/>
                      <a:pt x="7690" y="28"/>
                      <a:pt x="76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0"/>
              <p:cNvSpPr/>
              <p:nvPr/>
            </p:nvSpPr>
            <p:spPr>
              <a:xfrm>
                <a:off x="5253275" y="1115325"/>
                <a:ext cx="25950" cy="81775"/>
              </a:xfrm>
              <a:custGeom>
                <a:rect b="b" l="l" r="r" t="t"/>
                <a:pathLst>
                  <a:path extrusionOk="0" h="3271" w="1038">
                    <a:moveTo>
                      <a:pt x="929" y="0"/>
                    </a:moveTo>
                    <a:cubicBezTo>
                      <a:pt x="801" y="586"/>
                      <a:pt x="654" y="1168"/>
                      <a:pt x="487" y="1743"/>
                    </a:cubicBezTo>
                    <a:cubicBezTo>
                      <a:pt x="364" y="2140"/>
                      <a:pt x="234" y="2532"/>
                      <a:pt x="101" y="2925"/>
                    </a:cubicBezTo>
                    <a:cubicBezTo>
                      <a:pt x="73" y="3011"/>
                      <a:pt x="42" y="3100"/>
                      <a:pt x="11" y="3191"/>
                    </a:cubicBezTo>
                    <a:cubicBezTo>
                      <a:pt x="1" y="3221"/>
                      <a:pt x="10" y="3256"/>
                      <a:pt x="41" y="3267"/>
                    </a:cubicBezTo>
                    <a:cubicBezTo>
                      <a:pt x="47" y="3269"/>
                      <a:pt x="54" y="3271"/>
                      <a:pt x="60" y="3271"/>
                    </a:cubicBezTo>
                    <a:cubicBezTo>
                      <a:pt x="84" y="3271"/>
                      <a:pt x="108" y="3256"/>
                      <a:pt x="116" y="3232"/>
                    </a:cubicBezTo>
                    <a:cubicBezTo>
                      <a:pt x="147" y="3142"/>
                      <a:pt x="179" y="3051"/>
                      <a:pt x="209" y="2961"/>
                    </a:cubicBezTo>
                    <a:cubicBezTo>
                      <a:pt x="323" y="2620"/>
                      <a:pt x="437" y="2262"/>
                      <a:pt x="542" y="1915"/>
                    </a:cubicBezTo>
                    <a:cubicBezTo>
                      <a:pt x="742" y="1285"/>
                      <a:pt x="901" y="647"/>
                      <a:pt x="1038" y="1"/>
                    </a:cubicBezTo>
                    <a:cubicBezTo>
                      <a:pt x="1002" y="1"/>
                      <a:pt x="966" y="0"/>
                      <a:pt x="9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10"/>
              <p:cNvSpPr/>
              <p:nvPr/>
            </p:nvSpPr>
            <p:spPr>
              <a:xfrm>
                <a:off x="5252525" y="1115550"/>
                <a:ext cx="46250" cy="133650"/>
              </a:xfrm>
              <a:custGeom>
                <a:rect b="b" l="l" r="r" t="t"/>
                <a:pathLst>
                  <a:path extrusionOk="0" h="5346" w="1850">
                    <a:moveTo>
                      <a:pt x="1737" y="0"/>
                    </a:moveTo>
                    <a:cubicBezTo>
                      <a:pt x="1530" y="796"/>
                      <a:pt x="1303" y="1586"/>
                      <a:pt x="1053" y="2368"/>
                    </a:cubicBezTo>
                    <a:cubicBezTo>
                      <a:pt x="858" y="2989"/>
                      <a:pt x="637" y="3602"/>
                      <a:pt x="411" y="4214"/>
                    </a:cubicBezTo>
                    <a:cubicBezTo>
                      <a:pt x="280" y="4571"/>
                      <a:pt x="150" y="4928"/>
                      <a:pt x="10" y="5281"/>
                    </a:cubicBezTo>
                    <a:cubicBezTo>
                      <a:pt x="1" y="5304"/>
                      <a:pt x="10" y="5333"/>
                      <a:pt x="34" y="5342"/>
                    </a:cubicBezTo>
                    <a:cubicBezTo>
                      <a:pt x="39" y="5345"/>
                      <a:pt x="45" y="5346"/>
                      <a:pt x="49" y="5346"/>
                    </a:cubicBezTo>
                    <a:cubicBezTo>
                      <a:pt x="69" y="5346"/>
                      <a:pt x="87" y="5333"/>
                      <a:pt x="94" y="5315"/>
                    </a:cubicBezTo>
                    <a:cubicBezTo>
                      <a:pt x="337" y="4695"/>
                      <a:pt x="562" y="4069"/>
                      <a:pt x="788" y="3443"/>
                    </a:cubicBezTo>
                    <a:cubicBezTo>
                      <a:pt x="1199" y="2315"/>
                      <a:pt x="1550" y="1166"/>
                      <a:pt x="1849" y="4"/>
                    </a:cubicBezTo>
                    <a:cubicBezTo>
                      <a:pt x="1813" y="3"/>
                      <a:pt x="1774" y="2"/>
                      <a:pt x="1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10"/>
              <p:cNvSpPr/>
              <p:nvPr/>
            </p:nvSpPr>
            <p:spPr>
              <a:xfrm>
                <a:off x="5260175" y="1118125"/>
                <a:ext cx="54875" cy="144275"/>
              </a:xfrm>
              <a:custGeom>
                <a:rect b="b" l="l" r="r" t="t"/>
                <a:pathLst>
                  <a:path extrusionOk="0" h="5771" w="2195">
                    <a:moveTo>
                      <a:pt x="2085" y="0"/>
                    </a:moveTo>
                    <a:cubicBezTo>
                      <a:pt x="1855" y="772"/>
                      <a:pt x="1605" y="1537"/>
                      <a:pt x="1338" y="2296"/>
                    </a:cubicBezTo>
                    <a:cubicBezTo>
                      <a:pt x="1095" y="2963"/>
                      <a:pt x="834" y="3623"/>
                      <a:pt x="577" y="4284"/>
                    </a:cubicBezTo>
                    <a:cubicBezTo>
                      <a:pt x="392" y="4757"/>
                      <a:pt x="209" y="5230"/>
                      <a:pt x="11" y="5699"/>
                    </a:cubicBezTo>
                    <a:cubicBezTo>
                      <a:pt x="1" y="5725"/>
                      <a:pt x="11" y="5757"/>
                      <a:pt x="39" y="5767"/>
                    </a:cubicBezTo>
                    <a:cubicBezTo>
                      <a:pt x="45" y="5770"/>
                      <a:pt x="50" y="5771"/>
                      <a:pt x="56" y="5771"/>
                    </a:cubicBezTo>
                    <a:cubicBezTo>
                      <a:pt x="77" y="5771"/>
                      <a:pt x="98" y="5757"/>
                      <a:pt x="106" y="5736"/>
                    </a:cubicBezTo>
                    <a:cubicBezTo>
                      <a:pt x="252" y="5387"/>
                      <a:pt x="392" y="5035"/>
                      <a:pt x="531" y="4683"/>
                    </a:cubicBezTo>
                    <a:cubicBezTo>
                      <a:pt x="773" y="4067"/>
                      <a:pt x="1013" y="3451"/>
                      <a:pt x="1241" y="2829"/>
                    </a:cubicBezTo>
                    <a:cubicBezTo>
                      <a:pt x="1517" y="2070"/>
                      <a:pt x="1796" y="1312"/>
                      <a:pt x="2037" y="542"/>
                    </a:cubicBezTo>
                    <a:cubicBezTo>
                      <a:pt x="2091" y="370"/>
                      <a:pt x="2143" y="197"/>
                      <a:pt x="2195" y="23"/>
                    </a:cubicBezTo>
                    <a:cubicBezTo>
                      <a:pt x="2158" y="16"/>
                      <a:pt x="2122" y="8"/>
                      <a:pt x="20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0"/>
              <p:cNvSpPr/>
              <p:nvPr/>
            </p:nvSpPr>
            <p:spPr>
              <a:xfrm>
                <a:off x="5266050" y="1121525"/>
                <a:ext cx="63850" cy="147325"/>
              </a:xfrm>
              <a:custGeom>
                <a:rect b="b" l="l" r="r" t="t"/>
                <a:pathLst>
                  <a:path extrusionOk="0" h="5893" w="2554">
                    <a:moveTo>
                      <a:pt x="2447" y="0"/>
                    </a:moveTo>
                    <a:cubicBezTo>
                      <a:pt x="2127" y="952"/>
                      <a:pt x="1773" y="1892"/>
                      <a:pt x="1389" y="2819"/>
                    </a:cubicBezTo>
                    <a:cubicBezTo>
                      <a:pt x="982" y="3809"/>
                      <a:pt x="528" y="4779"/>
                      <a:pt x="69" y="5746"/>
                    </a:cubicBezTo>
                    <a:cubicBezTo>
                      <a:pt x="51" y="5788"/>
                      <a:pt x="0" y="5849"/>
                      <a:pt x="56" y="5886"/>
                    </a:cubicBezTo>
                    <a:cubicBezTo>
                      <a:pt x="64" y="5890"/>
                      <a:pt x="72" y="5892"/>
                      <a:pt x="80" y="5892"/>
                    </a:cubicBezTo>
                    <a:cubicBezTo>
                      <a:pt x="99" y="5892"/>
                      <a:pt x="120" y="5882"/>
                      <a:pt x="128" y="5863"/>
                    </a:cubicBezTo>
                    <a:cubicBezTo>
                      <a:pt x="315" y="5481"/>
                      <a:pt x="494" y="5095"/>
                      <a:pt x="671" y="4709"/>
                    </a:cubicBezTo>
                    <a:cubicBezTo>
                      <a:pt x="969" y="4066"/>
                      <a:pt x="1257" y="3420"/>
                      <a:pt x="1517" y="2763"/>
                    </a:cubicBezTo>
                    <a:cubicBezTo>
                      <a:pt x="1879" y="1859"/>
                      <a:pt x="2237" y="950"/>
                      <a:pt x="2553" y="27"/>
                    </a:cubicBezTo>
                    <a:cubicBezTo>
                      <a:pt x="2518" y="19"/>
                      <a:pt x="2483" y="10"/>
                      <a:pt x="2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0"/>
              <p:cNvSpPr/>
              <p:nvPr/>
            </p:nvSpPr>
            <p:spPr>
              <a:xfrm>
                <a:off x="5280625" y="1125275"/>
                <a:ext cx="63800" cy="150875"/>
              </a:xfrm>
              <a:custGeom>
                <a:rect b="b" l="l" r="r" t="t"/>
                <a:pathLst>
                  <a:path extrusionOk="0" h="6035" w="2552">
                    <a:moveTo>
                      <a:pt x="2451" y="1"/>
                    </a:moveTo>
                    <a:cubicBezTo>
                      <a:pt x="2163" y="846"/>
                      <a:pt x="1858" y="1685"/>
                      <a:pt x="1527" y="2516"/>
                    </a:cubicBezTo>
                    <a:cubicBezTo>
                      <a:pt x="1102" y="3570"/>
                      <a:pt x="661" y="4620"/>
                      <a:pt x="172" y="5648"/>
                    </a:cubicBezTo>
                    <a:cubicBezTo>
                      <a:pt x="122" y="5749"/>
                      <a:pt x="71" y="5852"/>
                      <a:pt x="15" y="5951"/>
                    </a:cubicBezTo>
                    <a:cubicBezTo>
                      <a:pt x="0" y="5977"/>
                      <a:pt x="6" y="6012"/>
                      <a:pt x="34" y="6029"/>
                    </a:cubicBezTo>
                    <a:cubicBezTo>
                      <a:pt x="42" y="6033"/>
                      <a:pt x="50" y="6034"/>
                      <a:pt x="59" y="6034"/>
                    </a:cubicBezTo>
                    <a:cubicBezTo>
                      <a:pt x="79" y="6034"/>
                      <a:pt x="100" y="6023"/>
                      <a:pt x="110" y="6004"/>
                    </a:cubicBezTo>
                    <a:cubicBezTo>
                      <a:pt x="322" y="5619"/>
                      <a:pt x="496" y="5212"/>
                      <a:pt x="677" y="4811"/>
                    </a:cubicBezTo>
                    <a:cubicBezTo>
                      <a:pt x="977" y="4132"/>
                      <a:pt x="1267" y="3450"/>
                      <a:pt x="1542" y="2761"/>
                    </a:cubicBezTo>
                    <a:cubicBezTo>
                      <a:pt x="1810" y="2091"/>
                      <a:pt x="2052" y="1411"/>
                      <a:pt x="2298" y="733"/>
                    </a:cubicBezTo>
                    <a:cubicBezTo>
                      <a:pt x="2384" y="497"/>
                      <a:pt x="2468" y="263"/>
                      <a:pt x="2551" y="26"/>
                    </a:cubicBezTo>
                    <a:cubicBezTo>
                      <a:pt x="2541" y="24"/>
                      <a:pt x="2532" y="21"/>
                      <a:pt x="2522" y="19"/>
                    </a:cubicBezTo>
                    <a:cubicBezTo>
                      <a:pt x="2498" y="12"/>
                      <a:pt x="2475" y="6"/>
                      <a:pt x="2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10"/>
              <p:cNvSpPr/>
              <p:nvPr/>
            </p:nvSpPr>
            <p:spPr>
              <a:xfrm>
                <a:off x="5301225" y="1129500"/>
                <a:ext cx="58425" cy="129000"/>
              </a:xfrm>
              <a:custGeom>
                <a:rect b="b" l="l" r="r" t="t"/>
                <a:pathLst>
                  <a:path extrusionOk="0" h="5160" w="2337">
                    <a:moveTo>
                      <a:pt x="2231" y="0"/>
                    </a:moveTo>
                    <a:cubicBezTo>
                      <a:pt x="2191" y="105"/>
                      <a:pt x="2151" y="208"/>
                      <a:pt x="2111" y="312"/>
                    </a:cubicBezTo>
                    <a:cubicBezTo>
                      <a:pt x="1840" y="994"/>
                      <a:pt x="1577" y="1678"/>
                      <a:pt x="1277" y="2348"/>
                    </a:cubicBezTo>
                    <a:cubicBezTo>
                      <a:pt x="889" y="3209"/>
                      <a:pt x="501" y="4072"/>
                      <a:pt x="92" y="4924"/>
                    </a:cubicBezTo>
                    <a:cubicBezTo>
                      <a:pt x="67" y="4977"/>
                      <a:pt x="39" y="5033"/>
                      <a:pt x="12" y="5088"/>
                    </a:cubicBezTo>
                    <a:cubicBezTo>
                      <a:pt x="1" y="5111"/>
                      <a:pt x="4" y="5140"/>
                      <a:pt x="29" y="5154"/>
                    </a:cubicBezTo>
                    <a:cubicBezTo>
                      <a:pt x="35" y="5157"/>
                      <a:pt x="42" y="5160"/>
                      <a:pt x="50" y="5160"/>
                    </a:cubicBezTo>
                    <a:cubicBezTo>
                      <a:pt x="68" y="5160"/>
                      <a:pt x="85" y="5151"/>
                      <a:pt x="93" y="5134"/>
                    </a:cubicBezTo>
                    <a:cubicBezTo>
                      <a:pt x="426" y="4459"/>
                      <a:pt x="734" y="3773"/>
                      <a:pt x="1044" y="3088"/>
                    </a:cubicBezTo>
                    <a:cubicBezTo>
                      <a:pt x="1501" y="2080"/>
                      <a:pt x="1952" y="1071"/>
                      <a:pt x="2337" y="33"/>
                    </a:cubicBezTo>
                    <a:cubicBezTo>
                      <a:pt x="2302" y="22"/>
                      <a:pt x="2266" y="12"/>
                      <a:pt x="2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10"/>
              <p:cNvSpPr/>
              <p:nvPr/>
            </p:nvSpPr>
            <p:spPr>
              <a:xfrm>
                <a:off x="5323950" y="1135275"/>
                <a:ext cx="48925" cy="109575"/>
              </a:xfrm>
              <a:custGeom>
                <a:rect b="b" l="l" r="r" t="t"/>
                <a:pathLst>
                  <a:path extrusionOk="0" h="4383" w="1957">
                    <a:moveTo>
                      <a:pt x="1863" y="0"/>
                    </a:moveTo>
                    <a:cubicBezTo>
                      <a:pt x="1519" y="914"/>
                      <a:pt x="1154" y="1819"/>
                      <a:pt x="770" y="2716"/>
                    </a:cubicBezTo>
                    <a:cubicBezTo>
                      <a:pt x="599" y="3100"/>
                      <a:pt x="432" y="3485"/>
                      <a:pt x="250" y="3864"/>
                    </a:cubicBezTo>
                    <a:cubicBezTo>
                      <a:pt x="177" y="4012"/>
                      <a:pt x="101" y="4164"/>
                      <a:pt x="13" y="4311"/>
                    </a:cubicBezTo>
                    <a:cubicBezTo>
                      <a:pt x="1" y="4333"/>
                      <a:pt x="8" y="4364"/>
                      <a:pt x="29" y="4377"/>
                    </a:cubicBezTo>
                    <a:lnTo>
                      <a:pt x="31" y="4377"/>
                    </a:lnTo>
                    <a:cubicBezTo>
                      <a:pt x="36" y="4380"/>
                      <a:pt x="44" y="4383"/>
                      <a:pt x="51" y="4383"/>
                    </a:cubicBezTo>
                    <a:cubicBezTo>
                      <a:pt x="69" y="4383"/>
                      <a:pt x="86" y="4372"/>
                      <a:pt x="95" y="4357"/>
                    </a:cubicBezTo>
                    <a:cubicBezTo>
                      <a:pt x="160" y="4249"/>
                      <a:pt x="218" y="4137"/>
                      <a:pt x="274" y="4025"/>
                    </a:cubicBezTo>
                    <a:cubicBezTo>
                      <a:pt x="450" y="3676"/>
                      <a:pt x="605" y="3317"/>
                      <a:pt x="764" y="2961"/>
                    </a:cubicBezTo>
                    <a:cubicBezTo>
                      <a:pt x="1195" y="2011"/>
                      <a:pt x="1591" y="1044"/>
                      <a:pt x="1957" y="66"/>
                    </a:cubicBezTo>
                    <a:lnTo>
                      <a:pt x="18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10"/>
              <p:cNvSpPr/>
              <p:nvPr/>
            </p:nvSpPr>
            <p:spPr>
              <a:xfrm>
                <a:off x="5343525" y="1143925"/>
                <a:ext cx="41350" cy="88600"/>
              </a:xfrm>
              <a:custGeom>
                <a:rect b="b" l="l" r="r" t="t"/>
                <a:pathLst>
                  <a:path extrusionOk="0" h="3544" w="1654">
                    <a:moveTo>
                      <a:pt x="1565" y="1"/>
                    </a:moveTo>
                    <a:cubicBezTo>
                      <a:pt x="1353" y="513"/>
                      <a:pt x="1126" y="1020"/>
                      <a:pt x="899" y="1526"/>
                    </a:cubicBezTo>
                    <a:cubicBezTo>
                      <a:pt x="608" y="2174"/>
                      <a:pt x="318" y="2823"/>
                      <a:pt x="13" y="3464"/>
                    </a:cubicBezTo>
                    <a:cubicBezTo>
                      <a:pt x="1" y="3493"/>
                      <a:pt x="14" y="3530"/>
                      <a:pt x="43" y="3540"/>
                    </a:cubicBezTo>
                    <a:cubicBezTo>
                      <a:pt x="50" y="3542"/>
                      <a:pt x="56" y="3543"/>
                      <a:pt x="63" y="3543"/>
                    </a:cubicBezTo>
                    <a:cubicBezTo>
                      <a:pt x="87" y="3543"/>
                      <a:pt x="110" y="3527"/>
                      <a:pt x="119" y="3505"/>
                    </a:cubicBezTo>
                    <a:cubicBezTo>
                      <a:pt x="652" y="2368"/>
                      <a:pt x="1170" y="1224"/>
                      <a:pt x="1653" y="64"/>
                    </a:cubicBezTo>
                    <a:cubicBezTo>
                      <a:pt x="1624" y="43"/>
                      <a:pt x="1594" y="21"/>
                      <a:pt x="1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10"/>
              <p:cNvSpPr/>
              <p:nvPr/>
            </p:nvSpPr>
            <p:spPr>
              <a:xfrm>
                <a:off x="5372400" y="1154300"/>
                <a:ext cx="26875" cy="52500"/>
              </a:xfrm>
              <a:custGeom>
                <a:rect b="b" l="l" r="r" t="t"/>
                <a:pathLst>
                  <a:path extrusionOk="0" h="2100" w="1075">
                    <a:moveTo>
                      <a:pt x="989" y="0"/>
                    </a:moveTo>
                    <a:cubicBezTo>
                      <a:pt x="922" y="146"/>
                      <a:pt x="855" y="290"/>
                      <a:pt x="787" y="436"/>
                    </a:cubicBezTo>
                    <a:cubicBezTo>
                      <a:pt x="625" y="781"/>
                      <a:pt x="465" y="1125"/>
                      <a:pt x="297" y="1469"/>
                    </a:cubicBezTo>
                    <a:cubicBezTo>
                      <a:pt x="209" y="1650"/>
                      <a:pt x="116" y="1837"/>
                      <a:pt x="14" y="2021"/>
                    </a:cubicBezTo>
                    <a:cubicBezTo>
                      <a:pt x="0" y="2045"/>
                      <a:pt x="6" y="2079"/>
                      <a:pt x="32" y="2094"/>
                    </a:cubicBezTo>
                    <a:cubicBezTo>
                      <a:pt x="40" y="2097"/>
                      <a:pt x="48" y="2100"/>
                      <a:pt x="56" y="2100"/>
                    </a:cubicBezTo>
                    <a:cubicBezTo>
                      <a:pt x="75" y="2100"/>
                      <a:pt x="94" y="2089"/>
                      <a:pt x="103" y="2072"/>
                    </a:cubicBezTo>
                    <a:cubicBezTo>
                      <a:pt x="208" y="1884"/>
                      <a:pt x="304" y="1690"/>
                      <a:pt x="398" y="1497"/>
                    </a:cubicBezTo>
                    <a:cubicBezTo>
                      <a:pt x="626" y="1026"/>
                      <a:pt x="851" y="542"/>
                      <a:pt x="1074" y="61"/>
                    </a:cubicBezTo>
                    <a:cubicBezTo>
                      <a:pt x="1045" y="41"/>
                      <a:pt x="1018" y="21"/>
                      <a:pt x="9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10"/>
              <p:cNvSpPr/>
              <p:nvPr/>
            </p:nvSpPr>
            <p:spPr>
              <a:xfrm>
                <a:off x="5394375" y="1163500"/>
                <a:ext cx="17850" cy="36550"/>
              </a:xfrm>
              <a:custGeom>
                <a:rect b="b" l="l" r="r" t="t"/>
                <a:pathLst>
                  <a:path extrusionOk="0" h="1462" w="714">
                    <a:moveTo>
                      <a:pt x="624" y="1"/>
                    </a:moveTo>
                    <a:cubicBezTo>
                      <a:pt x="420" y="462"/>
                      <a:pt x="217" y="924"/>
                      <a:pt x="13" y="1385"/>
                    </a:cubicBezTo>
                    <a:cubicBezTo>
                      <a:pt x="0" y="1413"/>
                      <a:pt x="13" y="1446"/>
                      <a:pt x="42" y="1458"/>
                    </a:cubicBezTo>
                    <a:cubicBezTo>
                      <a:pt x="47" y="1460"/>
                      <a:pt x="53" y="1461"/>
                      <a:pt x="60" y="1461"/>
                    </a:cubicBezTo>
                    <a:cubicBezTo>
                      <a:pt x="82" y="1461"/>
                      <a:pt x="104" y="1446"/>
                      <a:pt x="113" y="1424"/>
                    </a:cubicBezTo>
                    <a:cubicBezTo>
                      <a:pt x="312" y="971"/>
                      <a:pt x="514" y="518"/>
                      <a:pt x="714" y="65"/>
                    </a:cubicBezTo>
                    <a:cubicBezTo>
                      <a:pt x="684" y="43"/>
                      <a:pt x="654" y="21"/>
                      <a:pt x="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0"/>
              <p:cNvSpPr/>
              <p:nvPr/>
            </p:nvSpPr>
            <p:spPr>
              <a:xfrm>
                <a:off x="5109750" y="1485875"/>
                <a:ext cx="50000" cy="92400"/>
              </a:xfrm>
              <a:custGeom>
                <a:rect b="b" l="l" r="r" t="t"/>
                <a:pathLst>
                  <a:path extrusionOk="0" h="3696" w="2000">
                    <a:moveTo>
                      <a:pt x="1932" y="1"/>
                    </a:moveTo>
                    <a:cubicBezTo>
                      <a:pt x="1908" y="1"/>
                      <a:pt x="1881" y="17"/>
                      <a:pt x="1870" y="54"/>
                    </a:cubicBezTo>
                    <a:cubicBezTo>
                      <a:pt x="1721" y="406"/>
                      <a:pt x="1542" y="745"/>
                      <a:pt x="1366" y="1084"/>
                    </a:cubicBezTo>
                    <a:cubicBezTo>
                      <a:pt x="1039" y="1726"/>
                      <a:pt x="699" y="2361"/>
                      <a:pt x="352" y="2994"/>
                    </a:cubicBezTo>
                    <a:cubicBezTo>
                      <a:pt x="236" y="3209"/>
                      <a:pt x="118" y="3425"/>
                      <a:pt x="0" y="3640"/>
                    </a:cubicBezTo>
                    <a:cubicBezTo>
                      <a:pt x="30" y="3658"/>
                      <a:pt x="60" y="3677"/>
                      <a:pt x="89" y="3695"/>
                    </a:cubicBezTo>
                    <a:cubicBezTo>
                      <a:pt x="493" y="2961"/>
                      <a:pt x="890" y="2223"/>
                      <a:pt x="1283" y="1481"/>
                    </a:cubicBezTo>
                    <a:cubicBezTo>
                      <a:pt x="1528" y="1027"/>
                      <a:pt x="1746" y="559"/>
                      <a:pt x="1968" y="92"/>
                    </a:cubicBezTo>
                    <a:cubicBezTo>
                      <a:pt x="1999" y="37"/>
                      <a:pt x="1968" y="1"/>
                      <a:pt x="19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10"/>
              <p:cNvSpPr/>
              <p:nvPr/>
            </p:nvSpPr>
            <p:spPr>
              <a:xfrm>
                <a:off x="5097125" y="1490750"/>
                <a:ext cx="45400" cy="79300"/>
              </a:xfrm>
              <a:custGeom>
                <a:rect b="b" l="l" r="r" t="t"/>
                <a:pathLst>
                  <a:path extrusionOk="0" h="3172" w="1816">
                    <a:moveTo>
                      <a:pt x="1768" y="1"/>
                    </a:moveTo>
                    <a:cubicBezTo>
                      <a:pt x="1742" y="1"/>
                      <a:pt x="1714" y="19"/>
                      <a:pt x="1708" y="52"/>
                    </a:cubicBezTo>
                    <a:cubicBezTo>
                      <a:pt x="1546" y="535"/>
                      <a:pt x="1300" y="984"/>
                      <a:pt x="1042" y="1422"/>
                    </a:cubicBezTo>
                    <a:cubicBezTo>
                      <a:pt x="733" y="1947"/>
                      <a:pt x="405" y="2462"/>
                      <a:pt x="81" y="2979"/>
                    </a:cubicBezTo>
                    <a:cubicBezTo>
                      <a:pt x="55" y="3022"/>
                      <a:pt x="27" y="3065"/>
                      <a:pt x="0" y="3108"/>
                    </a:cubicBezTo>
                    <a:cubicBezTo>
                      <a:pt x="29" y="3130"/>
                      <a:pt x="59" y="3150"/>
                      <a:pt x="89" y="3171"/>
                    </a:cubicBezTo>
                    <a:cubicBezTo>
                      <a:pt x="160" y="3060"/>
                      <a:pt x="230" y="2948"/>
                      <a:pt x="301" y="2836"/>
                    </a:cubicBezTo>
                    <a:cubicBezTo>
                      <a:pt x="854" y="1937"/>
                      <a:pt x="1466" y="1056"/>
                      <a:pt x="1816" y="52"/>
                    </a:cubicBezTo>
                    <a:cubicBezTo>
                      <a:pt x="1815" y="17"/>
                      <a:pt x="1792" y="1"/>
                      <a:pt x="1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10"/>
              <p:cNvSpPr/>
              <p:nvPr/>
            </p:nvSpPr>
            <p:spPr>
              <a:xfrm>
                <a:off x="5087350" y="1503300"/>
                <a:ext cx="36875" cy="59000"/>
              </a:xfrm>
              <a:custGeom>
                <a:rect b="b" l="l" r="r" t="t"/>
                <a:pathLst>
                  <a:path extrusionOk="0" h="2360" w="1475">
                    <a:moveTo>
                      <a:pt x="1403" y="0"/>
                    </a:moveTo>
                    <a:cubicBezTo>
                      <a:pt x="1387" y="0"/>
                      <a:pt x="1369" y="9"/>
                      <a:pt x="1355" y="29"/>
                    </a:cubicBezTo>
                    <a:cubicBezTo>
                      <a:pt x="926" y="796"/>
                      <a:pt x="463" y="1543"/>
                      <a:pt x="0" y="2291"/>
                    </a:cubicBezTo>
                    <a:cubicBezTo>
                      <a:pt x="27" y="2315"/>
                      <a:pt x="54" y="2337"/>
                      <a:pt x="81" y="2360"/>
                    </a:cubicBezTo>
                    <a:cubicBezTo>
                      <a:pt x="370" y="1891"/>
                      <a:pt x="656" y="1422"/>
                      <a:pt x="938" y="950"/>
                    </a:cubicBezTo>
                    <a:cubicBezTo>
                      <a:pt x="1104" y="667"/>
                      <a:pt x="1270" y="383"/>
                      <a:pt x="1435" y="99"/>
                    </a:cubicBezTo>
                    <a:cubicBezTo>
                      <a:pt x="1474" y="52"/>
                      <a:pt x="1442" y="0"/>
                      <a:pt x="1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10"/>
              <p:cNvSpPr/>
              <p:nvPr/>
            </p:nvSpPr>
            <p:spPr>
              <a:xfrm>
                <a:off x="5078500" y="1512200"/>
                <a:ext cx="25425" cy="41800"/>
              </a:xfrm>
              <a:custGeom>
                <a:rect b="b" l="l" r="r" t="t"/>
                <a:pathLst>
                  <a:path extrusionOk="0" h="1672" w="1017">
                    <a:moveTo>
                      <a:pt x="967" y="0"/>
                    </a:moveTo>
                    <a:cubicBezTo>
                      <a:pt x="905" y="0"/>
                      <a:pt x="881" y="91"/>
                      <a:pt x="847" y="134"/>
                    </a:cubicBezTo>
                    <a:cubicBezTo>
                      <a:pt x="563" y="623"/>
                      <a:pt x="281" y="1112"/>
                      <a:pt x="1" y="1603"/>
                    </a:cubicBezTo>
                    <a:cubicBezTo>
                      <a:pt x="24" y="1625"/>
                      <a:pt x="48" y="1648"/>
                      <a:pt x="71" y="1671"/>
                    </a:cubicBezTo>
                    <a:cubicBezTo>
                      <a:pt x="368" y="1154"/>
                      <a:pt x="659" y="632"/>
                      <a:pt x="974" y="125"/>
                    </a:cubicBezTo>
                    <a:cubicBezTo>
                      <a:pt x="989" y="101"/>
                      <a:pt x="1016" y="84"/>
                      <a:pt x="1017" y="52"/>
                    </a:cubicBezTo>
                    <a:cubicBezTo>
                      <a:pt x="1017" y="31"/>
                      <a:pt x="1005" y="10"/>
                      <a:pt x="985" y="2"/>
                    </a:cubicBezTo>
                    <a:cubicBezTo>
                      <a:pt x="978" y="1"/>
                      <a:pt x="973" y="0"/>
                      <a:pt x="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10"/>
              <p:cNvSpPr/>
              <p:nvPr/>
            </p:nvSpPr>
            <p:spPr>
              <a:xfrm>
                <a:off x="5121225" y="1482700"/>
                <a:ext cx="50775" cy="102700"/>
              </a:xfrm>
              <a:custGeom>
                <a:rect b="b" l="l" r="r" t="t"/>
                <a:pathLst>
                  <a:path extrusionOk="0" h="4108" w="2031">
                    <a:moveTo>
                      <a:pt x="1965" y="1"/>
                    </a:moveTo>
                    <a:cubicBezTo>
                      <a:pt x="1946" y="1"/>
                      <a:pt x="1927" y="12"/>
                      <a:pt x="1918" y="30"/>
                    </a:cubicBezTo>
                    <a:cubicBezTo>
                      <a:pt x="1540" y="1070"/>
                      <a:pt x="1016" y="2052"/>
                      <a:pt x="518" y="3039"/>
                    </a:cubicBezTo>
                    <a:cubicBezTo>
                      <a:pt x="345" y="3376"/>
                      <a:pt x="173" y="3714"/>
                      <a:pt x="1" y="4051"/>
                    </a:cubicBezTo>
                    <a:cubicBezTo>
                      <a:pt x="32" y="4071"/>
                      <a:pt x="63" y="4089"/>
                      <a:pt x="94" y="4107"/>
                    </a:cubicBezTo>
                    <a:cubicBezTo>
                      <a:pt x="125" y="4045"/>
                      <a:pt x="158" y="3983"/>
                      <a:pt x="190" y="3919"/>
                    </a:cubicBezTo>
                    <a:cubicBezTo>
                      <a:pt x="639" y="3044"/>
                      <a:pt x="1085" y="2167"/>
                      <a:pt x="1510" y="1281"/>
                    </a:cubicBezTo>
                    <a:cubicBezTo>
                      <a:pt x="1664" y="958"/>
                      <a:pt x="1795" y="628"/>
                      <a:pt x="1927" y="298"/>
                    </a:cubicBezTo>
                    <a:cubicBezTo>
                      <a:pt x="1950" y="238"/>
                      <a:pt x="1973" y="177"/>
                      <a:pt x="1995" y="115"/>
                    </a:cubicBezTo>
                    <a:cubicBezTo>
                      <a:pt x="2012" y="80"/>
                      <a:pt x="2031" y="25"/>
                      <a:pt x="1983" y="4"/>
                    </a:cubicBezTo>
                    <a:cubicBezTo>
                      <a:pt x="1977" y="2"/>
                      <a:pt x="1971" y="1"/>
                      <a:pt x="1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10"/>
              <p:cNvSpPr/>
              <p:nvPr/>
            </p:nvSpPr>
            <p:spPr>
              <a:xfrm>
                <a:off x="5137550" y="1493750"/>
                <a:ext cx="44350" cy="101575"/>
              </a:xfrm>
              <a:custGeom>
                <a:rect b="b" l="l" r="r" t="t"/>
                <a:pathLst>
                  <a:path extrusionOk="0" h="4063" w="1774">
                    <a:moveTo>
                      <a:pt x="1725" y="1"/>
                    </a:moveTo>
                    <a:cubicBezTo>
                      <a:pt x="1698" y="1"/>
                      <a:pt x="1671" y="18"/>
                      <a:pt x="1669" y="50"/>
                    </a:cubicBezTo>
                    <a:cubicBezTo>
                      <a:pt x="1633" y="299"/>
                      <a:pt x="1534" y="537"/>
                      <a:pt x="1442" y="770"/>
                    </a:cubicBezTo>
                    <a:cubicBezTo>
                      <a:pt x="1245" y="1269"/>
                      <a:pt x="1034" y="1762"/>
                      <a:pt x="810" y="2251"/>
                    </a:cubicBezTo>
                    <a:cubicBezTo>
                      <a:pt x="541" y="2836"/>
                      <a:pt x="272" y="3422"/>
                      <a:pt x="0" y="4007"/>
                    </a:cubicBezTo>
                    <a:cubicBezTo>
                      <a:pt x="29" y="4026"/>
                      <a:pt x="58" y="4044"/>
                      <a:pt x="87" y="4063"/>
                    </a:cubicBezTo>
                    <a:cubicBezTo>
                      <a:pt x="494" y="3186"/>
                      <a:pt x="902" y="2310"/>
                      <a:pt x="1292" y="1425"/>
                    </a:cubicBezTo>
                    <a:cubicBezTo>
                      <a:pt x="1417" y="1138"/>
                      <a:pt x="1534" y="845"/>
                      <a:pt x="1634" y="548"/>
                    </a:cubicBezTo>
                    <a:cubicBezTo>
                      <a:pt x="1678" y="381"/>
                      <a:pt x="1761" y="220"/>
                      <a:pt x="1774" y="45"/>
                    </a:cubicBezTo>
                    <a:cubicBezTo>
                      <a:pt x="1771" y="15"/>
                      <a:pt x="1748" y="1"/>
                      <a:pt x="17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10"/>
              <p:cNvSpPr/>
              <p:nvPr/>
            </p:nvSpPr>
            <p:spPr>
              <a:xfrm>
                <a:off x="5151350" y="1511250"/>
                <a:ext cx="43550" cy="92625"/>
              </a:xfrm>
              <a:custGeom>
                <a:rect b="b" l="l" r="r" t="t"/>
                <a:pathLst>
                  <a:path extrusionOk="0" h="3705" w="1742">
                    <a:moveTo>
                      <a:pt x="1670" y="1"/>
                    </a:moveTo>
                    <a:cubicBezTo>
                      <a:pt x="1653" y="1"/>
                      <a:pt x="1636" y="9"/>
                      <a:pt x="1626" y="23"/>
                    </a:cubicBezTo>
                    <a:cubicBezTo>
                      <a:pt x="1305" y="797"/>
                      <a:pt x="948" y="1557"/>
                      <a:pt x="604" y="2322"/>
                    </a:cubicBezTo>
                    <a:cubicBezTo>
                      <a:pt x="404" y="2766"/>
                      <a:pt x="201" y="3209"/>
                      <a:pt x="0" y="3653"/>
                    </a:cubicBezTo>
                    <a:cubicBezTo>
                      <a:pt x="30" y="3670"/>
                      <a:pt x="60" y="3687"/>
                      <a:pt x="91" y="3705"/>
                    </a:cubicBezTo>
                    <a:cubicBezTo>
                      <a:pt x="492" y="2818"/>
                      <a:pt x="906" y="1937"/>
                      <a:pt x="1299" y="1045"/>
                    </a:cubicBezTo>
                    <a:cubicBezTo>
                      <a:pt x="1406" y="800"/>
                      <a:pt x="1506" y="553"/>
                      <a:pt x="1613" y="309"/>
                    </a:cubicBezTo>
                    <a:cubicBezTo>
                      <a:pt x="1641" y="248"/>
                      <a:pt x="1667" y="186"/>
                      <a:pt x="1693" y="124"/>
                    </a:cubicBezTo>
                    <a:cubicBezTo>
                      <a:pt x="1710" y="87"/>
                      <a:pt x="1742" y="35"/>
                      <a:pt x="1694" y="7"/>
                    </a:cubicBezTo>
                    <a:cubicBezTo>
                      <a:pt x="1687" y="3"/>
                      <a:pt x="1678" y="1"/>
                      <a:pt x="16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10"/>
              <p:cNvSpPr/>
              <p:nvPr/>
            </p:nvSpPr>
            <p:spPr>
              <a:xfrm>
                <a:off x="5167500" y="1534400"/>
                <a:ext cx="29650" cy="77875"/>
              </a:xfrm>
              <a:custGeom>
                <a:rect b="b" l="l" r="r" t="t"/>
                <a:pathLst>
                  <a:path extrusionOk="0" h="3115" w="1186">
                    <a:moveTo>
                      <a:pt x="1136" y="0"/>
                    </a:moveTo>
                    <a:cubicBezTo>
                      <a:pt x="1135" y="0"/>
                      <a:pt x="1134" y="0"/>
                      <a:pt x="1134" y="0"/>
                    </a:cubicBezTo>
                    <a:cubicBezTo>
                      <a:pt x="1072" y="4"/>
                      <a:pt x="1079" y="75"/>
                      <a:pt x="1071" y="120"/>
                    </a:cubicBezTo>
                    <a:cubicBezTo>
                      <a:pt x="924" y="793"/>
                      <a:pt x="630" y="1424"/>
                      <a:pt x="392" y="2068"/>
                    </a:cubicBezTo>
                    <a:cubicBezTo>
                      <a:pt x="262" y="2404"/>
                      <a:pt x="131" y="2738"/>
                      <a:pt x="1" y="3073"/>
                    </a:cubicBezTo>
                    <a:cubicBezTo>
                      <a:pt x="14" y="3079"/>
                      <a:pt x="26" y="3083"/>
                      <a:pt x="39" y="3089"/>
                    </a:cubicBezTo>
                    <a:cubicBezTo>
                      <a:pt x="61" y="3098"/>
                      <a:pt x="83" y="3106"/>
                      <a:pt x="105" y="3115"/>
                    </a:cubicBezTo>
                    <a:cubicBezTo>
                      <a:pt x="241" y="2766"/>
                      <a:pt x="376" y="2417"/>
                      <a:pt x="512" y="2069"/>
                    </a:cubicBezTo>
                    <a:cubicBezTo>
                      <a:pt x="708" y="1568"/>
                      <a:pt x="902" y="1066"/>
                      <a:pt x="1060" y="552"/>
                    </a:cubicBezTo>
                    <a:cubicBezTo>
                      <a:pt x="1108" y="388"/>
                      <a:pt x="1169" y="224"/>
                      <a:pt x="1186" y="52"/>
                    </a:cubicBezTo>
                    <a:cubicBezTo>
                      <a:pt x="1186" y="24"/>
                      <a:pt x="1165" y="0"/>
                      <a:pt x="1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10"/>
              <p:cNvSpPr/>
              <p:nvPr/>
            </p:nvSpPr>
            <p:spPr>
              <a:xfrm>
                <a:off x="5180450" y="1551800"/>
                <a:ext cx="28650" cy="65000"/>
              </a:xfrm>
              <a:custGeom>
                <a:rect b="b" l="l" r="r" t="t"/>
                <a:pathLst>
                  <a:path extrusionOk="0" h="2600" w="1146">
                    <a:moveTo>
                      <a:pt x="1098" y="1"/>
                    </a:moveTo>
                    <a:cubicBezTo>
                      <a:pt x="1070" y="1"/>
                      <a:pt x="1039" y="25"/>
                      <a:pt x="1038" y="64"/>
                    </a:cubicBezTo>
                    <a:cubicBezTo>
                      <a:pt x="964" y="320"/>
                      <a:pt x="862" y="570"/>
                      <a:pt x="757" y="816"/>
                    </a:cubicBezTo>
                    <a:cubicBezTo>
                      <a:pt x="504" y="1399"/>
                      <a:pt x="252" y="1983"/>
                      <a:pt x="0" y="2568"/>
                    </a:cubicBezTo>
                    <a:cubicBezTo>
                      <a:pt x="27" y="2576"/>
                      <a:pt x="53" y="2585"/>
                      <a:pt x="80" y="2593"/>
                    </a:cubicBezTo>
                    <a:lnTo>
                      <a:pt x="79" y="2593"/>
                    </a:lnTo>
                    <a:cubicBezTo>
                      <a:pt x="86" y="2595"/>
                      <a:pt x="94" y="2598"/>
                      <a:pt x="101" y="2600"/>
                    </a:cubicBezTo>
                    <a:cubicBezTo>
                      <a:pt x="328" y="2072"/>
                      <a:pt x="557" y="1544"/>
                      <a:pt x="781" y="1014"/>
                    </a:cubicBezTo>
                    <a:cubicBezTo>
                      <a:pt x="902" y="694"/>
                      <a:pt x="1064" y="384"/>
                      <a:pt x="1146" y="52"/>
                    </a:cubicBezTo>
                    <a:cubicBezTo>
                      <a:pt x="1143" y="17"/>
                      <a:pt x="1121" y="1"/>
                      <a:pt x="10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10"/>
              <p:cNvSpPr/>
              <p:nvPr/>
            </p:nvSpPr>
            <p:spPr>
              <a:xfrm>
                <a:off x="5194175" y="1557150"/>
                <a:ext cx="26575" cy="63775"/>
              </a:xfrm>
              <a:custGeom>
                <a:rect b="b" l="l" r="r" t="t"/>
                <a:pathLst>
                  <a:path extrusionOk="0" h="2551" w="1063">
                    <a:moveTo>
                      <a:pt x="1011" y="1"/>
                    </a:moveTo>
                    <a:cubicBezTo>
                      <a:pt x="972" y="1"/>
                      <a:pt x="956" y="43"/>
                      <a:pt x="950" y="77"/>
                    </a:cubicBezTo>
                    <a:cubicBezTo>
                      <a:pt x="851" y="439"/>
                      <a:pt x="706" y="786"/>
                      <a:pt x="566" y="1134"/>
                    </a:cubicBezTo>
                    <a:cubicBezTo>
                      <a:pt x="376" y="1596"/>
                      <a:pt x="189" y="2060"/>
                      <a:pt x="1" y="2523"/>
                    </a:cubicBezTo>
                    <a:cubicBezTo>
                      <a:pt x="31" y="2531"/>
                      <a:pt x="60" y="2541"/>
                      <a:pt x="90" y="2549"/>
                    </a:cubicBezTo>
                    <a:cubicBezTo>
                      <a:pt x="93" y="2550"/>
                      <a:pt x="97" y="2551"/>
                      <a:pt x="101" y="2551"/>
                    </a:cubicBezTo>
                    <a:cubicBezTo>
                      <a:pt x="179" y="2362"/>
                      <a:pt x="255" y="2172"/>
                      <a:pt x="332" y="1982"/>
                    </a:cubicBezTo>
                    <a:cubicBezTo>
                      <a:pt x="547" y="1457"/>
                      <a:pt x="758" y="931"/>
                      <a:pt x="954" y="400"/>
                    </a:cubicBezTo>
                    <a:cubicBezTo>
                      <a:pt x="992" y="284"/>
                      <a:pt x="1041" y="171"/>
                      <a:pt x="1062" y="53"/>
                    </a:cubicBezTo>
                    <a:cubicBezTo>
                      <a:pt x="1062" y="27"/>
                      <a:pt x="1044" y="4"/>
                      <a:pt x="1017" y="1"/>
                    </a:cubicBezTo>
                    <a:cubicBezTo>
                      <a:pt x="1015" y="1"/>
                      <a:pt x="1013" y="1"/>
                      <a:pt x="10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0"/>
              <p:cNvSpPr/>
              <p:nvPr/>
            </p:nvSpPr>
            <p:spPr>
              <a:xfrm>
                <a:off x="5210425" y="1574250"/>
                <a:ext cx="21150" cy="50525"/>
              </a:xfrm>
              <a:custGeom>
                <a:rect b="b" l="l" r="r" t="t"/>
                <a:pathLst>
                  <a:path extrusionOk="0" h="2021" w="846">
                    <a:moveTo>
                      <a:pt x="742" y="1"/>
                    </a:moveTo>
                    <a:cubicBezTo>
                      <a:pt x="679" y="1"/>
                      <a:pt x="681" y="80"/>
                      <a:pt x="664" y="124"/>
                    </a:cubicBezTo>
                    <a:cubicBezTo>
                      <a:pt x="630" y="243"/>
                      <a:pt x="590" y="360"/>
                      <a:pt x="552" y="478"/>
                    </a:cubicBezTo>
                    <a:cubicBezTo>
                      <a:pt x="373" y="987"/>
                      <a:pt x="187" y="1494"/>
                      <a:pt x="1" y="2000"/>
                    </a:cubicBezTo>
                    <a:lnTo>
                      <a:pt x="1" y="2001"/>
                    </a:lnTo>
                    <a:cubicBezTo>
                      <a:pt x="31" y="2008"/>
                      <a:pt x="62" y="2015"/>
                      <a:pt x="93" y="2021"/>
                    </a:cubicBezTo>
                    <a:cubicBezTo>
                      <a:pt x="219" y="1675"/>
                      <a:pt x="345" y="1330"/>
                      <a:pt x="471" y="985"/>
                    </a:cubicBezTo>
                    <a:cubicBezTo>
                      <a:pt x="559" y="742"/>
                      <a:pt x="651" y="501"/>
                      <a:pt x="732" y="256"/>
                    </a:cubicBezTo>
                    <a:cubicBezTo>
                      <a:pt x="740" y="194"/>
                      <a:pt x="845" y="16"/>
                      <a:pt x="745" y="1"/>
                    </a:cubicBezTo>
                    <a:cubicBezTo>
                      <a:pt x="744" y="1"/>
                      <a:pt x="743" y="1"/>
                      <a:pt x="7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10"/>
              <p:cNvSpPr/>
              <p:nvPr/>
            </p:nvSpPr>
            <p:spPr>
              <a:xfrm>
                <a:off x="5225900" y="1581975"/>
                <a:ext cx="18825" cy="45650"/>
              </a:xfrm>
              <a:custGeom>
                <a:rect b="b" l="l" r="r" t="t"/>
                <a:pathLst>
                  <a:path extrusionOk="0" h="1826" w="753">
                    <a:moveTo>
                      <a:pt x="694" y="1"/>
                    </a:moveTo>
                    <a:cubicBezTo>
                      <a:pt x="674" y="1"/>
                      <a:pt x="653" y="12"/>
                      <a:pt x="643" y="36"/>
                    </a:cubicBezTo>
                    <a:cubicBezTo>
                      <a:pt x="576" y="235"/>
                      <a:pt x="508" y="433"/>
                      <a:pt x="435" y="631"/>
                    </a:cubicBezTo>
                    <a:cubicBezTo>
                      <a:pt x="292" y="1023"/>
                      <a:pt x="145" y="1417"/>
                      <a:pt x="1" y="1810"/>
                    </a:cubicBezTo>
                    <a:lnTo>
                      <a:pt x="2" y="1811"/>
                    </a:lnTo>
                    <a:cubicBezTo>
                      <a:pt x="33" y="1816"/>
                      <a:pt x="64" y="1820"/>
                      <a:pt x="96" y="1826"/>
                    </a:cubicBezTo>
                    <a:cubicBezTo>
                      <a:pt x="309" y="1238"/>
                      <a:pt x="534" y="655"/>
                      <a:pt x="742" y="66"/>
                    </a:cubicBezTo>
                    <a:cubicBezTo>
                      <a:pt x="753" y="26"/>
                      <a:pt x="724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10"/>
              <p:cNvSpPr/>
              <p:nvPr/>
            </p:nvSpPr>
            <p:spPr>
              <a:xfrm>
                <a:off x="5240200" y="1590225"/>
                <a:ext cx="13425" cy="39450"/>
              </a:xfrm>
              <a:custGeom>
                <a:rect b="b" l="l" r="r" t="t"/>
                <a:pathLst>
                  <a:path extrusionOk="0" h="1578" w="537">
                    <a:moveTo>
                      <a:pt x="484" y="1"/>
                    </a:moveTo>
                    <a:cubicBezTo>
                      <a:pt x="466" y="1"/>
                      <a:pt x="448" y="9"/>
                      <a:pt x="438" y="28"/>
                    </a:cubicBezTo>
                    <a:cubicBezTo>
                      <a:pt x="304" y="543"/>
                      <a:pt x="154" y="1055"/>
                      <a:pt x="1" y="1565"/>
                    </a:cubicBezTo>
                    <a:cubicBezTo>
                      <a:pt x="32" y="1570"/>
                      <a:pt x="64" y="1574"/>
                      <a:pt x="96" y="1578"/>
                    </a:cubicBezTo>
                    <a:cubicBezTo>
                      <a:pt x="199" y="1230"/>
                      <a:pt x="302" y="882"/>
                      <a:pt x="406" y="534"/>
                    </a:cubicBezTo>
                    <a:cubicBezTo>
                      <a:pt x="451" y="373"/>
                      <a:pt x="501" y="214"/>
                      <a:pt x="535" y="51"/>
                    </a:cubicBezTo>
                    <a:cubicBezTo>
                      <a:pt x="537" y="19"/>
                      <a:pt x="510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10"/>
              <p:cNvSpPr/>
              <p:nvPr/>
            </p:nvSpPr>
            <p:spPr>
              <a:xfrm>
                <a:off x="5253725" y="1604425"/>
                <a:ext cx="10225" cy="27075"/>
              </a:xfrm>
              <a:custGeom>
                <a:rect b="b" l="l" r="r" t="t"/>
                <a:pathLst>
                  <a:path extrusionOk="0" h="1083" w="409">
                    <a:moveTo>
                      <a:pt x="351" y="0"/>
                    </a:moveTo>
                    <a:cubicBezTo>
                      <a:pt x="328" y="0"/>
                      <a:pt x="304" y="14"/>
                      <a:pt x="297" y="39"/>
                    </a:cubicBezTo>
                    <a:cubicBezTo>
                      <a:pt x="218" y="386"/>
                      <a:pt x="105" y="727"/>
                      <a:pt x="0" y="1069"/>
                    </a:cubicBezTo>
                    <a:lnTo>
                      <a:pt x="105" y="1083"/>
                    </a:lnTo>
                    <a:cubicBezTo>
                      <a:pt x="143" y="956"/>
                      <a:pt x="181" y="830"/>
                      <a:pt x="219" y="703"/>
                    </a:cubicBezTo>
                    <a:cubicBezTo>
                      <a:pt x="273" y="525"/>
                      <a:pt x="327" y="348"/>
                      <a:pt x="376" y="169"/>
                    </a:cubicBezTo>
                    <a:cubicBezTo>
                      <a:pt x="387" y="125"/>
                      <a:pt x="409" y="78"/>
                      <a:pt x="396" y="32"/>
                    </a:cubicBezTo>
                    <a:cubicBezTo>
                      <a:pt x="389" y="10"/>
                      <a:pt x="370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10"/>
              <p:cNvSpPr/>
              <p:nvPr/>
            </p:nvSpPr>
            <p:spPr>
              <a:xfrm>
                <a:off x="5265425" y="1607025"/>
                <a:ext cx="9500" cy="25775"/>
              </a:xfrm>
              <a:custGeom>
                <a:rect b="b" l="l" r="r" t="t"/>
                <a:pathLst>
                  <a:path extrusionOk="0" h="1031" w="380">
                    <a:moveTo>
                      <a:pt x="331" y="1"/>
                    </a:moveTo>
                    <a:cubicBezTo>
                      <a:pt x="308" y="1"/>
                      <a:pt x="284" y="15"/>
                      <a:pt x="277" y="42"/>
                    </a:cubicBezTo>
                    <a:cubicBezTo>
                      <a:pt x="197" y="371"/>
                      <a:pt x="94" y="695"/>
                      <a:pt x="1" y="1020"/>
                    </a:cubicBezTo>
                    <a:cubicBezTo>
                      <a:pt x="37" y="1024"/>
                      <a:pt x="71" y="1027"/>
                      <a:pt x="106" y="1031"/>
                    </a:cubicBezTo>
                    <a:cubicBezTo>
                      <a:pt x="144" y="897"/>
                      <a:pt x="183" y="763"/>
                      <a:pt x="221" y="630"/>
                    </a:cubicBezTo>
                    <a:cubicBezTo>
                      <a:pt x="271" y="435"/>
                      <a:pt x="348" y="243"/>
                      <a:pt x="380" y="44"/>
                    </a:cubicBezTo>
                    <a:cubicBezTo>
                      <a:pt x="376" y="15"/>
                      <a:pt x="354" y="1"/>
                      <a:pt x="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10"/>
              <p:cNvSpPr/>
              <p:nvPr/>
            </p:nvSpPr>
            <p:spPr>
              <a:xfrm>
                <a:off x="5277425" y="1613800"/>
                <a:ext cx="7700" cy="19950"/>
              </a:xfrm>
              <a:custGeom>
                <a:rect b="b" l="l" r="r" t="t"/>
                <a:pathLst>
                  <a:path extrusionOk="0" h="798" w="308">
                    <a:moveTo>
                      <a:pt x="243" y="1"/>
                    </a:moveTo>
                    <a:cubicBezTo>
                      <a:pt x="229" y="1"/>
                      <a:pt x="214" y="7"/>
                      <a:pt x="202" y="23"/>
                    </a:cubicBezTo>
                    <a:cubicBezTo>
                      <a:pt x="158" y="146"/>
                      <a:pt x="135" y="280"/>
                      <a:pt x="97" y="406"/>
                    </a:cubicBezTo>
                    <a:cubicBezTo>
                      <a:pt x="64" y="534"/>
                      <a:pt x="31" y="662"/>
                      <a:pt x="0" y="791"/>
                    </a:cubicBezTo>
                    <a:lnTo>
                      <a:pt x="0" y="791"/>
                    </a:lnTo>
                    <a:cubicBezTo>
                      <a:pt x="0" y="791"/>
                      <a:pt x="0" y="791"/>
                      <a:pt x="0" y="791"/>
                    </a:cubicBezTo>
                    <a:lnTo>
                      <a:pt x="0" y="792"/>
                    </a:lnTo>
                    <a:cubicBezTo>
                      <a:pt x="0" y="792"/>
                      <a:pt x="0" y="791"/>
                      <a:pt x="0" y="791"/>
                    </a:cubicBezTo>
                    <a:lnTo>
                      <a:pt x="0" y="791"/>
                    </a:lnTo>
                    <a:cubicBezTo>
                      <a:pt x="35" y="793"/>
                      <a:pt x="71" y="795"/>
                      <a:pt x="105" y="798"/>
                    </a:cubicBezTo>
                    <a:cubicBezTo>
                      <a:pt x="138" y="665"/>
                      <a:pt x="171" y="532"/>
                      <a:pt x="206" y="400"/>
                    </a:cubicBezTo>
                    <a:cubicBezTo>
                      <a:pt x="233" y="292"/>
                      <a:pt x="265" y="185"/>
                      <a:pt x="292" y="77"/>
                    </a:cubicBezTo>
                    <a:cubicBezTo>
                      <a:pt x="308" y="36"/>
                      <a:pt x="2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10"/>
              <p:cNvSpPr/>
              <p:nvPr/>
            </p:nvSpPr>
            <p:spPr>
              <a:xfrm>
                <a:off x="5289975" y="1617475"/>
                <a:ext cx="6250" cy="14225"/>
              </a:xfrm>
              <a:custGeom>
                <a:rect b="b" l="l" r="r" t="t"/>
                <a:pathLst>
                  <a:path extrusionOk="0" h="569" w="250">
                    <a:moveTo>
                      <a:pt x="198" y="1"/>
                    </a:moveTo>
                    <a:cubicBezTo>
                      <a:pt x="182" y="1"/>
                      <a:pt x="165" y="8"/>
                      <a:pt x="155" y="23"/>
                    </a:cubicBezTo>
                    <a:cubicBezTo>
                      <a:pt x="124" y="96"/>
                      <a:pt x="110" y="178"/>
                      <a:pt x="84" y="253"/>
                    </a:cubicBezTo>
                    <a:cubicBezTo>
                      <a:pt x="58" y="337"/>
                      <a:pt x="34" y="420"/>
                      <a:pt x="9" y="503"/>
                    </a:cubicBezTo>
                    <a:cubicBezTo>
                      <a:pt x="0" y="531"/>
                      <a:pt x="18" y="561"/>
                      <a:pt x="45" y="568"/>
                    </a:cubicBezTo>
                    <a:cubicBezTo>
                      <a:pt x="49" y="569"/>
                      <a:pt x="53" y="569"/>
                      <a:pt x="57" y="569"/>
                    </a:cubicBezTo>
                    <a:cubicBezTo>
                      <a:pt x="82" y="569"/>
                      <a:pt x="103" y="551"/>
                      <a:pt x="110" y="526"/>
                    </a:cubicBezTo>
                    <a:cubicBezTo>
                      <a:pt x="136" y="441"/>
                      <a:pt x="162" y="355"/>
                      <a:pt x="187" y="268"/>
                    </a:cubicBezTo>
                    <a:cubicBezTo>
                      <a:pt x="207" y="203"/>
                      <a:pt x="229" y="138"/>
                      <a:pt x="246" y="71"/>
                    </a:cubicBezTo>
                    <a:cubicBezTo>
                      <a:pt x="249" y="58"/>
                      <a:pt x="250" y="44"/>
                      <a:pt x="244" y="32"/>
                    </a:cubicBezTo>
                    <a:cubicBezTo>
                      <a:pt x="237" y="11"/>
                      <a:pt x="217" y="1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10"/>
              <p:cNvSpPr/>
              <p:nvPr/>
            </p:nvSpPr>
            <p:spPr>
              <a:xfrm>
                <a:off x="5068600" y="1524800"/>
                <a:ext cx="17100" cy="19975"/>
              </a:xfrm>
              <a:custGeom>
                <a:rect b="b" l="l" r="r" t="t"/>
                <a:pathLst>
                  <a:path extrusionOk="0" h="799" w="684">
                    <a:moveTo>
                      <a:pt x="618" y="1"/>
                    </a:moveTo>
                    <a:cubicBezTo>
                      <a:pt x="602" y="1"/>
                      <a:pt x="585" y="8"/>
                      <a:pt x="574" y="23"/>
                    </a:cubicBezTo>
                    <a:cubicBezTo>
                      <a:pt x="505" y="115"/>
                      <a:pt x="435" y="205"/>
                      <a:pt x="362" y="295"/>
                    </a:cubicBezTo>
                    <a:cubicBezTo>
                      <a:pt x="270" y="411"/>
                      <a:pt x="174" y="530"/>
                      <a:pt x="71" y="645"/>
                    </a:cubicBezTo>
                    <a:cubicBezTo>
                      <a:pt x="48" y="670"/>
                      <a:pt x="25" y="697"/>
                      <a:pt x="1" y="724"/>
                    </a:cubicBezTo>
                    <a:cubicBezTo>
                      <a:pt x="2" y="725"/>
                      <a:pt x="4" y="727"/>
                      <a:pt x="5" y="728"/>
                    </a:cubicBezTo>
                    <a:cubicBezTo>
                      <a:pt x="29" y="751"/>
                      <a:pt x="54" y="776"/>
                      <a:pt x="79" y="799"/>
                    </a:cubicBezTo>
                    <a:cubicBezTo>
                      <a:pt x="201" y="662"/>
                      <a:pt x="319" y="523"/>
                      <a:pt x="434" y="378"/>
                    </a:cubicBezTo>
                    <a:cubicBezTo>
                      <a:pt x="510" y="284"/>
                      <a:pt x="588" y="184"/>
                      <a:pt x="666" y="82"/>
                    </a:cubicBezTo>
                    <a:cubicBezTo>
                      <a:pt x="683" y="58"/>
                      <a:pt x="673" y="25"/>
                      <a:pt x="650" y="10"/>
                    </a:cubicBezTo>
                    <a:cubicBezTo>
                      <a:pt x="640" y="4"/>
                      <a:pt x="629" y="1"/>
                      <a:pt x="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10"/>
              <p:cNvSpPr/>
              <p:nvPr/>
            </p:nvSpPr>
            <p:spPr>
              <a:xfrm>
                <a:off x="5318450" y="1400675"/>
                <a:ext cx="7050" cy="9200"/>
              </a:xfrm>
              <a:custGeom>
                <a:rect b="b" l="l" r="r" t="t"/>
                <a:pathLst>
                  <a:path extrusionOk="0" h="368" w="282">
                    <a:moveTo>
                      <a:pt x="190" y="1"/>
                    </a:moveTo>
                    <a:cubicBezTo>
                      <a:pt x="121" y="1"/>
                      <a:pt x="123" y="112"/>
                      <a:pt x="97" y="162"/>
                    </a:cubicBezTo>
                    <a:cubicBezTo>
                      <a:pt x="88" y="221"/>
                      <a:pt x="0" y="334"/>
                      <a:pt x="82" y="366"/>
                    </a:cubicBezTo>
                    <a:cubicBezTo>
                      <a:pt x="87" y="367"/>
                      <a:pt x="92" y="368"/>
                      <a:pt x="96" y="368"/>
                    </a:cubicBezTo>
                    <a:cubicBezTo>
                      <a:pt x="167" y="368"/>
                      <a:pt x="170" y="242"/>
                      <a:pt x="198" y="192"/>
                    </a:cubicBezTo>
                    <a:cubicBezTo>
                      <a:pt x="208" y="135"/>
                      <a:pt x="282" y="36"/>
                      <a:pt x="204" y="2"/>
                    </a:cubicBezTo>
                    <a:cubicBezTo>
                      <a:pt x="199" y="1"/>
                      <a:pt x="194" y="1"/>
                      <a:pt x="1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10"/>
              <p:cNvSpPr/>
              <p:nvPr/>
            </p:nvSpPr>
            <p:spPr>
              <a:xfrm>
                <a:off x="5326100" y="1395750"/>
                <a:ext cx="11725" cy="28375"/>
              </a:xfrm>
              <a:custGeom>
                <a:rect b="b" l="l" r="r" t="t"/>
                <a:pathLst>
                  <a:path extrusionOk="0" h="1135" w="469">
                    <a:moveTo>
                      <a:pt x="412" y="1"/>
                    </a:moveTo>
                    <a:cubicBezTo>
                      <a:pt x="365" y="1"/>
                      <a:pt x="343" y="78"/>
                      <a:pt x="330" y="121"/>
                    </a:cubicBezTo>
                    <a:cubicBezTo>
                      <a:pt x="283" y="261"/>
                      <a:pt x="234" y="399"/>
                      <a:pt x="186" y="538"/>
                    </a:cubicBezTo>
                    <a:cubicBezTo>
                      <a:pt x="126" y="713"/>
                      <a:pt x="66" y="889"/>
                      <a:pt x="9" y="1066"/>
                    </a:cubicBezTo>
                    <a:cubicBezTo>
                      <a:pt x="0" y="1092"/>
                      <a:pt x="13" y="1123"/>
                      <a:pt x="42" y="1133"/>
                    </a:cubicBezTo>
                    <a:cubicBezTo>
                      <a:pt x="46" y="1134"/>
                      <a:pt x="51" y="1134"/>
                      <a:pt x="55" y="1134"/>
                    </a:cubicBezTo>
                    <a:cubicBezTo>
                      <a:pt x="78" y="1134"/>
                      <a:pt x="101" y="1118"/>
                      <a:pt x="109" y="1096"/>
                    </a:cubicBezTo>
                    <a:cubicBezTo>
                      <a:pt x="163" y="925"/>
                      <a:pt x="221" y="755"/>
                      <a:pt x="278" y="586"/>
                    </a:cubicBezTo>
                    <a:cubicBezTo>
                      <a:pt x="337" y="418"/>
                      <a:pt x="393" y="249"/>
                      <a:pt x="456" y="82"/>
                    </a:cubicBezTo>
                    <a:cubicBezTo>
                      <a:pt x="469" y="61"/>
                      <a:pt x="467" y="31"/>
                      <a:pt x="447" y="14"/>
                    </a:cubicBezTo>
                    <a:cubicBezTo>
                      <a:pt x="434" y="5"/>
                      <a:pt x="422" y="1"/>
                      <a:pt x="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0"/>
              <p:cNvSpPr/>
              <p:nvPr/>
            </p:nvSpPr>
            <p:spPr>
              <a:xfrm>
                <a:off x="5330625" y="1379700"/>
                <a:ext cx="27100" cy="66075"/>
              </a:xfrm>
              <a:custGeom>
                <a:rect b="b" l="l" r="r" t="t"/>
                <a:pathLst>
                  <a:path extrusionOk="0" h="2643" w="1084">
                    <a:moveTo>
                      <a:pt x="1027" y="0"/>
                    </a:moveTo>
                    <a:cubicBezTo>
                      <a:pt x="1014" y="0"/>
                      <a:pt x="1000" y="5"/>
                      <a:pt x="990" y="15"/>
                    </a:cubicBezTo>
                    <a:cubicBezTo>
                      <a:pt x="951" y="74"/>
                      <a:pt x="946" y="157"/>
                      <a:pt x="918" y="224"/>
                    </a:cubicBezTo>
                    <a:cubicBezTo>
                      <a:pt x="865" y="384"/>
                      <a:pt x="811" y="544"/>
                      <a:pt x="751" y="702"/>
                    </a:cubicBezTo>
                    <a:cubicBezTo>
                      <a:pt x="541" y="1249"/>
                      <a:pt x="326" y="1795"/>
                      <a:pt x="107" y="2338"/>
                    </a:cubicBezTo>
                    <a:cubicBezTo>
                      <a:pt x="77" y="2413"/>
                      <a:pt x="44" y="2493"/>
                      <a:pt x="11" y="2574"/>
                    </a:cubicBezTo>
                    <a:cubicBezTo>
                      <a:pt x="0" y="2598"/>
                      <a:pt x="6" y="2627"/>
                      <a:pt x="32" y="2639"/>
                    </a:cubicBezTo>
                    <a:lnTo>
                      <a:pt x="32" y="2638"/>
                    </a:lnTo>
                    <a:cubicBezTo>
                      <a:pt x="38" y="2641"/>
                      <a:pt x="44" y="2643"/>
                      <a:pt x="51" y="2643"/>
                    </a:cubicBezTo>
                    <a:cubicBezTo>
                      <a:pt x="70" y="2643"/>
                      <a:pt x="88" y="2631"/>
                      <a:pt x="96" y="2613"/>
                    </a:cubicBezTo>
                    <a:cubicBezTo>
                      <a:pt x="126" y="2542"/>
                      <a:pt x="155" y="2471"/>
                      <a:pt x="184" y="2399"/>
                    </a:cubicBezTo>
                    <a:cubicBezTo>
                      <a:pt x="250" y="2240"/>
                      <a:pt x="316" y="2074"/>
                      <a:pt x="381" y="1907"/>
                    </a:cubicBezTo>
                    <a:cubicBezTo>
                      <a:pt x="569" y="1435"/>
                      <a:pt x="754" y="963"/>
                      <a:pt x="932" y="488"/>
                    </a:cubicBezTo>
                    <a:cubicBezTo>
                      <a:pt x="980" y="367"/>
                      <a:pt x="1021" y="243"/>
                      <a:pt x="1059" y="120"/>
                    </a:cubicBezTo>
                    <a:cubicBezTo>
                      <a:pt x="1066" y="92"/>
                      <a:pt x="1084" y="63"/>
                      <a:pt x="1074" y="34"/>
                    </a:cubicBezTo>
                    <a:cubicBezTo>
                      <a:pt x="1069" y="12"/>
                      <a:pt x="1048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10"/>
              <p:cNvSpPr/>
              <p:nvPr/>
            </p:nvSpPr>
            <p:spPr>
              <a:xfrm>
                <a:off x="5339675" y="1362725"/>
                <a:ext cx="41025" cy="99300"/>
              </a:xfrm>
              <a:custGeom>
                <a:rect b="b" l="l" r="r" t="t"/>
                <a:pathLst>
                  <a:path extrusionOk="0" h="3972" w="1641">
                    <a:moveTo>
                      <a:pt x="1571" y="1"/>
                    </a:moveTo>
                    <a:cubicBezTo>
                      <a:pt x="1553" y="1"/>
                      <a:pt x="1536" y="10"/>
                      <a:pt x="1525" y="26"/>
                    </a:cubicBezTo>
                    <a:cubicBezTo>
                      <a:pt x="1297" y="667"/>
                      <a:pt x="1036" y="1295"/>
                      <a:pt x="785" y="1928"/>
                    </a:cubicBezTo>
                    <a:cubicBezTo>
                      <a:pt x="526" y="2584"/>
                      <a:pt x="267" y="3240"/>
                      <a:pt x="11" y="3897"/>
                    </a:cubicBezTo>
                    <a:cubicBezTo>
                      <a:pt x="1" y="3926"/>
                      <a:pt x="17" y="3961"/>
                      <a:pt x="47" y="3969"/>
                    </a:cubicBezTo>
                    <a:cubicBezTo>
                      <a:pt x="53" y="3970"/>
                      <a:pt x="58" y="3971"/>
                      <a:pt x="63" y="3971"/>
                    </a:cubicBezTo>
                    <a:cubicBezTo>
                      <a:pt x="87" y="3971"/>
                      <a:pt x="109" y="3953"/>
                      <a:pt x="119" y="3929"/>
                    </a:cubicBezTo>
                    <a:cubicBezTo>
                      <a:pt x="489" y="2970"/>
                      <a:pt x="875" y="2017"/>
                      <a:pt x="1245" y="1057"/>
                    </a:cubicBezTo>
                    <a:cubicBezTo>
                      <a:pt x="1341" y="806"/>
                      <a:pt x="1434" y="555"/>
                      <a:pt x="1531" y="304"/>
                    </a:cubicBezTo>
                    <a:cubicBezTo>
                      <a:pt x="1554" y="243"/>
                      <a:pt x="1576" y="183"/>
                      <a:pt x="1599" y="122"/>
                    </a:cubicBezTo>
                    <a:cubicBezTo>
                      <a:pt x="1614" y="84"/>
                      <a:pt x="1641" y="28"/>
                      <a:pt x="1592" y="5"/>
                    </a:cubicBezTo>
                    <a:cubicBezTo>
                      <a:pt x="1585" y="2"/>
                      <a:pt x="1578" y="1"/>
                      <a:pt x="1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0"/>
              <p:cNvSpPr/>
              <p:nvPr/>
            </p:nvSpPr>
            <p:spPr>
              <a:xfrm>
                <a:off x="5355125" y="1355625"/>
                <a:ext cx="47150" cy="111175"/>
              </a:xfrm>
              <a:custGeom>
                <a:rect b="b" l="l" r="r" t="t"/>
                <a:pathLst>
                  <a:path extrusionOk="0" h="4447" w="1886">
                    <a:moveTo>
                      <a:pt x="1829" y="1"/>
                    </a:moveTo>
                    <a:cubicBezTo>
                      <a:pt x="1806" y="1"/>
                      <a:pt x="1781" y="15"/>
                      <a:pt x="1775" y="46"/>
                    </a:cubicBezTo>
                    <a:cubicBezTo>
                      <a:pt x="1674" y="378"/>
                      <a:pt x="1546" y="700"/>
                      <a:pt x="1408" y="1019"/>
                    </a:cubicBezTo>
                    <a:cubicBezTo>
                      <a:pt x="1219" y="1475"/>
                      <a:pt x="1031" y="1930"/>
                      <a:pt x="840" y="2385"/>
                    </a:cubicBezTo>
                    <a:cubicBezTo>
                      <a:pt x="563" y="3047"/>
                      <a:pt x="286" y="3708"/>
                      <a:pt x="11" y="4368"/>
                    </a:cubicBezTo>
                    <a:cubicBezTo>
                      <a:pt x="1" y="4396"/>
                      <a:pt x="8" y="4429"/>
                      <a:pt x="35" y="4442"/>
                    </a:cubicBezTo>
                    <a:cubicBezTo>
                      <a:pt x="42" y="4445"/>
                      <a:pt x="49" y="4446"/>
                      <a:pt x="56" y="4446"/>
                    </a:cubicBezTo>
                    <a:cubicBezTo>
                      <a:pt x="78" y="4446"/>
                      <a:pt x="100" y="4433"/>
                      <a:pt x="108" y="4413"/>
                    </a:cubicBezTo>
                    <a:cubicBezTo>
                      <a:pt x="161" y="4285"/>
                      <a:pt x="214" y="4158"/>
                      <a:pt x="269" y="4030"/>
                    </a:cubicBezTo>
                    <a:cubicBezTo>
                      <a:pt x="615" y="3199"/>
                      <a:pt x="962" y="2370"/>
                      <a:pt x="1311" y="1541"/>
                    </a:cubicBezTo>
                    <a:cubicBezTo>
                      <a:pt x="1503" y="1091"/>
                      <a:pt x="1681" y="635"/>
                      <a:pt x="1843" y="173"/>
                    </a:cubicBezTo>
                    <a:cubicBezTo>
                      <a:pt x="1855" y="136"/>
                      <a:pt x="1869" y="99"/>
                      <a:pt x="1878" y="62"/>
                    </a:cubicBezTo>
                    <a:cubicBezTo>
                      <a:pt x="1885" y="22"/>
                      <a:pt x="1858" y="1"/>
                      <a:pt x="18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10"/>
              <p:cNvSpPr/>
              <p:nvPr/>
            </p:nvSpPr>
            <p:spPr>
              <a:xfrm>
                <a:off x="5358200" y="1334500"/>
                <a:ext cx="65325" cy="142825"/>
              </a:xfrm>
              <a:custGeom>
                <a:rect b="b" l="l" r="r" t="t"/>
                <a:pathLst>
                  <a:path extrusionOk="0" h="5713" w="2613">
                    <a:moveTo>
                      <a:pt x="2558" y="0"/>
                    </a:moveTo>
                    <a:cubicBezTo>
                      <a:pt x="2529" y="0"/>
                      <a:pt x="2507" y="24"/>
                      <a:pt x="2504" y="51"/>
                    </a:cubicBezTo>
                    <a:cubicBezTo>
                      <a:pt x="2485" y="102"/>
                      <a:pt x="2470" y="153"/>
                      <a:pt x="2453" y="204"/>
                    </a:cubicBezTo>
                    <a:cubicBezTo>
                      <a:pt x="1998" y="1377"/>
                      <a:pt x="1426" y="2500"/>
                      <a:pt x="915" y="3649"/>
                    </a:cubicBezTo>
                    <a:cubicBezTo>
                      <a:pt x="613" y="4309"/>
                      <a:pt x="313" y="4969"/>
                      <a:pt x="13" y="5629"/>
                    </a:cubicBezTo>
                    <a:cubicBezTo>
                      <a:pt x="0" y="5658"/>
                      <a:pt x="9" y="5693"/>
                      <a:pt x="39" y="5707"/>
                    </a:cubicBezTo>
                    <a:cubicBezTo>
                      <a:pt x="47" y="5711"/>
                      <a:pt x="55" y="5713"/>
                      <a:pt x="63" y="5713"/>
                    </a:cubicBezTo>
                    <a:cubicBezTo>
                      <a:pt x="85" y="5713"/>
                      <a:pt x="107" y="5699"/>
                      <a:pt x="117" y="5677"/>
                    </a:cubicBezTo>
                    <a:cubicBezTo>
                      <a:pt x="363" y="5137"/>
                      <a:pt x="609" y="4596"/>
                      <a:pt x="856" y="4056"/>
                    </a:cubicBezTo>
                    <a:cubicBezTo>
                      <a:pt x="1411" y="2804"/>
                      <a:pt x="2031" y="1567"/>
                      <a:pt x="2527" y="293"/>
                    </a:cubicBezTo>
                    <a:cubicBezTo>
                      <a:pt x="2556" y="214"/>
                      <a:pt x="2592" y="137"/>
                      <a:pt x="2609" y="56"/>
                    </a:cubicBezTo>
                    <a:cubicBezTo>
                      <a:pt x="2612" y="27"/>
                      <a:pt x="2589" y="0"/>
                      <a:pt x="2560" y="0"/>
                    </a:cubicBezTo>
                    <a:cubicBezTo>
                      <a:pt x="2560" y="0"/>
                      <a:pt x="2559" y="0"/>
                      <a:pt x="2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10"/>
              <p:cNvSpPr/>
              <p:nvPr/>
            </p:nvSpPr>
            <p:spPr>
              <a:xfrm>
                <a:off x="5367275" y="1316050"/>
                <a:ext cx="80600" cy="166725"/>
              </a:xfrm>
              <a:custGeom>
                <a:rect b="b" l="l" r="r" t="t"/>
                <a:pathLst>
                  <a:path extrusionOk="0" h="6669" w="3224">
                    <a:moveTo>
                      <a:pt x="3153" y="1"/>
                    </a:moveTo>
                    <a:cubicBezTo>
                      <a:pt x="3141" y="1"/>
                      <a:pt x="3128" y="5"/>
                      <a:pt x="3117" y="15"/>
                    </a:cubicBezTo>
                    <a:cubicBezTo>
                      <a:pt x="3081" y="56"/>
                      <a:pt x="3071" y="114"/>
                      <a:pt x="3048" y="161"/>
                    </a:cubicBezTo>
                    <a:cubicBezTo>
                      <a:pt x="2629" y="1175"/>
                      <a:pt x="2171" y="2176"/>
                      <a:pt x="1701" y="3167"/>
                    </a:cubicBezTo>
                    <a:cubicBezTo>
                      <a:pt x="1153" y="4319"/>
                      <a:pt x="579" y="5458"/>
                      <a:pt x="12" y="6599"/>
                    </a:cubicBezTo>
                    <a:cubicBezTo>
                      <a:pt x="1" y="6622"/>
                      <a:pt x="10" y="6653"/>
                      <a:pt x="34" y="6665"/>
                    </a:cubicBezTo>
                    <a:lnTo>
                      <a:pt x="33" y="6665"/>
                    </a:lnTo>
                    <a:cubicBezTo>
                      <a:pt x="39" y="6667"/>
                      <a:pt x="45" y="6668"/>
                      <a:pt x="51" y="6668"/>
                    </a:cubicBezTo>
                    <a:cubicBezTo>
                      <a:pt x="70" y="6668"/>
                      <a:pt x="89" y="6657"/>
                      <a:pt x="98" y="6638"/>
                    </a:cubicBezTo>
                    <a:cubicBezTo>
                      <a:pt x="540" y="5756"/>
                      <a:pt x="977" y="4870"/>
                      <a:pt x="1416" y="3986"/>
                    </a:cubicBezTo>
                    <a:cubicBezTo>
                      <a:pt x="2062" y="2712"/>
                      <a:pt x="2644" y="1409"/>
                      <a:pt x="3190" y="91"/>
                    </a:cubicBezTo>
                    <a:cubicBezTo>
                      <a:pt x="3223" y="50"/>
                      <a:pt x="3192" y="1"/>
                      <a:pt x="3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10"/>
              <p:cNvSpPr/>
              <p:nvPr/>
            </p:nvSpPr>
            <p:spPr>
              <a:xfrm>
                <a:off x="5379125" y="1303975"/>
                <a:ext cx="84100" cy="199200"/>
              </a:xfrm>
              <a:custGeom>
                <a:rect b="b" l="l" r="r" t="t"/>
                <a:pathLst>
                  <a:path extrusionOk="0" h="7968" w="3364">
                    <a:moveTo>
                      <a:pt x="3299" y="1"/>
                    </a:moveTo>
                    <a:cubicBezTo>
                      <a:pt x="3269" y="1"/>
                      <a:pt x="3244" y="28"/>
                      <a:pt x="3243" y="57"/>
                    </a:cubicBezTo>
                    <a:cubicBezTo>
                      <a:pt x="3223" y="147"/>
                      <a:pt x="3198" y="236"/>
                      <a:pt x="3173" y="325"/>
                    </a:cubicBezTo>
                    <a:cubicBezTo>
                      <a:pt x="2617" y="1982"/>
                      <a:pt x="1938" y="3597"/>
                      <a:pt x="1245" y="5202"/>
                    </a:cubicBezTo>
                    <a:cubicBezTo>
                      <a:pt x="839" y="6100"/>
                      <a:pt x="432" y="7000"/>
                      <a:pt x="12" y="7894"/>
                    </a:cubicBezTo>
                    <a:cubicBezTo>
                      <a:pt x="0" y="7919"/>
                      <a:pt x="8" y="7951"/>
                      <a:pt x="35" y="7963"/>
                    </a:cubicBezTo>
                    <a:cubicBezTo>
                      <a:pt x="42" y="7966"/>
                      <a:pt x="49" y="7968"/>
                      <a:pt x="56" y="7968"/>
                    </a:cubicBezTo>
                    <a:cubicBezTo>
                      <a:pt x="76" y="7968"/>
                      <a:pt x="96" y="7955"/>
                      <a:pt x="104" y="7936"/>
                    </a:cubicBezTo>
                    <a:cubicBezTo>
                      <a:pt x="279" y="7570"/>
                      <a:pt x="446" y="7202"/>
                      <a:pt x="615" y="6834"/>
                    </a:cubicBezTo>
                    <a:cubicBezTo>
                      <a:pt x="1005" y="5993"/>
                      <a:pt x="1371" y="5142"/>
                      <a:pt x="1743" y="4292"/>
                    </a:cubicBezTo>
                    <a:cubicBezTo>
                      <a:pt x="2300" y="3004"/>
                      <a:pt x="2834" y="1704"/>
                      <a:pt x="3264" y="368"/>
                    </a:cubicBezTo>
                    <a:cubicBezTo>
                      <a:pt x="3292" y="285"/>
                      <a:pt x="3316" y="203"/>
                      <a:pt x="3337" y="117"/>
                    </a:cubicBezTo>
                    <a:cubicBezTo>
                      <a:pt x="3353" y="76"/>
                      <a:pt x="3363" y="5"/>
                      <a:pt x="3301" y="1"/>
                    </a:cubicBezTo>
                    <a:cubicBezTo>
                      <a:pt x="3300" y="1"/>
                      <a:pt x="3299" y="1"/>
                      <a:pt x="3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0"/>
              <p:cNvSpPr/>
              <p:nvPr/>
            </p:nvSpPr>
            <p:spPr>
              <a:xfrm>
                <a:off x="5026825" y="1287750"/>
                <a:ext cx="75325" cy="65375"/>
              </a:xfrm>
              <a:custGeom>
                <a:rect b="b" l="l" r="r" t="t"/>
                <a:pathLst>
                  <a:path extrusionOk="0" h="2615" w="3013">
                    <a:moveTo>
                      <a:pt x="51" y="1"/>
                    </a:moveTo>
                    <a:cubicBezTo>
                      <a:pt x="27" y="1"/>
                      <a:pt x="3" y="17"/>
                      <a:pt x="1" y="46"/>
                    </a:cubicBezTo>
                    <a:cubicBezTo>
                      <a:pt x="12" y="144"/>
                      <a:pt x="105" y="213"/>
                      <a:pt x="160" y="289"/>
                    </a:cubicBezTo>
                    <a:cubicBezTo>
                      <a:pt x="290" y="433"/>
                      <a:pt x="426" y="571"/>
                      <a:pt x="563" y="706"/>
                    </a:cubicBezTo>
                    <a:cubicBezTo>
                      <a:pt x="1278" y="1414"/>
                      <a:pt x="2072" y="2039"/>
                      <a:pt x="2901" y="2606"/>
                    </a:cubicBezTo>
                    <a:lnTo>
                      <a:pt x="2901" y="2607"/>
                    </a:lnTo>
                    <a:cubicBezTo>
                      <a:pt x="2910" y="2612"/>
                      <a:pt x="2919" y="2615"/>
                      <a:pt x="2929" y="2615"/>
                    </a:cubicBezTo>
                    <a:cubicBezTo>
                      <a:pt x="2948" y="2615"/>
                      <a:pt x="2968" y="2604"/>
                      <a:pt x="2978" y="2586"/>
                    </a:cubicBezTo>
                    <a:cubicBezTo>
                      <a:pt x="3012" y="2502"/>
                      <a:pt x="2881" y="2471"/>
                      <a:pt x="2831" y="2423"/>
                    </a:cubicBezTo>
                    <a:cubicBezTo>
                      <a:pt x="2502" y="2195"/>
                      <a:pt x="2182" y="1950"/>
                      <a:pt x="1864" y="1704"/>
                    </a:cubicBezTo>
                    <a:cubicBezTo>
                      <a:pt x="1243" y="1211"/>
                      <a:pt x="622" y="702"/>
                      <a:pt x="124" y="79"/>
                    </a:cubicBezTo>
                    <a:cubicBezTo>
                      <a:pt x="110" y="62"/>
                      <a:pt x="106" y="39"/>
                      <a:pt x="92" y="22"/>
                    </a:cubicBezTo>
                    <a:cubicBezTo>
                      <a:pt x="82" y="7"/>
                      <a:pt x="66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10"/>
              <p:cNvSpPr/>
              <p:nvPr/>
            </p:nvSpPr>
            <p:spPr>
              <a:xfrm>
                <a:off x="5029350" y="1278625"/>
                <a:ext cx="84425" cy="73700"/>
              </a:xfrm>
              <a:custGeom>
                <a:rect b="b" l="l" r="r" t="t"/>
                <a:pathLst>
                  <a:path extrusionOk="0" h="2948" w="3377">
                    <a:moveTo>
                      <a:pt x="42" y="1"/>
                    </a:moveTo>
                    <a:lnTo>
                      <a:pt x="28" y="32"/>
                    </a:lnTo>
                    <a:cubicBezTo>
                      <a:pt x="19" y="55"/>
                      <a:pt x="9" y="78"/>
                      <a:pt x="0" y="100"/>
                    </a:cubicBezTo>
                    <a:cubicBezTo>
                      <a:pt x="1004" y="1138"/>
                      <a:pt x="2134" y="2048"/>
                      <a:pt x="3270" y="2935"/>
                    </a:cubicBezTo>
                    <a:cubicBezTo>
                      <a:pt x="3283" y="2944"/>
                      <a:pt x="3295" y="2948"/>
                      <a:pt x="3305" y="2948"/>
                    </a:cubicBezTo>
                    <a:cubicBezTo>
                      <a:pt x="3350" y="2948"/>
                      <a:pt x="3377" y="2880"/>
                      <a:pt x="3333" y="2846"/>
                    </a:cubicBezTo>
                    <a:cubicBezTo>
                      <a:pt x="3203" y="2749"/>
                      <a:pt x="3076" y="2650"/>
                      <a:pt x="2949" y="2549"/>
                    </a:cubicBezTo>
                    <a:cubicBezTo>
                      <a:pt x="2672" y="2330"/>
                      <a:pt x="2400" y="2106"/>
                      <a:pt x="2128" y="1881"/>
                    </a:cubicBezTo>
                    <a:cubicBezTo>
                      <a:pt x="1733" y="1559"/>
                      <a:pt x="1345" y="1228"/>
                      <a:pt x="969" y="885"/>
                    </a:cubicBezTo>
                    <a:cubicBezTo>
                      <a:pt x="657" y="594"/>
                      <a:pt x="328" y="317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10"/>
              <p:cNvSpPr/>
              <p:nvPr/>
            </p:nvSpPr>
            <p:spPr>
              <a:xfrm>
                <a:off x="5034150" y="1267025"/>
                <a:ext cx="73625" cy="65150"/>
              </a:xfrm>
              <a:custGeom>
                <a:rect b="b" l="l" r="r" t="t"/>
                <a:pathLst>
                  <a:path extrusionOk="0" h="2606" w="2945">
                    <a:moveTo>
                      <a:pt x="44" y="1"/>
                    </a:moveTo>
                    <a:cubicBezTo>
                      <a:pt x="30" y="34"/>
                      <a:pt x="15" y="68"/>
                      <a:pt x="1" y="101"/>
                    </a:cubicBezTo>
                    <a:cubicBezTo>
                      <a:pt x="929" y="953"/>
                      <a:pt x="1865" y="1782"/>
                      <a:pt x="2834" y="2593"/>
                    </a:cubicBezTo>
                    <a:cubicBezTo>
                      <a:pt x="2846" y="2601"/>
                      <a:pt x="2858" y="2606"/>
                      <a:pt x="2869" y="2606"/>
                    </a:cubicBezTo>
                    <a:cubicBezTo>
                      <a:pt x="2916" y="2606"/>
                      <a:pt x="2944" y="2535"/>
                      <a:pt x="2898" y="2500"/>
                    </a:cubicBezTo>
                    <a:cubicBezTo>
                      <a:pt x="2704" y="2337"/>
                      <a:pt x="2510" y="2172"/>
                      <a:pt x="2317" y="2006"/>
                    </a:cubicBezTo>
                    <a:cubicBezTo>
                      <a:pt x="1554" y="1344"/>
                      <a:pt x="784" y="690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10"/>
              <p:cNvSpPr/>
              <p:nvPr/>
            </p:nvSpPr>
            <p:spPr>
              <a:xfrm>
                <a:off x="5042625" y="1250775"/>
                <a:ext cx="59375" cy="58600"/>
              </a:xfrm>
              <a:custGeom>
                <a:rect b="b" l="l" r="r" t="t"/>
                <a:pathLst>
                  <a:path extrusionOk="0" h="2344" w="2375">
                    <a:moveTo>
                      <a:pt x="55" y="0"/>
                    </a:moveTo>
                    <a:cubicBezTo>
                      <a:pt x="36" y="29"/>
                      <a:pt x="19" y="58"/>
                      <a:pt x="1" y="86"/>
                    </a:cubicBezTo>
                    <a:lnTo>
                      <a:pt x="0" y="88"/>
                    </a:lnTo>
                    <a:cubicBezTo>
                      <a:pt x="250" y="379"/>
                      <a:pt x="523" y="651"/>
                      <a:pt x="792" y="923"/>
                    </a:cubicBezTo>
                    <a:cubicBezTo>
                      <a:pt x="1277" y="1397"/>
                      <a:pt x="1764" y="1870"/>
                      <a:pt x="2265" y="2327"/>
                    </a:cubicBezTo>
                    <a:cubicBezTo>
                      <a:pt x="2277" y="2339"/>
                      <a:pt x="2290" y="2344"/>
                      <a:pt x="2303" y="2344"/>
                    </a:cubicBezTo>
                    <a:cubicBezTo>
                      <a:pt x="2344" y="2344"/>
                      <a:pt x="2374" y="2286"/>
                      <a:pt x="2336" y="2249"/>
                    </a:cubicBezTo>
                    <a:cubicBezTo>
                      <a:pt x="2110" y="2043"/>
                      <a:pt x="1888" y="1832"/>
                      <a:pt x="1667" y="1621"/>
                    </a:cubicBezTo>
                    <a:cubicBezTo>
                      <a:pt x="1294" y="1262"/>
                      <a:pt x="919" y="902"/>
                      <a:pt x="551" y="536"/>
                    </a:cubicBezTo>
                    <a:cubicBezTo>
                      <a:pt x="380" y="364"/>
                      <a:pt x="209" y="188"/>
                      <a:pt x="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0"/>
              <p:cNvSpPr/>
              <p:nvPr/>
            </p:nvSpPr>
            <p:spPr>
              <a:xfrm>
                <a:off x="5051650" y="1237425"/>
                <a:ext cx="51450" cy="50650"/>
              </a:xfrm>
              <a:custGeom>
                <a:rect b="b" l="l" r="r" t="t"/>
                <a:pathLst>
                  <a:path extrusionOk="0" h="2026" w="2058">
                    <a:moveTo>
                      <a:pt x="56" y="1"/>
                    </a:moveTo>
                    <a:cubicBezTo>
                      <a:pt x="53" y="6"/>
                      <a:pt x="49" y="10"/>
                      <a:pt x="47" y="15"/>
                    </a:cubicBezTo>
                    <a:cubicBezTo>
                      <a:pt x="31" y="37"/>
                      <a:pt x="16" y="58"/>
                      <a:pt x="1" y="79"/>
                    </a:cubicBezTo>
                    <a:cubicBezTo>
                      <a:pt x="628" y="746"/>
                      <a:pt x="1288" y="1381"/>
                      <a:pt x="1952" y="2009"/>
                    </a:cubicBezTo>
                    <a:cubicBezTo>
                      <a:pt x="1964" y="2021"/>
                      <a:pt x="1977" y="2025"/>
                      <a:pt x="1988" y="2025"/>
                    </a:cubicBezTo>
                    <a:cubicBezTo>
                      <a:pt x="2028" y="2025"/>
                      <a:pt x="2057" y="1970"/>
                      <a:pt x="2022" y="1934"/>
                    </a:cubicBezTo>
                    <a:cubicBezTo>
                      <a:pt x="1756" y="1690"/>
                      <a:pt x="1498" y="1440"/>
                      <a:pt x="1242" y="1187"/>
                    </a:cubicBezTo>
                    <a:cubicBezTo>
                      <a:pt x="849" y="790"/>
                      <a:pt x="437" y="410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10"/>
              <p:cNvSpPr/>
              <p:nvPr/>
            </p:nvSpPr>
            <p:spPr>
              <a:xfrm>
                <a:off x="5058875" y="1227275"/>
                <a:ext cx="41025" cy="40750"/>
              </a:xfrm>
              <a:custGeom>
                <a:rect b="b" l="l" r="r" t="t"/>
                <a:pathLst>
                  <a:path extrusionOk="0" h="1630" w="1641">
                    <a:moveTo>
                      <a:pt x="58" y="0"/>
                    </a:moveTo>
                    <a:cubicBezTo>
                      <a:pt x="40" y="27"/>
                      <a:pt x="20" y="54"/>
                      <a:pt x="0" y="81"/>
                    </a:cubicBezTo>
                    <a:cubicBezTo>
                      <a:pt x="506" y="600"/>
                      <a:pt x="1018" y="1114"/>
                      <a:pt x="1541" y="1615"/>
                    </a:cubicBezTo>
                    <a:cubicBezTo>
                      <a:pt x="1551" y="1625"/>
                      <a:pt x="1563" y="1630"/>
                      <a:pt x="1574" y="1630"/>
                    </a:cubicBezTo>
                    <a:cubicBezTo>
                      <a:pt x="1611" y="1630"/>
                      <a:pt x="1640" y="1578"/>
                      <a:pt x="1606" y="1544"/>
                    </a:cubicBezTo>
                    <a:cubicBezTo>
                      <a:pt x="1480" y="1425"/>
                      <a:pt x="1355" y="1304"/>
                      <a:pt x="1231" y="1183"/>
                    </a:cubicBezTo>
                    <a:cubicBezTo>
                      <a:pt x="838" y="792"/>
                      <a:pt x="444" y="40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0"/>
              <p:cNvSpPr/>
              <p:nvPr/>
            </p:nvSpPr>
            <p:spPr>
              <a:xfrm>
                <a:off x="5066200" y="1217225"/>
                <a:ext cx="30800" cy="31125"/>
              </a:xfrm>
              <a:custGeom>
                <a:rect b="b" l="l" r="r" t="t"/>
                <a:pathLst>
                  <a:path extrusionOk="0" h="1245" w="1232">
                    <a:moveTo>
                      <a:pt x="58" y="1"/>
                    </a:moveTo>
                    <a:cubicBezTo>
                      <a:pt x="39" y="27"/>
                      <a:pt x="19" y="53"/>
                      <a:pt x="1" y="79"/>
                    </a:cubicBezTo>
                    <a:cubicBezTo>
                      <a:pt x="28" y="108"/>
                      <a:pt x="55" y="137"/>
                      <a:pt x="83" y="166"/>
                    </a:cubicBezTo>
                    <a:cubicBezTo>
                      <a:pt x="431" y="526"/>
                      <a:pt x="777" y="891"/>
                      <a:pt x="1146" y="1229"/>
                    </a:cubicBezTo>
                    <a:cubicBezTo>
                      <a:pt x="1157" y="1239"/>
                      <a:pt x="1169" y="1244"/>
                      <a:pt x="1182" y="1244"/>
                    </a:cubicBezTo>
                    <a:cubicBezTo>
                      <a:pt x="1194" y="1244"/>
                      <a:pt x="1205" y="1240"/>
                      <a:pt x="1214" y="1229"/>
                    </a:cubicBezTo>
                    <a:cubicBezTo>
                      <a:pt x="1232" y="1211"/>
                      <a:pt x="1232" y="1176"/>
                      <a:pt x="1212" y="1159"/>
                    </a:cubicBezTo>
                    <a:cubicBezTo>
                      <a:pt x="1154" y="1108"/>
                      <a:pt x="1099" y="1056"/>
                      <a:pt x="1043" y="1003"/>
                    </a:cubicBezTo>
                    <a:cubicBezTo>
                      <a:pt x="710" y="675"/>
                      <a:pt x="377" y="344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10"/>
              <p:cNvSpPr/>
              <p:nvPr/>
            </p:nvSpPr>
            <p:spPr>
              <a:xfrm>
                <a:off x="5073175" y="1207675"/>
                <a:ext cx="24225" cy="23625"/>
              </a:xfrm>
              <a:custGeom>
                <a:rect b="b" l="l" r="r" t="t"/>
                <a:pathLst>
                  <a:path extrusionOk="0" h="945" w="969">
                    <a:moveTo>
                      <a:pt x="61" y="0"/>
                    </a:moveTo>
                    <a:cubicBezTo>
                      <a:pt x="40" y="27"/>
                      <a:pt x="21" y="55"/>
                      <a:pt x="0" y="82"/>
                    </a:cubicBezTo>
                    <a:cubicBezTo>
                      <a:pt x="282" y="371"/>
                      <a:pt x="566" y="656"/>
                      <a:pt x="863" y="929"/>
                    </a:cubicBezTo>
                    <a:cubicBezTo>
                      <a:pt x="874" y="940"/>
                      <a:pt x="887" y="945"/>
                      <a:pt x="898" y="945"/>
                    </a:cubicBezTo>
                    <a:cubicBezTo>
                      <a:pt x="939" y="945"/>
                      <a:pt x="969" y="890"/>
                      <a:pt x="932" y="854"/>
                    </a:cubicBezTo>
                    <a:cubicBezTo>
                      <a:pt x="723" y="666"/>
                      <a:pt x="523" y="466"/>
                      <a:pt x="324" y="267"/>
                    </a:cubicBezTo>
                    <a:cubicBezTo>
                      <a:pt x="238" y="177"/>
                      <a:pt x="149" y="88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0"/>
              <p:cNvSpPr/>
              <p:nvPr/>
            </p:nvSpPr>
            <p:spPr>
              <a:xfrm>
                <a:off x="5080350" y="1198600"/>
                <a:ext cx="15525" cy="15050"/>
              </a:xfrm>
              <a:custGeom>
                <a:rect b="b" l="l" r="r" t="t"/>
                <a:pathLst>
                  <a:path extrusionOk="0" h="602" w="621">
                    <a:moveTo>
                      <a:pt x="69" y="1"/>
                    </a:moveTo>
                    <a:cubicBezTo>
                      <a:pt x="46" y="27"/>
                      <a:pt x="22" y="55"/>
                      <a:pt x="1" y="82"/>
                    </a:cubicBezTo>
                    <a:cubicBezTo>
                      <a:pt x="166" y="256"/>
                      <a:pt x="339" y="422"/>
                      <a:pt x="512" y="585"/>
                    </a:cubicBezTo>
                    <a:cubicBezTo>
                      <a:pt x="524" y="597"/>
                      <a:pt x="536" y="601"/>
                      <a:pt x="549" y="601"/>
                    </a:cubicBezTo>
                    <a:cubicBezTo>
                      <a:pt x="589" y="601"/>
                      <a:pt x="621" y="546"/>
                      <a:pt x="583" y="509"/>
                    </a:cubicBezTo>
                    <a:cubicBezTo>
                      <a:pt x="461" y="399"/>
                      <a:pt x="345" y="284"/>
                      <a:pt x="229" y="166"/>
                    </a:cubicBezTo>
                    <a:cubicBezTo>
                      <a:pt x="176" y="110"/>
                      <a:pt x="123" y="56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10"/>
              <p:cNvSpPr/>
              <p:nvPr/>
            </p:nvSpPr>
            <p:spPr>
              <a:xfrm>
                <a:off x="5087975" y="1189850"/>
                <a:ext cx="9800" cy="10650"/>
              </a:xfrm>
              <a:custGeom>
                <a:rect b="b" l="l" r="r" t="t"/>
                <a:pathLst>
                  <a:path extrusionOk="0" h="426" w="392">
                    <a:moveTo>
                      <a:pt x="72" y="1"/>
                    </a:moveTo>
                    <a:cubicBezTo>
                      <a:pt x="48" y="25"/>
                      <a:pt x="24" y="51"/>
                      <a:pt x="0" y="77"/>
                    </a:cubicBezTo>
                    <a:cubicBezTo>
                      <a:pt x="96" y="190"/>
                      <a:pt x="196" y="302"/>
                      <a:pt x="298" y="411"/>
                    </a:cubicBezTo>
                    <a:cubicBezTo>
                      <a:pt x="309" y="421"/>
                      <a:pt x="323" y="426"/>
                      <a:pt x="336" y="426"/>
                    </a:cubicBezTo>
                    <a:cubicBezTo>
                      <a:pt x="349" y="426"/>
                      <a:pt x="362" y="421"/>
                      <a:pt x="372" y="411"/>
                    </a:cubicBezTo>
                    <a:cubicBezTo>
                      <a:pt x="392" y="389"/>
                      <a:pt x="388" y="354"/>
                      <a:pt x="369" y="333"/>
                    </a:cubicBezTo>
                    <a:cubicBezTo>
                      <a:pt x="303" y="265"/>
                      <a:pt x="238" y="194"/>
                      <a:pt x="175" y="122"/>
                    </a:cubicBezTo>
                    <a:cubicBezTo>
                      <a:pt x="141" y="81"/>
                      <a:pt x="107" y="4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0"/>
              <p:cNvSpPr/>
              <p:nvPr/>
            </p:nvSpPr>
            <p:spPr>
              <a:xfrm>
                <a:off x="5020550" y="1306350"/>
                <a:ext cx="57900" cy="49225"/>
              </a:xfrm>
              <a:custGeom>
                <a:rect b="b" l="l" r="r" t="t"/>
                <a:pathLst>
                  <a:path extrusionOk="0" h="1969" w="2316">
                    <a:moveTo>
                      <a:pt x="8" y="0"/>
                    </a:moveTo>
                    <a:cubicBezTo>
                      <a:pt x="7" y="7"/>
                      <a:pt x="6" y="14"/>
                      <a:pt x="3" y="21"/>
                    </a:cubicBezTo>
                    <a:cubicBezTo>
                      <a:pt x="3" y="22"/>
                      <a:pt x="3" y="22"/>
                      <a:pt x="3" y="24"/>
                    </a:cubicBezTo>
                    <a:cubicBezTo>
                      <a:pt x="4" y="34"/>
                      <a:pt x="4" y="43"/>
                      <a:pt x="4" y="54"/>
                    </a:cubicBezTo>
                    <a:cubicBezTo>
                      <a:pt x="3" y="78"/>
                      <a:pt x="2" y="102"/>
                      <a:pt x="1" y="126"/>
                    </a:cubicBezTo>
                    <a:cubicBezTo>
                      <a:pt x="709" y="771"/>
                      <a:pt x="1473" y="1350"/>
                      <a:pt x="2212" y="1957"/>
                    </a:cubicBezTo>
                    <a:cubicBezTo>
                      <a:pt x="2224" y="1965"/>
                      <a:pt x="2235" y="1968"/>
                      <a:pt x="2245" y="1968"/>
                    </a:cubicBezTo>
                    <a:cubicBezTo>
                      <a:pt x="2289" y="1968"/>
                      <a:pt x="2315" y="1906"/>
                      <a:pt x="2272" y="1872"/>
                    </a:cubicBezTo>
                    <a:cubicBezTo>
                      <a:pt x="2110" y="1742"/>
                      <a:pt x="1948" y="1611"/>
                      <a:pt x="1786" y="1481"/>
                    </a:cubicBezTo>
                    <a:cubicBezTo>
                      <a:pt x="1382" y="1154"/>
                      <a:pt x="980" y="824"/>
                      <a:pt x="580" y="494"/>
                    </a:cubicBezTo>
                    <a:cubicBezTo>
                      <a:pt x="384" y="334"/>
                      <a:pt x="188" y="176"/>
                      <a:pt x="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0"/>
              <p:cNvSpPr/>
              <p:nvPr/>
            </p:nvSpPr>
            <p:spPr>
              <a:xfrm>
                <a:off x="5017450" y="1328150"/>
                <a:ext cx="41975" cy="34225"/>
              </a:xfrm>
              <a:custGeom>
                <a:rect b="b" l="l" r="r" t="t"/>
                <a:pathLst>
                  <a:path extrusionOk="0" h="1369" w="1679">
                    <a:moveTo>
                      <a:pt x="26" y="0"/>
                    </a:moveTo>
                    <a:cubicBezTo>
                      <a:pt x="19" y="31"/>
                      <a:pt x="12" y="62"/>
                      <a:pt x="5" y="92"/>
                    </a:cubicBezTo>
                    <a:lnTo>
                      <a:pt x="0" y="108"/>
                    </a:lnTo>
                    <a:cubicBezTo>
                      <a:pt x="135" y="219"/>
                      <a:pt x="274" y="325"/>
                      <a:pt x="408" y="436"/>
                    </a:cubicBezTo>
                    <a:cubicBezTo>
                      <a:pt x="801" y="749"/>
                      <a:pt x="1191" y="1064"/>
                      <a:pt x="1597" y="1358"/>
                    </a:cubicBezTo>
                    <a:cubicBezTo>
                      <a:pt x="1607" y="1365"/>
                      <a:pt x="1617" y="1369"/>
                      <a:pt x="1627" y="1369"/>
                    </a:cubicBezTo>
                    <a:cubicBezTo>
                      <a:pt x="1641" y="1369"/>
                      <a:pt x="1655" y="1363"/>
                      <a:pt x="1663" y="1350"/>
                    </a:cubicBezTo>
                    <a:cubicBezTo>
                      <a:pt x="1678" y="1328"/>
                      <a:pt x="1674" y="1296"/>
                      <a:pt x="1653" y="1280"/>
                    </a:cubicBezTo>
                    <a:cubicBezTo>
                      <a:pt x="1600" y="1243"/>
                      <a:pt x="1548" y="1204"/>
                      <a:pt x="1497" y="1165"/>
                    </a:cubicBezTo>
                    <a:cubicBezTo>
                      <a:pt x="1092" y="861"/>
                      <a:pt x="695" y="544"/>
                      <a:pt x="301" y="227"/>
                    </a:cubicBezTo>
                    <a:cubicBezTo>
                      <a:pt x="210" y="152"/>
                      <a:pt x="117" y="77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10"/>
              <p:cNvSpPr/>
              <p:nvPr/>
            </p:nvSpPr>
            <p:spPr>
              <a:xfrm>
                <a:off x="5013825" y="1344975"/>
                <a:ext cx="29375" cy="26375"/>
              </a:xfrm>
              <a:custGeom>
                <a:rect b="b" l="l" r="r" t="t"/>
                <a:pathLst>
                  <a:path extrusionOk="0" h="1055" w="1175">
                    <a:moveTo>
                      <a:pt x="19" y="1"/>
                    </a:moveTo>
                    <a:cubicBezTo>
                      <a:pt x="19" y="5"/>
                      <a:pt x="18" y="9"/>
                      <a:pt x="17" y="12"/>
                    </a:cubicBezTo>
                    <a:cubicBezTo>
                      <a:pt x="12" y="48"/>
                      <a:pt x="7" y="85"/>
                      <a:pt x="1" y="122"/>
                    </a:cubicBezTo>
                    <a:cubicBezTo>
                      <a:pt x="26" y="145"/>
                      <a:pt x="48" y="165"/>
                      <a:pt x="66" y="182"/>
                    </a:cubicBezTo>
                    <a:cubicBezTo>
                      <a:pt x="394" y="475"/>
                      <a:pt x="723" y="774"/>
                      <a:pt x="1074" y="1043"/>
                    </a:cubicBezTo>
                    <a:cubicBezTo>
                      <a:pt x="1085" y="1051"/>
                      <a:pt x="1096" y="1055"/>
                      <a:pt x="1105" y="1055"/>
                    </a:cubicBezTo>
                    <a:cubicBezTo>
                      <a:pt x="1148" y="1055"/>
                      <a:pt x="1174" y="993"/>
                      <a:pt x="1133" y="960"/>
                    </a:cubicBezTo>
                    <a:cubicBezTo>
                      <a:pt x="1004" y="863"/>
                      <a:pt x="881" y="760"/>
                      <a:pt x="758" y="656"/>
                    </a:cubicBezTo>
                    <a:cubicBezTo>
                      <a:pt x="515" y="449"/>
                      <a:pt x="275" y="237"/>
                      <a:pt x="38" y="19"/>
                    </a:cubicBezTo>
                    <a:cubicBezTo>
                      <a:pt x="32" y="13"/>
                      <a:pt x="26" y="7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10"/>
              <p:cNvSpPr/>
              <p:nvPr/>
            </p:nvSpPr>
            <p:spPr>
              <a:xfrm>
                <a:off x="5012450" y="1361775"/>
                <a:ext cx="14275" cy="15550"/>
              </a:xfrm>
              <a:custGeom>
                <a:rect b="b" l="l" r="r" t="t"/>
                <a:pathLst>
                  <a:path extrusionOk="0" h="622" w="571">
                    <a:moveTo>
                      <a:pt x="12" y="1"/>
                    </a:moveTo>
                    <a:cubicBezTo>
                      <a:pt x="9" y="48"/>
                      <a:pt x="5" y="94"/>
                      <a:pt x="0" y="142"/>
                    </a:cubicBezTo>
                    <a:cubicBezTo>
                      <a:pt x="62" y="206"/>
                      <a:pt x="124" y="271"/>
                      <a:pt x="186" y="334"/>
                    </a:cubicBezTo>
                    <a:cubicBezTo>
                      <a:pt x="278" y="427"/>
                      <a:pt x="370" y="517"/>
                      <a:pt x="467" y="602"/>
                    </a:cubicBezTo>
                    <a:lnTo>
                      <a:pt x="466" y="602"/>
                    </a:lnTo>
                    <a:cubicBezTo>
                      <a:pt x="477" y="613"/>
                      <a:pt x="490" y="622"/>
                      <a:pt x="506" y="622"/>
                    </a:cubicBezTo>
                    <a:cubicBezTo>
                      <a:pt x="569" y="620"/>
                      <a:pt x="571" y="540"/>
                      <a:pt x="522" y="513"/>
                    </a:cubicBezTo>
                    <a:cubicBezTo>
                      <a:pt x="398" y="402"/>
                      <a:pt x="275" y="278"/>
                      <a:pt x="154" y="153"/>
                    </a:cubicBezTo>
                    <a:cubicBezTo>
                      <a:pt x="109" y="101"/>
                      <a:pt x="61" y="5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10"/>
              <p:cNvSpPr/>
              <p:nvPr/>
            </p:nvSpPr>
            <p:spPr>
              <a:xfrm>
                <a:off x="5390275" y="1497050"/>
                <a:ext cx="81800" cy="38050"/>
              </a:xfrm>
              <a:custGeom>
                <a:rect b="b" l="l" r="r" t="t"/>
                <a:pathLst>
                  <a:path extrusionOk="0" h="1522" w="3272">
                    <a:moveTo>
                      <a:pt x="69" y="0"/>
                    </a:moveTo>
                    <a:cubicBezTo>
                      <a:pt x="29" y="0"/>
                      <a:pt x="1" y="53"/>
                      <a:pt x="30" y="88"/>
                    </a:cubicBezTo>
                    <a:cubicBezTo>
                      <a:pt x="173" y="202"/>
                      <a:pt x="342" y="286"/>
                      <a:pt x="501" y="377"/>
                    </a:cubicBezTo>
                    <a:cubicBezTo>
                      <a:pt x="784" y="533"/>
                      <a:pt x="1068" y="687"/>
                      <a:pt x="1362" y="822"/>
                    </a:cubicBezTo>
                    <a:cubicBezTo>
                      <a:pt x="1966" y="1076"/>
                      <a:pt x="2579" y="1301"/>
                      <a:pt x="3197" y="1522"/>
                    </a:cubicBezTo>
                    <a:cubicBezTo>
                      <a:pt x="3222" y="1491"/>
                      <a:pt x="3246" y="1458"/>
                      <a:pt x="3272" y="1427"/>
                    </a:cubicBezTo>
                    <a:cubicBezTo>
                      <a:pt x="3217" y="1407"/>
                      <a:pt x="3163" y="1388"/>
                      <a:pt x="3109" y="1368"/>
                    </a:cubicBezTo>
                    <a:cubicBezTo>
                      <a:pt x="2115" y="999"/>
                      <a:pt x="1089" y="668"/>
                      <a:pt x="198" y="78"/>
                    </a:cubicBezTo>
                    <a:cubicBezTo>
                      <a:pt x="163" y="55"/>
                      <a:pt x="128" y="31"/>
                      <a:pt x="95" y="8"/>
                    </a:cubicBezTo>
                    <a:cubicBezTo>
                      <a:pt x="86" y="2"/>
                      <a:pt x="77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10"/>
              <p:cNvSpPr/>
              <p:nvPr/>
            </p:nvSpPr>
            <p:spPr>
              <a:xfrm>
                <a:off x="5394475" y="1488975"/>
                <a:ext cx="87725" cy="33775"/>
              </a:xfrm>
              <a:custGeom>
                <a:rect b="b" l="l" r="r" t="t"/>
                <a:pathLst>
                  <a:path extrusionOk="0" h="1351" w="3509">
                    <a:moveTo>
                      <a:pt x="66" y="1"/>
                    </a:moveTo>
                    <a:cubicBezTo>
                      <a:pt x="26" y="1"/>
                      <a:pt x="1" y="54"/>
                      <a:pt x="28" y="88"/>
                    </a:cubicBezTo>
                    <a:cubicBezTo>
                      <a:pt x="306" y="264"/>
                      <a:pt x="634" y="374"/>
                      <a:pt x="933" y="511"/>
                    </a:cubicBezTo>
                    <a:cubicBezTo>
                      <a:pt x="1739" y="864"/>
                      <a:pt x="2585" y="1112"/>
                      <a:pt x="3432" y="1351"/>
                    </a:cubicBezTo>
                    <a:cubicBezTo>
                      <a:pt x="3457" y="1318"/>
                      <a:pt x="3484" y="1286"/>
                      <a:pt x="3509" y="1255"/>
                    </a:cubicBezTo>
                    <a:cubicBezTo>
                      <a:pt x="3500" y="1251"/>
                      <a:pt x="3489" y="1249"/>
                      <a:pt x="3480" y="1245"/>
                    </a:cubicBezTo>
                    <a:cubicBezTo>
                      <a:pt x="2351" y="914"/>
                      <a:pt x="1209" y="593"/>
                      <a:pt x="161" y="47"/>
                    </a:cubicBezTo>
                    <a:cubicBezTo>
                      <a:pt x="135" y="35"/>
                      <a:pt x="112" y="18"/>
                      <a:pt x="86" y="5"/>
                    </a:cubicBezTo>
                    <a:cubicBezTo>
                      <a:pt x="79" y="2"/>
                      <a:pt x="72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10"/>
              <p:cNvSpPr/>
              <p:nvPr/>
            </p:nvSpPr>
            <p:spPr>
              <a:xfrm>
                <a:off x="5400550" y="1478475"/>
                <a:ext cx="87675" cy="35925"/>
              </a:xfrm>
              <a:custGeom>
                <a:rect b="b" l="l" r="r" t="t"/>
                <a:pathLst>
                  <a:path extrusionOk="0" h="1437" w="3507">
                    <a:moveTo>
                      <a:pt x="64" y="0"/>
                    </a:moveTo>
                    <a:cubicBezTo>
                      <a:pt x="53" y="0"/>
                      <a:pt x="42" y="5"/>
                      <a:pt x="31" y="15"/>
                    </a:cubicBezTo>
                    <a:cubicBezTo>
                      <a:pt x="0" y="48"/>
                      <a:pt x="24" y="95"/>
                      <a:pt x="58" y="113"/>
                    </a:cubicBezTo>
                    <a:cubicBezTo>
                      <a:pt x="209" y="204"/>
                      <a:pt x="378" y="261"/>
                      <a:pt x="537" y="336"/>
                    </a:cubicBezTo>
                    <a:cubicBezTo>
                      <a:pt x="866" y="480"/>
                      <a:pt x="1194" y="631"/>
                      <a:pt x="1529" y="762"/>
                    </a:cubicBezTo>
                    <a:cubicBezTo>
                      <a:pt x="2164" y="1006"/>
                      <a:pt x="2809" y="1224"/>
                      <a:pt x="3455" y="1437"/>
                    </a:cubicBezTo>
                    <a:cubicBezTo>
                      <a:pt x="3473" y="1402"/>
                      <a:pt x="3490" y="1368"/>
                      <a:pt x="3506" y="1334"/>
                    </a:cubicBezTo>
                    <a:cubicBezTo>
                      <a:pt x="3260" y="1252"/>
                      <a:pt x="3013" y="1168"/>
                      <a:pt x="2767" y="1083"/>
                    </a:cubicBezTo>
                    <a:cubicBezTo>
                      <a:pt x="1895" y="788"/>
                      <a:pt x="1026" y="471"/>
                      <a:pt x="195" y="68"/>
                    </a:cubicBezTo>
                    <a:cubicBezTo>
                      <a:pt x="156" y="58"/>
                      <a:pt x="107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10"/>
              <p:cNvSpPr/>
              <p:nvPr/>
            </p:nvSpPr>
            <p:spPr>
              <a:xfrm>
                <a:off x="5399275" y="1461550"/>
                <a:ext cx="97800" cy="35075"/>
              </a:xfrm>
              <a:custGeom>
                <a:rect b="b" l="l" r="r" t="t"/>
                <a:pathLst>
                  <a:path extrusionOk="0" h="1403" w="3912">
                    <a:moveTo>
                      <a:pt x="110" y="44"/>
                    </a:moveTo>
                    <a:cubicBezTo>
                      <a:pt x="110" y="46"/>
                      <a:pt x="111" y="48"/>
                      <a:pt x="112" y="49"/>
                    </a:cubicBezTo>
                    <a:cubicBezTo>
                      <a:pt x="109" y="62"/>
                      <a:pt x="106" y="76"/>
                      <a:pt x="103" y="88"/>
                    </a:cubicBezTo>
                    <a:cubicBezTo>
                      <a:pt x="106" y="73"/>
                      <a:pt x="108" y="59"/>
                      <a:pt x="110" y="44"/>
                    </a:cubicBezTo>
                    <a:close/>
                    <a:moveTo>
                      <a:pt x="59" y="0"/>
                    </a:moveTo>
                    <a:cubicBezTo>
                      <a:pt x="27" y="0"/>
                      <a:pt x="0" y="35"/>
                      <a:pt x="11" y="69"/>
                    </a:cubicBezTo>
                    <a:cubicBezTo>
                      <a:pt x="19" y="96"/>
                      <a:pt x="43" y="115"/>
                      <a:pt x="66" y="131"/>
                    </a:cubicBezTo>
                    <a:cubicBezTo>
                      <a:pt x="147" y="190"/>
                      <a:pt x="235" y="236"/>
                      <a:pt x="324" y="282"/>
                    </a:cubicBezTo>
                    <a:cubicBezTo>
                      <a:pt x="481" y="363"/>
                      <a:pt x="641" y="442"/>
                      <a:pt x="802" y="516"/>
                    </a:cubicBezTo>
                    <a:cubicBezTo>
                      <a:pt x="1291" y="745"/>
                      <a:pt x="1804" y="919"/>
                      <a:pt x="2330" y="1042"/>
                    </a:cubicBezTo>
                    <a:lnTo>
                      <a:pt x="2331" y="1042"/>
                    </a:lnTo>
                    <a:cubicBezTo>
                      <a:pt x="2839" y="1167"/>
                      <a:pt x="3348" y="1288"/>
                      <a:pt x="3860" y="1402"/>
                    </a:cubicBezTo>
                    <a:cubicBezTo>
                      <a:pt x="3877" y="1368"/>
                      <a:pt x="3894" y="1333"/>
                      <a:pt x="3912" y="1299"/>
                    </a:cubicBezTo>
                    <a:cubicBezTo>
                      <a:pt x="3797" y="1273"/>
                      <a:pt x="3682" y="1247"/>
                      <a:pt x="3568" y="1221"/>
                    </a:cubicBezTo>
                    <a:cubicBezTo>
                      <a:pt x="2400" y="944"/>
                      <a:pt x="1189" y="708"/>
                      <a:pt x="155" y="65"/>
                    </a:cubicBezTo>
                    <a:cubicBezTo>
                      <a:pt x="127" y="48"/>
                      <a:pt x="106" y="24"/>
                      <a:pt x="79" y="5"/>
                    </a:cubicBezTo>
                    <a:cubicBezTo>
                      <a:pt x="72" y="2"/>
                      <a:pt x="65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10"/>
              <p:cNvSpPr/>
              <p:nvPr/>
            </p:nvSpPr>
            <p:spPr>
              <a:xfrm>
                <a:off x="5406825" y="1450400"/>
                <a:ext cx="94775" cy="36875"/>
              </a:xfrm>
              <a:custGeom>
                <a:rect b="b" l="l" r="r" t="t"/>
                <a:pathLst>
                  <a:path extrusionOk="0" h="1475" w="3791">
                    <a:moveTo>
                      <a:pt x="74" y="0"/>
                    </a:moveTo>
                    <a:cubicBezTo>
                      <a:pt x="59" y="0"/>
                      <a:pt x="45" y="6"/>
                      <a:pt x="34" y="22"/>
                    </a:cubicBezTo>
                    <a:cubicBezTo>
                      <a:pt x="1" y="75"/>
                      <a:pt x="62" y="117"/>
                      <a:pt x="105" y="139"/>
                    </a:cubicBezTo>
                    <a:cubicBezTo>
                      <a:pt x="668" y="474"/>
                      <a:pt x="1289" y="705"/>
                      <a:pt x="1909" y="913"/>
                    </a:cubicBezTo>
                    <a:cubicBezTo>
                      <a:pt x="2516" y="1111"/>
                      <a:pt x="3129" y="1296"/>
                      <a:pt x="3742" y="1474"/>
                    </a:cubicBezTo>
                    <a:lnTo>
                      <a:pt x="3791" y="1375"/>
                    </a:lnTo>
                    <a:cubicBezTo>
                      <a:pt x="3759" y="1365"/>
                      <a:pt x="3725" y="1355"/>
                      <a:pt x="3692" y="1346"/>
                    </a:cubicBezTo>
                    <a:cubicBezTo>
                      <a:pt x="2866" y="1099"/>
                      <a:pt x="2037" y="860"/>
                      <a:pt x="1231" y="549"/>
                    </a:cubicBezTo>
                    <a:cubicBezTo>
                      <a:pt x="852" y="399"/>
                      <a:pt x="466" y="256"/>
                      <a:pt x="127" y="27"/>
                    </a:cubicBezTo>
                    <a:cubicBezTo>
                      <a:pt x="113" y="11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0"/>
              <p:cNvSpPr/>
              <p:nvPr/>
            </p:nvSpPr>
            <p:spPr>
              <a:xfrm>
                <a:off x="5409225" y="1431775"/>
                <a:ext cx="100275" cy="39275"/>
              </a:xfrm>
              <a:custGeom>
                <a:rect b="b" l="l" r="r" t="t"/>
                <a:pathLst>
                  <a:path extrusionOk="0" h="1571" w="4011">
                    <a:moveTo>
                      <a:pt x="66" y="1"/>
                    </a:moveTo>
                    <a:cubicBezTo>
                      <a:pt x="32" y="1"/>
                      <a:pt x="0" y="39"/>
                      <a:pt x="18" y="78"/>
                    </a:cubicBezTo>
                    <a:cubicBezTo>
                      <a:pt x="61" y="155"/>
                      <a:pt x="149" y="192"/>
                      <a:pt x="219" y="240"/>
                    </a:cubicBezTo>
                    <a:cubicBezTo>
                      <a:pt x="337" y="309"/>
                      <a:pt x="463" y="366"/>
                      <a:pt x="586" y="427"/>
                    </a:cubicBezTo>
                    <a:cubicBezTo>
                      <a:pt x="829" y="543"/>
                      <a:pt x="1072" y="653"/>
                      <a:pt x="1325" y="745"/>
                    </a:cubicBezTo>
                    <a:cubicBezTo>
                      <a:pt x="2193" y="1054"/>
                      <a:pt x="3081" y="1309"/>
                      <a:pt x="3964" y="1570"/>
                    </a:cubicBezTo>
                    <a:lnTo>
                      <a:pt x="3978" y="1543"/>
                    </a:lnTo>
                    <a:cubicBezTo>
                      <a:pt x="3988" y="1518"/>
                      <a:pt x="4000" y="1494"/>
                      <a:pt x="4010" y="1470"/>
                    </a:cubicBezTo>
                    <a:cubicBezTo>
                      <a:pt x="3892" y="1435"/>
                      <a:pt x="3775" y="1401"/>
                      <a:pt x="3657" y="1366"/>
                    </a:cubicBezTo>
                    <a:cubicBezTo>
                      <a:pt x="2881" y="1126"/>
                      <a:pt x="2096" y="911"/>
                      <a:pt x="1335" y="626"/>
                    </a:cubicBezTo>
                    <a:cubicBezTo>
                      <a:pt x="918" y="465"/>
                      <a:pt x="486" y="313"/>
                      <a:pt x="123" y="46"/>
                    </a:cubicBezTo>
                    <a:cubicBezTo>
                      <a:pt x="114" y="40"/>
                      <a:pt x="113" y="30"/>
                      <a:pt x="106" y="22"/>
                    </a:cubicBezTo>
                    <a:cubicBezTo>
                      <a:pt x="94" y="7"/>
                      <a:pt x="80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0"/>
              <p:cNvSpPr/>
              <p:nvPr/>
            </p:nvSpPr>
            <p:spPr>
              <a:xfrm>
                <a:off x="5422425" y="1425175"/>
                <a:ext cx="96900" cy="19225"/>
              </a:xfrm>
              <a:custGeom>
                <a:rect b="b" l="l" r="r" t="t"/>
                <a:pathLst>
                  <a:path extrusionOk="0" h="769" w="3876">
                    <a:moveTo>
                      <a:pt x="70" y="1"/>
                    </a:moveTo>
                    <a:cubicBezTo>
                      <a:pt x="1" y="5"/>
                      <a:pt x="9" y="88"/>
                      <a:pt x="59" y="114"/>
                    </a:cubicBezTo>
                    <a:cubicBezTo>
                      <a:pt x="258" y="223"/>
                      <a:pt x="482" y="274"/>
                      <a:pt x="697" y="341"/>
                    </a:cubicBezTo>
                    <a:cubicBezTo>
                      <a:pt x="1252" y="511"/>
                      <a:pt x="1831" y="585"/>
                      <a:pt x="2407" y="645"/>
                    </a:cubicBezTo>
                    <a:cubicBezTo>
                      <a:pt x="2885" y="695"/>
                      <a:pt x="3364" y="737"/>
                      <a:pt x="3845" y="768"/>
                    </a:cubicBezTo>
                    <a:cubicBezTo>
                      <a:pt x="3855" y="732"/>
                      <a:pt x="3866" y="695"/>
                      <a:pt x="3876" y="658"/>
                    </a:cubicBezTo>
                    <a:cubicBezTo>
                      <a:pt x="3582" y="638"/>
                      <a:pt x="3288" y="614"/>
                      <a:pt x="2995" y="589"/>
                    </a:cubicBezTo>
                    <a:cubicBezTo>
                      <a:pt x="2331" y="524"/>
                      <a:pt x="1653" y="464"/>
                      <a:pt x="1001" y="310"/>
                    </a:cubicBezTo>
                    <a:cubicBezTo>
                      <a:pt x="710" y="242"/>
                      <a:pt x="414" y="171"/>
                      <a:pt x="145" y="39"/>
                    </a:cubicBezTo>
                    <a:cubicBezTo>
                      <a:pt x="118" y="28"/>
                      <a:pt x="99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10"/>
              <p:cNvSpPr/>
              <p:nvPr/>
            </p:nvSpPr>
            <p:spPr>
              <a:xfrm>
                <a:off x="5465950" y="1303700"/>
                <a:ext cx="12200" cy="116100"/>
              </a:xfrm>
              <a:custGeom>
                <a:rect b="b" l="l" r="r" t="t"/>
                <a:pathLst>
                  <a:path extrusionOk="0" h="4644" w="488">
                    <a:moveTo>
                      <a:pt x="69" y="1"/>
                    </a:moveTo>
                    <a:cubicBezTo>
                      <a:pt x="51" y="1"/>
                      <a:pt x="33" y="11"/>
                      <a:pt x="19" y="37"/>
                    </a:cubicBezTo>
                    <a:cubicBezTo>
                      <a:pt x="1" y="79"/>
                      <a:pt x="47" y="103"/>
                      <a:pt x="58" y="140"/>
                    </a:cubicBezTo>
                    <a:cubicBezTo>
                      <a:pt x="369" y="1096"/>
                      <a:pt x="406" y="2126"/>
                      <a:pt x="340" y="3124"/>
                    </a:cubicBezTo>
                    <a:cubicBezTo>
                      <a:pt x="310" y="3565"/>
                      <a:pt x="268" y="4005"/>
                      <a:pt x="203" y="4443"/>
                    </a:cubicBezTo>
                    <a:cubicBezTo>
                      <a:pt x="203" y="4499"/>
                      <a:pt x="131" y="4623"/>
                      <a:pt x="212" y="4642"/>
                    </a:cubicBezTo>
                    <a:lnTo>
                      <a:pt x="213" y="4642"/>
                    </a:lnTo>
                    <a:cubicBezTo>
                      <a:pt x="216" y="4643"/>
                      <a:pt x="219" y="4643"/>
                      <a:pt x="222" y="4643"/>
                    </a:cubicBezTo>
                    <a:cubicBezTo>
                      <a:pt x="247" y="4643"/>
                      <a:pt x="272" y="4625"/>
                      <a:pt x="278" y="4600"/>
                    </a:cubicBezTo>
                    <a:cubicBezTo>
                      <a:pt x="310" y="4470"/>
                      <a:pt x="327" y="4339"/>
                      <a:pt x="344" y="4208"/>
                    </a:cubicBezTo>
                    <a:cubicBezTo>
                      <a:pt x="382" y="3898"/>
                      <a:pt x="414" y="3586"/>
                      <a:pt x="441" y="3273"/>
                    </a:cubicBezTo>
                    <a:cubicBezTo>
                      <a:pt x="469" y="2921"/>
                      <a:pt x="487" y="2567"/>
                      <a:pt x="485" y="2214"/>
                    </a:cubicBezTo>
                    <a:cubicBezTo>
                      <a:pt x="477" y="1891"/>
                      <a:pt x="439" y="1574"/>
                      <a:pt x="399" y="1253"/>
                    </a:cubicBezTo>
                    <a:cubicBezTo>
                      <a:pt x="347" y="855"/>
                      <a:pt x="286" y="451"/>
                      <a:pt x="149" y="73"/>
                    </a:cubicBezTo>
                    <a:cubicBezTo>
                      <a:pt x="135" y="34"/>
                      <a:pt x="102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0"/>
              <p:cNvSpPr/>
              <p:nvPr/>
            </p:nvSpPr>
            <p:spPr>
              <a:xfrm>
                <a:off x="5474450" y="1284600"/>
                <a:ext cx="16950" cy="152225"/>
              </a:xfrm>
              <a:custGeom>
                <a:rect b="b" l="l" r="r" t="t"/>
                <a:pathLst>
                  <a:path extrusionOk="0" h="6089" w="678">
                    <a:moveTo>
                      <a:pt x="93" y="1"/>
                    </a:moveTo>
                    <a:cubicBezTo>
                      <a:pt x="0" y="8"/>
                      <a:pt x="43" y="107"/>
                      <a:pt x="59" y="164"/>
                    </a:cubicBezTo>
                    <a:cubicBezTo>
                      <a:pt x="103" y="321"/>
                      <a:pt x="143" y="479"/>
                      <a:pt x="185" y="637"/>
                    </a:cubicBezTo>
                    <a:cubicBezTo>
                      <a:pt x="316" y="1134"/>
                      <a:pt x="393" y="1649"/>
                      <a:pt x="464" y="2157"/>
                    </a:cubicBezTo>
                    <a:cubicBezTo>
                      <a:pt x="550" y="2739"/>
                      <a:pt x="567" y="3330"/>
                      <a:pt x="548" y="3918"/>
                    </a:cubicBezTo>
                    <a:cubicBezTo>
                      <a:pt x="520" y="4591"/>
                      <a:pt x="438" y="5261"/>
                      <a:pt x="333" y="5926"/>
                    </a:cubicBezTo>
                    <a:cubicBezTo>
                      <a:pt x="328" y="5979"/>
                      <a:pt x="283" y="6068"/>
                      <a:pt x="360" y="6088"/>
                    </a:cubicBezTo>
                    <a:lnTo>
                      <a:pt x="358" y="6088"/>
                    </a:lnTo>
                    <a:cubicBezTo>
                      <a:pt x="363" y="6088"/>
                      <a:pt x="367" y="6089"/>
                      <a:pt x="371" y="6089"/>
                    </a:cubicBezTo>
                    <a:cubicBezTo>
                      <a:pt x="427" y="6089"/>
                      <a:pt x="436" y="6024"/>
                      <a:pt x="442" y="5978"/>
                    </a:cubicBezTo>
                    <a:cubicBezTo>
                      <a:pt x="452" y="5926"/>
                      <a:pt x="459" y="5874"/>
                      <a:pt x="468" y="5823"/>
                    </a:cubicBezTo>
                    <a:cubicBezTo>
                      <a:pt x="528" y="5425"/>
                      <a:pt x="577" y="5025"/>
                      <a:pt x="618" y="4626"/>
                    </a:cubicBezTo>
                    <a:cubicBezTo>
                      <a:pt x="677" y="3954"/>
                      <a:pt x="676" y="3277"/>
                      <a:pt x="631" y="2605"/>
                    </a:cubicBezTo>
                    <a:cubicBezTo>
                      <a:pt x="571" y="1926"/>
                      <a:pt x="444" y="1256"/>
                      <a:pt x="280" y="596"/>
                    </a:cubicBezTo>
                    <a:cubicBezTo>
                      <a:pt x="238" y="414"/>
                      <a:pt x="190" y="235"/>
                      <a:pt x="143" y="55"/>
                    </a:cubicBezTo>
                    <a:cubicBezTo>
                      <a:pt x="140" y="29"/>
                      <a:pt x="123" y="2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0"/>
              <p:cNvSpPr/>
              <p:nvPr/>
            </p:nvSpPr>
            <p:spPr>
              <a:xfrm>
                <a:off x="5483625" y="1275600"/>
                <a:ext cx="16950" cy="161650"/>
              </a:xfrm>
              <a:custGeom>
                <a:rect b="b" l="l" r="r" t="t"/>
                <a:pathLst>
                  <a:path extrusionOk="0" h="6466" w="678">
                    <a:moveTo>
                      <a:pt x="74" y="0"/>
                    </a:moveTo>
                    <a:cubicBezTo>
                      <a:pt x="27" y="0"/>
                      <a:pt x="0" y="64"/>
                      <a:pt x="36" y="96"/>
                    </a:cubicBezTo>
                    <a:cubicBezTo>
                      <a:pt x="83" y="192"/>
                      <a:pt x="109" y="296"/>
                      <a:pt x="143" y="397"/>
                    </a:cubicBezTo>
                    <a:cubicBezTo>
                      <a:pt x="537" y="1756"/>
                      <a:pt x="564" y="3190"/>
                      <a:pt x="540" y="4597"/>
                    </a:cubicBezTo>
                    <a:cubicBezTo>
                      <a:pt x="516" y="5198"/>
                      <a:pt x="486" y="5803"/>
                      <a:pt x="449" y="6405"/>
                    </a:cubicBezTo>
                    <a:cubicBezTo>
                      <a:pt x="446" y="6436"/>
                      <a:pt x="467" y="6464"/>
                      <a:pt x="500" y="6465"/>
                    </a:cubicBezTo>
                    <a:cubicBezTo>
                      <a:pt x="500" y="6465"/>
                      <a:pt x="501" y="6465"/>
                      <a:pt x="502" y="6465"/>
                    </a:cubicBezTo>
                    <a:cubicBezTo>
                      <a:pt x="531" y="6465"/>
                      <a:pt x="561" y="6441"/>
                      <a:pt x="563" y="6411"/>
                    </a:cubicBezTo>
                    <a:cubicBezTo>
                      <a:pt x="580" y="6148"/>
                      <a:pt x="593" y="5884"/>
                      <a:pt x="607" y="5621"/>
                    </a:cubicBezTo>
                    <a:cubicBezTo>
                      <a:pt x="634" y="5040"/>
                      <a:pt x="677" y="4459"/>
                      <a:pt x="662" y="3878"/>
                    </a:cubicBezTo>
                    <a:cubicBezTo>
                      <a:pt x="645" y="3228"/>
                      <a:pt x="627" y="2577"/>
                      <a:pt x="562" y="1929"/>
                    </a:cubicBezTo>
                    <a:cubicBezTo>
                      <a:pt x="491" y="1391"/>
                      <a:pt x="377" y="859"/>
                      <a:pt x="234" y="335"/>
                    </a:cubicBezTo>
                    <a:cubicBezTo>
                      <a:pt x="203" y="264"/>
                      <a:pt x="162" y="5"/>
                      <a:pt x="78" y="1"/>
                    </a:cubicBezTo>
                    <a:cubicBezTo>
                      <a:pt x="77" y="1"/>
                      <a:pt x="76" y="0"/>
                      <a:pt x="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10"/>
              <p:cNvSpPr/>
              <p:nvPr/>
            </p:nvSpPr>
            <p:spPr>
              <a:xfrm>
                <a:off x="5487850" y="1272600"/>
                <a:ext cx="23050" cy="165500"/>
              </a:xfrm>
              <a:custGeom>
                <a:rect b="b" l="l" r="r" t="t"/>
                <a:pathLst>
                  <a:path extrusionOk="0" h="6620" w="922">
                    <a:moveTo>
                      <a:pt x="84" y="0"/>
                    </a:moveTo>
                    <a:cubicBezTo>
                      <a:pt x="26" y="0"/>
                      <a:pt x="0" y="98"/>
                      <a:pt x="67" y="110"/>
                    </a:cubicBezTo>
                    <a:cubicBezTo>
                      <a:pt x="184" y="260"/>
                      <a:pt x="246" y="446"/>
                      <a:pt x="319" y="621"/>
                    </a:cubicBezTo>
                    <a:cubicBezTo>
                      <a:pt x="437" y="916"/>
                      <a:pt x="514" y="1223"/>
                      <a:pt x="579" y="1535"/>
                    </a:cubicBezTo>
                    <a:cubicBezTo>
                      <a:pt x="769" y="2427"/>
                      <a:pt x="780" y="3340"/>
                      <a:pt x="797" y="4248"/>
                    </a:cubicBezTo>
                    <a:cubicBezTo>
                      <a:pt x="812" y="4882"/>
                      <a:pt x="797" y="5517"/>
                      <a:pt x="775" y="6151"/>
                    </a:cubicBezTo>
                    <a:cubicBezTo>
                      <a:pt x="771" y="6288"/>
                      <a:pt x="765" y="6425"/>
                      <a:pt x="757" y="6562"/>
                    </a:cubicBezTo>
                    <a:cubicBezTo>
                      <a:pt x="756" y="6592"/>
                      <a:pt x="775" y="6619"/>
                      <a:pt x="806" y="6620"/>
                    </a:cubicBezTo>
                    <a:cubicBezTo>
                      <a:pt x="807" y="6620"/>
                      <a:pt x="808" y="6620"/>
                      <a:pt x="808" y="6620"/>
                    </a:cubicBezTo>
                    <a:cubicBezTo>
                      <a:pt x="837" y="6620"/>
                      <a:pt x="865" y="6596"/>
                      <a:pt x="868" y="6567"/>
                    </a:cubicBezTo>
                    <a:cubicBezTo>
                      <a:pt x="887" y="6210"/>
                      <a:pt x="896" y="5852"/>
                      <a:pt x="904" y="5495"/>
                    </a:cubicBezTo>
                    <a:cubicBezTo>
                      <a:pt x="914" y="5117"/>
                      <a:pt x="922" y="4740"/>
                      <a:pt x="916" y="4362"/>
                    </a:cubicBezTo>
                    <a:cubicBezTo>
                      <a:pt x="893" y="3203"/>
                      <a:pt x="885" y="2016"/>
                      <a:pt x="525" y="902"/>
                    </a:cubicBezTo>
                    <a:cubicBezTo>
                      <a:pt x="456" y="710"/>
                      <a:pt x="271" y="77"/>
                      <a:pt x="96" y="2"/>
                    </a:cubicBezTo>
                    <a:cubicBezTo>
                      <a:pt x="92" y="1"/>
                      <a:pt x="88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0"/>
              <p:cNvSpPr/>
              <p:nvPr/>
            </p:nvSpPr>
            <p:spPr>
              <a:xfrm>
                <a:off x="5456225" y="1324650"/>
                <a:ext cx="10050" cy="105600"/>
              </a:xfrm>
              <a:custGeom>
                <a:rect b="b" l="l" r="r" t="t"/>
                <a:pathLst>
                  <a:path extrusionOk="0" h="4224" w="402">
                    <a:moveTo>
                      <a:pt x="242" y="1"/>
                    </a:moveTo>
                    <a:cubicBezTo>
                      <a:pt x="212" y="1"/>
                      <a:pt x="182" y="27"/>
                      <a:pt x="183" y="59"/>
                    </a:cubicBezTo>
                    <a:cubicBezTo>
                      <a:pt x="186" y="137"/>
                      <a:pt x="197" y="215"/>
                      <a:pt x="203" y="293"/>
                    </a:cubicBezTo>
                    <a:cubicBezTo>
                      <a:pt x="263" y="844"/>
                      <a:pt x="285" y="1398"/>
                      <a:pt x="266" y="1951"/>
                    </a:cubicBezTo>
                    <a:cubicBezTo>
                      <a:pt x="250" y="2595"/>
                      <a:pt x="165" y="3243"/>
                      <a:pt x="64" y="3881"/>
                    </a:cubicBezTo>
                    <a:cubicBezTo>
                      <a:pt x="48" y="3973"/>
                      <a:pt x="31" y="4064"/>
                      <a:pt x="8" y="4155"/>
                    </a:cubicBezTo>
                    <a:cubicBezTo>
                      <a:pt x="1" y="4186"/>
                      <a:pt x="19" y="4217"/>
                      <a:pt x="50" y="4222"/>
                    </a:cubicBezTo>
                    <a:cubicBezTo>
                      <a:pt x="54" y="4223"/>
                      <a:pt x="57" y="4223"/>
                      <a:pt x="61" y="4223"/>
                    </a:cubicBezTo>
                    <a:cubicBezTo>
                      <a:pt x="87" y="4223"/>
                      <a:pt x="113" y="4204"/>
                      <a:pt x="120" y="4176"/>
                    </a:cubicBezTo>
                    <a:cubicBezTo>
                      <a:pt x="198" y="3847"/>
                      <a:pt x="236" y="3508"/>
                      <a:pt x="280" y="3173"/>
                    </a:cubicBezTo>
                    <a:cubicBezTo>
                      <a:pt x="378" y="2466"/>
                      <a:pt x="402" y="1752"/>
                      <a:pt x="360" y="1041"/>
                    </a:cubicBezTo>
                    <a:cubicBezTo>
                      <a:pt x="345" y="774"/>
                      <a:pt x="329" y="506"/>
                      <a:pt x="306" y="241"/>
                    </a:cubicBezTo>
                    <a:cubicBezTo>
                      <a:pt x="300" y="177"/>
                      <a:pt x="296" y="114"/>
                      <a:pt x="291" y="50"/>
                    </a:cubicBezTo>
                    <a:cubicBezTo>
                      <a:pt x="291" y="38"/>
                      <a:pt x="286" y="25"/>
                      <a:pt x="276" y="16"/>
                    </a:cubicBezTo>
                    <a:cubicBezTo>
                      <a:pt x="266" y="5"/>
                      <a:pt x="254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10"/>
              <p:cNvSpPr/>
              <p:nvPr/>
            </p:nvSpPr>
            <p:spPr>
              <a:xfrm>
                <a:off x="5443875" y="1356775"/>
                <a:ext cx="11400" cy="73325"/>
              </a:xfrm>
              <a:custGeom>
                <a:rect b="b" l="l" r="r" t="t"/>
                <a:pathLst>
                  <a:path extrusionOk="0" h="2933" w="456">
                    <a:moveTo>
                      <a:pt x="400" y="0"/>
                    </a:moveTo>
                    <a:cubicBezTo>
                      <a:pt x="380" y="0"/>
                      <a:pt x="360" y="10"/>
                      <a:pt x="350" y="30"/>
                    </a:cubicBezTo>
                    <a:cubicBezTo>
                      <a:pt x="292" y="658"/>
                      <a:pt x="218" y="1291"/>
                      <a:pt x="137" y="1918"/>
                    </a:cubicBezTo>
                    <a:cubicBezTo>
                      <a:pt x="96" y="2240"/>
                      <a:pt x="56" y="2561"/>
                      <a:pt x="5" y="2882"/>
                    </a:cubicBezTo>
                    <a:cubicBezTo>
                      <a:pt x="1" y="2907"/>
                      <a:pt x="24" y="2932"/>
                      <a:pt x="49" y="2933"/>
                    </a:cubicBezTo>
                    <a:cubicBezTo>
                      <a:pt x="50" y="2933"/>
                      <a:pt x="50" y="2933"/>
                      <a:pt x="51" y="2933"/>
                    </a:cubicBezTo>
                    <a:cubicBezTo>
                      <a:pt x="77" y="2933"/>
                      <a:pt x="99" y="2911"/>
                      <a:pt x="102" y="2887"/>
                    </a:cubicBezTo>
                    <a:cubicBezTo>
                      <a:pt x="146" y="2610"/>
                      <a:pt x="182" y="2331"/>
                      <a:pt x="218" y="2053"/>
                    </a:cubicBezTo>
                    <a:cubicBezTo>
                      <a:pt x="272" y="1629"/>
                      <a:pt x="323" y="1204"/>
                      <a:pt x="375" y="779"/>
                    </a:cubicBezTo>
                    <a:cubicBezTo>
                      <a:pt x="402" y="569"/>
                      <a:pt x="426" y="359"/>
                      <a:pt x="447" y="149"/>
                    </a:cubicBezTo>
                    <a:cubicBezTo>
                      <a:pt x="449" y="113"/>
                      <a:pt x="456" y="76"/>
                      <a:pt x="450" y="40"/>
                    </a:cubicBezTo>
                    <a:cubicBezTo>
                      <a:pt x="445" y="13"/>
                      <a:pt x="423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10"/>
              <p:cNvSpPr/>
              <p:nvPr/>
            </p:nvSpPr>
            <p:spPr>
              <a:xfrm>
                <a:off x="5434000" y="1376725"/>
                <a:ext cx="9650" cy="48775"/>
              </a:xfrm>
              <a:custGeom>
                <a:rect b="b" l="l" r="r" t="t"/>
                <a:pathLst>
                  <a:path extrusionOk="0" h="1951" w="386">
                    <a:moveTo>
                      <a:pt x="336" y="1"/>
                    </a:moveTo>
                    <a:cubicBezTo>
                      <a:pt x="314" y="1"/>
                      <a:pt x="291" y="12"/>
                      <a:pt x="284" y="35"/>
                    </a:cubicBezTo>
                    <a:cubicBezTo>
                      <a:pt x="272" y="70"/>
                      <a:pt x="272" y="108"/>
                      <a:pt x="266" y="144"/>
                    </a:cubicBezTo>
                    <a:cubicBezTo>
                      <a:pt x="226" y="417"/>
                      <a:pt x="188" y="689"/>
                      <a:pt x="151" y="962"/>
                    </a:cubicBezTo>
                    <a:cubicBezTo>
                      <a:pt x="109" y="1261"/>
                      <a:pt x="64" y="1561"/>
                      <a:pt x="13" y="1859"/>
                    </a:cubicBezTo>
                    <a:cubicBezTo>
                      <a:pt x="3" y="1894"/>
                      <a:pt x="1" y="1941"/>
                      <a:pt x="46" y="1950"/>
                    </a:cubicBezTo>
                    <a:cubicBezTo>
                      <a:pt x="48" y="1951"/>
                      <a:pt x="51" y="1951"/>
                      <a:pt x="54" y="1951"/>
                    </a:cubicBezTo>
                    <a:cubicBezTo>
                      <a:pt x="78" y="1951"/>
                      <a:pt x="104" y="1933"/>
                      <a:pt x="109" y="1909"/>
                    </a:cubicBezTo>
                    <a:cubicBezTo>
                      <a:pt x="163" y="1599"/>
                      <a:pt x="208" y="1287"/>
                      <a:pt x="254" y="975"/>
                    </a:cubicBezTo>
                    <a:cubicBezTo>
                      <a:pt x="293" y="664"/>
                      <a:pt x="348" y="352"/>
                      <a:pt x="385" y="40"/>
                    </a:cubicBezTo>
                    <a:cubicBezTo>
                      <a:pt x="381" y="13"/>
                      <a:pt x="359" y="1"/>
                      <a:pt x="3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10"/>
          <p:cNvGrpSpPr/>
          <p:nvPr/>
        </p:nvGrpSpPr>
        <p:grpSpPr>
          <a:xfrm>
            <a:off x="5137542" y="2710015"/>
            <a:ext cx="2348649" cy="990462"/>
            <a:chOff x="4033975" y="408125"/>
            <a:chExt cx="1206725" cy="589175"/>
          </a:xfrm>
        </p:grpSpPr>
        <p:sp>
          <p:nvSpPr>
            <p:cNvPr id="963" name="Google Shape;963;p10"/>
            <p:cNvSpPr/>
            <p:nvPr/>
          </p:nvSpPr>
          <p:spPr>
            <a:xfrm>
              <a:off x="4033975" y="408125"/>
              <a:ext cx="1206725" cy="589175"/>
            </a:xfrm>
            <a:custGeom>
              <a:rect b="b" l="l" r="r" t="t"/>
              <a:pathLst>
                <a:path extrusionOk="0" h="23567" w="48269">
                  <a:moveTo>
                    <a:pt x="30773" y="171"/>
                  </a:moveTo>
                  <a:cubicBezTo>
                    <a:pt x="30794" y="171"/>
                    <a:pt x="30816" y="171"/>
                    <a:pt x="30837" y="171"/>
                  </a:cubicBezTo>
                  <a:cubicBezTo>
                    <a:pt x="30971" y="174"/>
                    <a:pt x="31105" y="176"/>
                    <a:pt x="31238" y="183"/>
                  </a:cubicBezTo>
                  <a:cubicBezTo>
                    <a:pt x="31322" y="188"/>
                    <a:pt x="31406" y="192"/>
                    <a:pt x="31489" y="198"/>
                  </a:cubicBezTo>
                  <a:cubicBezTo>
                    <a:pt x="31708" y="216"/>
                    <a:pt x="31927" y="237"/>
                    <a:pt x="32143" y="271"/>
                  </a:cubicBezTo>
                  <a:cubicBezTo>
                    <a:pt x="32267" y="290"/>
                    <a:pt x="32391" y="309"/>
                    <a:pt x="32515" y="333"/>
                  </a:cubicBezTo>
                  <a:cubicBezTo>
                    <a:pt x="32427" y="331"/>
                    <a:pt x="32340" y="329"/>
                    <a:pt x="32253" y="329"/>
                  </a:cubicBezTo>
                  <a:cubicBezTo>
                    <a:pt x="32234" y="329"/>
                    <a:pt x="32214" y="329"/>
                    <a:pt x="32195" y="330"/>
                  </a:cubicBezTo>
                  <a:cubicBezTo>
                    <a:pt x="32068" y="332"/>
                    <a:pt x="31939" y="333"/>
                    <a:pt x="31814" y="340"/>
                  </a:cubicBezTo>
                  <a:cubicBezTo>
                    <a:pt x="31685" y="347"/>
                    <a:pt x="31558" y="355"/>
                    <a:pt x="31431" y="364"/>
                  </a:cubicBezTo>
                  <a:cubicBezTo>
                    <a:pt x="31300" y="374"/>
                    <a:pt x="31168" y="385"/>
                    <a:pt x="31038" y="400"/>
                  </a:cubicBezTo>
                  <a:cubicBezTo>
                    <a:pt x="30911" y="415"/>
                    <a:pt x="30782" y="429"/>
                    <a:pt x="30656" y="450"/>
                  </a:cubicBezTo>
                  <a:cubicBezTo>
                    <a:pt x="30529" y="471"/>
                    <a:pt x="30405" y="491"/>
                    <a:pt x="30279" y="516"/>
                  </a:cubicBezTo>
                  <a:cubicBezTo>
                    <a:pt x="30154" y="541"/>
                    <a:pt x="30029" y="566"/>
                    <a:pt x="29905" y="593"/>
                  </a:cubicBezTo>
                  <a:cubicBezTo>
                    <a:pt x="29876" y="600"/>
                    <a:pt x="29847" y="606"/>
                    <a:pt x="29818" y="613"/>
                  </a:cubicBezTo>
                  <a:cubicBezTo>
                    <a:pt x="29624" y="588"/>
                    <a:pt x="29428" y="565"/>
                    <a:pt x="29231" y="553"/>
                  </a:cubicBezTo>
                  <a:lnTo>
                    <a:pt x="29231" y="554"/>
                  </a:lnTo>
                  <a:cubicBezTo>
                    <a:pt x="29039" y="541"/>
                    <a:pt x="28846" y="533"/>
                    <a:pt x="28653" y="533"/>
                  </a:cubicBezTo>
                  <a:cubicBezTo>
                    <a:pt x="28564" y="533"/>
                    <a:pt x="28476" y="535"/>
                    <a:pt x="28387" y="539"/>
                  </a:cubicBezTo>
                  <a:cubicBezTo>
                    <a:pt x="28320" y="541"/>
                    <a:pt x="28252" y="544"/>
                    <a:pt x="28185" y="549"/>
                  </a:cubicBezTo>
                  <a:cubicBezTo>
                    <a:pt x="28316" y="512"/>
                    <a:pt x="28447" y="474"/>
                    <a:pt x="28580" y="444"/>
                  </a:cubicBezTo>
                  <a:cubicBezTo>
                    <a:pt x="28670" y="421"/>
                    <a:pt x="28760" y="401"/>
                    <a:pt x="28852" y="382"/>
                  </a:cubicBezTo>
                  <a:cubicBezTo>
                    <a:pt x="29059" y="339"/>
                    <a:pt x="29279" y="295"/>
                    <a:pt x="29501" y="265"/>
                  </a:cubicBezTo>
                  <a:cubicBezTo>
                    <a:pt x="29723" y="234"/>
                    <a:pt x="29945" y="208"/>
                    <a:pt x="30169" y="192"/>
                  </a:cubicBezTo>
                  <a:cubicBezTo>
                    <a:pt x="30370" y="181"/>
                    <a:pt x="30572" y="171"/>
                    <a:pt x="30773" y="171"/>
                  </a:cubicBezTo>
                  <a:close/>
                  <a:moveTo>
                    <a:pt x="32883" y="514"/>
                  </a:moveTo>
                  <a:cubicBezTo>
                    <a:pt x="32922" y="517"/>
                    <a:pt x="32961" y="519"/>
                    <a:pt x="33001" y="523"/>
                  </a:cubicBezTo>
                  <a:cubicBezTo>
                    <a:pt x="33153" y="535"/>
                    <a:pt x="33316" y="550"/>
                    <a:pt x="33479" y="571"/>
                  </a:cubicBezTo>
                  <a:cubicBezTo>
                    <a:pt x="33633" y="618"/>
                    <a:pt x="33787" y="669"/>
                    <a:pt x="33940" y="723"/>
                  </a:cubicBezTo>
                  <a:cubicBezTo>
                    <a:pt x="33941" y="723"/>
                    <a:pt x="33943" y="725"/>
                    <a:pt x="33944" y="725"/>
                  </a:cubicBezTo>
                  <a:cubicBezTo>
                    <a:pt x="34024" y="755"/>
                    <a:pt x="34107" y="786"/>
                    <a:pt x="34190" y="818"/>
                  </a:cubicBezTo>
                  <a:cubicBezTo>
                    <a:pt x="34072" y="794"/>
                    <a:pt x="33953" y="773"/>
                    <a:pt x="33834" y="757"/>
                  </a:cubicBezTo>
                  <a:cubicBezTo>
                    <a:pt x="33744" y="744"/>
                    <a:pt x="33654" y="734"/>
                    <a:pt x="33564" y="726"/>
                  </a:cubicBezTo>
                  <a:cubicBezTo>
                    <a:pt x="33519" y="721"/>
                    <a:pt x="33474" y="718"/>
                    <a:pt x="33429" y="714"/>
                  </a:cubicBezTo>
                  <a:cubicBezTo>
                    <a:pt x="33337" y="706"/>
                    <a:pt x="33240" y="700"/>
                    <a:pt x="33147" y="697"/>
                  </a:cubicBezTo>
                  <a:cubicBezTo>
                    <a:pt x="33026" y="693"/>
                    <a:pt x="32904" y="690"/>
                    <a:pt x="32782" y="690"/>
                  </a:cubicBezTo>
                  <a:cubicBezTo>
                    <a:pt x="32640" y="690"/>
                    <a:pt x="32497" y="693"/>
                    <a:pt x="32356" y="704"/>
                  </a:cubicBezTo>
                  <a:cubicBezTo>
                    <a:pt x="32205" y="714"/>
                    <a:pt x="32055" y="727"/>
                    <a:pt x="31905" y="743"/>
                  </a:cubicBezTo>
                  <a:cubicBezTo>
                    <a:pt x="32158" y="675"/>
                    <a:pt x="32412" y="614"/>
                    <a:pt x="32668" y="557"/>
                  </a:cubicBezTo>
                  <a:cubicBezTo>
                    <a:pt x="32733" y="544"/>
                    <a:pt x="32808" y="529"/>
                    <a:pt x="32883" y="514"/>
                  </a:cubicBezTo>
                  <a:close/>
                  <a:moveTo>
                    <a:pt x="32176" y="495"/>
                  </a:moveTo>
                  <a:cubicBezTo>
                    <a:pt x="32061" y="525"/>
                    <a:pt x="31945" y="555"/>
                    <a:pt x="31831" y="588"/>
                  </a:cubicBezTo>
                  <a:cubicBezTo>
                    <a:pt x="31654" y="640"/>
                    <a:pt x="31478" y="692"/>
                    <a:pt x="31303" y="752"/>
                  </a:cubicBezTo>
                  <a:cubicBezTo>
                    <a:pt x="31222" y="780"/>
                    <a:pt x="31141" y="808"/>
                    <a:pt x="31061" y="837"/>
                  </a:cubicBezTo>
                  <a:cubicBezTo>
                    <a:pt x="30938" y="805"/>
                    <a:pt x="30815" y="778"/>
                    <a:pt x="30690" y="753"/>
                  </a:cubicBezTo>
                  <a:cubicBezTo>
                    <a:pt x="30584" y="734"/>
                    <a:pt x="30477" y="713"/>
                    <a:pt x="30371" y="695"/>
                  </a:cubicBezTo>
                  <a:cubicBezTo>
                    <a:pt x="30517" y="668"/>
                    <a:pt x="30662" y="644"/>
                    <a:pt x="30808" y="622"/>
                  </a:cubicBezTo>
                  <a:cubicBezTo>
                    <a:pt x="30976" y="595"/>
                    <a:pt x="31145" y="570"/>
                    <a:pt x="31315" y="553"/>
                  </a:cubicBezTo>
                  <a:cubicBezTo>
                    <a:pt x="31439" y="539"/>
                    <a:pt x="31564" y="527"/>
                    <a:pt x="31688" y="517"/>
                  </a:cubicBezTo>
                  <a:cubicBezTo>
                    <a:pt x="31851" y="507"/>
                    <a:pt x="32013" y="498"/>
                    <a:pt x="32176" y="495"/>
                  </a:cubicBezTo>
                  <a:close/>
                  <a:moveTo>
                    <a:pt x="29872" y="794"/>
                  </a:moveTo>
                  <a:cubicBezTo>
                    <a:pt x="29884" y="796"/>
                    <a:pt x="29895" y="797"/>
                    <a:pt x="29908" y="800"/>
                  </a:cubicBezTo>
                  <a:cubicBezTo>
                    <a:pt x="30118" y="834"/>
                    <a:pt x="30327" y="874"/>
                    <a:pt x="30535" y="916"/>
                  </a:cubicBezTo>
                  <a:cubicBezTo>
                    <a:pt x="30598" y="930"/>
                    <a:pt x="30659" y="944"/>
                    <a:pt x="30720" y="957"/>
                  </a:cubicBezTo>
                  <a:cubicBezTo>
                    <a:pt x="30538" y="1003"/>
                    <a:pt x="30357" y="1053"/>
                    <a:pt x="30178" y="1111"/>
                  </a:cubicBezTo>
                  <a:cubicBezTo>
                    <a:pt x="29960" y="1183"/>
                    <a:pt x="29742" y="1259"/>
                    <a:pt x="29528" y="1347"/>
                  </a:cubicBezTo>
                  <a:cubicBezTo>
                    <a:pt x="29233" y="1468"/>
                    <a:pt x="28940" y="1598"/>
                    <a:pt x="28656" y="1745"/>
                  </a:cubicBezTo>
                  <a:cubicBezTo>
                    <a:pt x="28626" y="1762"/>
                    <a:pt x="28596" y="1777"/>
                    <a:pt x="28566" y="1793"/>
                  </a:cubicBezTo>
                  <a:cubicBezTo>
                    <a:pt x="28524" y="1790"/>
                    <a:pt x="28480" y="1787"/>
                    <a:pt x="28437" y="1786"/>
                  </a:cubicBezTo>
                  <a:cubicBezTo>
                    <a:pt x="28308" y="1781"/>
                    <a:pt x="28179" y="1778"/>
                    <a:pt x="28051" y="1778"/>
                  </a:cubicBezTo>
                  <a:cubicBezTo>
                    <a:pt x="27928" y="1778"/>
                    <a:pt x="27805" y="1781"/>
                    <a:pt x="27683" y="1788"/>
                  </a:cubicBezTo>
                  <a:cubicBezTo>
                    <a:pt x="27468" y="1801"/>
                    <a:pt x="27254" y="1816"/>
                    <a:pt x="27041" y="1842"/>
                  </a:cubicBezTo>
                  <a:cubicBezTo>
                    <a:pt x="26987" y="1848"/>
                    <a:pt x="26931" y="1855"/>
                    <a:pt x="26877" y="1862"/>
                  </a:cubicBezTo>
                  <a:cubicBezTo>
                    <a:pt x="27082" y="1757"/>
                    <a:pt x="27290" y="1654"/>
                    <a:pt x="27502" y="1561"/>
                  </a:cubicBezTo>
                  <a:cubicBezTo>
                    <a:pt x="27709" y="1469"/>
                    <a:pt x="27920" y="1383"/>
                    <a:pt x="28131" y="1302"/>
                  </a:cubicBezTo>
                  <a:cubicBezTo>
                    <a:pt x="28421" y="1197"/>
                    <a:pt x="28722" y="1093"/>
                    <a:pt x="29028" y="1006"/>
                  </a:cubicBezTo>
                  <a:cubicBezTo>
                    <a:pt x="29203" y="958"/>
                    <a:pt x="29378" y="909"/>
                    <a:pt x="29554" y="867"/>
                  </a:cubicBezTo>
                  <a:cubicBezTo>
                    <a:pt x="29660" y="842"/>
                    <a:pt x="29766" y="818"/>
                    <a:pt x="29872" y="794"/>
                  </a:cubicBezTo>
                  <a:close/>
                  <a:moveTo>
                    <a:pt x="28658" y="701"/>
                  </a:moveTo>
                  <a:cubicBezTo>
                    <a:pt x="28752" y="701"/>
                    <a:pt x="28848" y="703"/>
                    <a:pt x="28944" y="706"/>
                  </a:cubicBezTo>
                  <a:cubicBezTo>
                    <a:pt x="29040" y="710"/>
                    <a:pt x="29136" y="715"/>
                    <a:pt x="29231" y="722"/>
                  </a:cubicBezTo>
                  <a:cubicBezTo>
                    <a:pt x="29263" y="725"/>
                    <a:pt x="29304" y="728"/>
                    <a:pt x="29345" y="732"/>
                  </a:cubicBezTo>
                  <a:cubicBezTo>
                    <a:pt x="29312" y="741"/>
                    <a:pt x="29279" y="750"/>
                    <a:pt x="29245" y="760"/>
                  </a:cubicBezTo>
                  <a:cubicBezTo>
                    <a:pt x="28983" y="835"/>
                    <a:pt x="28722" y="915"/>
                    <a:pt x="28466" y="1008"/>
                  </a:cubicBezTo>
                  <a:cubicBezTo>
                    <a:pt x="28206" y="1100"/>
                    <a:pt x="27946" y="1197"/>
                    <a:pt x="27692" y="1304"/>
                  </a:cubicBezTo>
                  <a:cubicBezTo>
                    <a:pt x="27442" y="1409"/>
                    <a:pt x="27193" y="1520"/>
                    <a:pt x="26950" y="1639"/>
                  </a:cubicBezTo>
                  <a:cubicBezTo>
                    <a:pt x="26751" y="1736"/>
                    <a:pt x="26554" y="1837"/>
                    <a:pt x="26360" y="1942"/>
                  </a:cubicBezTo>
                  <a:cubicBezTo>
                    <a:pt x="26297" y="1952"/>
                    <a:pt x="26235" y="1964"/>
                    <a:pt x="26172" y="1976"/>
                  </a:cubicBezTo>
                  <a:cubicBezTo>
                    <a:pt x="25947" y="2020"/>
                    <a:pt x="25723" y="2068"/>
                    <a:pt x="25502" y="2127"/>
                  </a:cubicBezTo>
                  <a:cubicBezTo>
                    <a:pt x="25238" y="2197"/>
                    <a:pt x="24976" y="2271"/>
                    <a:pt x="24719" y="2363"/>
                  </a:cubicBezTo>
                  <a:cubicBezTo>
                    <a:pt x="24619" y="2398"/>
                    <a:pt x="24520" y="2435"/>
                    <a:pt x="24421" y="2472"/>
                  </a:cubicBezTo>
                  <a:cubicBezTo>
                    <a:pt x="24424" y="2469"/>
                    <a:pt x="24426" y="2467"/>
                    <a:pt x="24429" y="2465"/>
                  </a:cubicBezTo>
                  <a:cubicBezTo>
                    <a:pt x="24529" y="2389"/>
                    <a:pt x="24630" y="2314"/>
                    <a:pt x="24731" y="2240"/>
                  </a:cubicBezTo>
                  <a:cubicBezTo>
                    <a:pt x="24939" y="2092"/>
                    <a:pt x="25149" y="1945"/>
                    <a:pt x="25368" y="1812"/>
                  </a:cubicBezTo>
                  <a:cubicBezTo>
                    <a:pt x="25585" y="1681"/>
                    <a:pt x="25804" y="1555"/>
                    <a:pt x="26028" y="1436"/>
                  </a:cubicBezTo>
                  <a:cubicBezTo>
                    <a:pt x="26261" y="1314"/>
                    <a:pt x="26497" y="1196"/>
                    <a:pt x="26737" y="1090"/>
                  </a:cubicBezTo>
                  <a:cubicBezTo>
                    <a:pt x="26865" y="1032"/>
                    <a:pt x="26993" y="975"/>
                    <a:pt x="27123" y="922"/>
                  </a:cubicBezTo>
                  <a:cubicBezTo>
                    <a:pt x="27229" y="879"/>
                    <a:pt x="27335" y="837"/>
                    <a:pt x="27442" y="796"/>
                  </a:cubicBezTo>
                  <a:cubicBezTo>
                    <a:pt x="27460" y="794"/>
                    <a:pt x="27479" y="792"/>
                    <a:pt x="27497" y="788"/>
                  </a:cubicBezTo>
                  <a:cubicBezTo>
                    <a:pt x="27626" y="771"/>
                    <a:pt x="27755" y="753"/>
                    <a:pt x="27884" y="742"/>
                  </a:cubicBezTo>
                  <a:cubicBezTo>
                    <a:pt x="27969" y="734"/>
                    <a:pt x="28056" y="727"/>
                    <a:pt x="28141" y="721"/>
                  </a:cubicBezTo>
                  <a:cubicBezTo>
                    <a:pt x="28297" y="712"/>
                    <a:pt x="28462" y="701"/>
                    <a:pt x="28629" y="701"/>
                  </a:cubicBezTo>
                  <a:close/>
                  <a:moveTo>
                    <a:pt x="26540" y="986"/>
                  </a:moveTo>
                  <a:lnTo>
                    <a:pt x="26540" y="986"/>
                  </a:lnTo>
                  <a:cubicBezTo>
                    <a:pt x="26461" y="1021"/>
                    <a:pt x="26383" y="1059"/>
                    <a:pt x="26304" y="1099"/>
                  </a:cubicBezTo>
                  <a:cubicBezTo>
                    <a:pt x="26072" y="1215"/>
                    <a:pt x="25842" y="1335"/>
                    <a:pt x="25617" y="1467"/>
                  </a:cubicBezTo>
                  <a:cubicBezTo>
                    <a:pt x="25395" y="1596"/>
                    <a:pt x="25175" y="1729"/>
                    <a:pt x="24961" y="1872"/>
                  </a:cubicBezTo>
                  <a:cubicBezTo>
                    <a:pt x="24781" y="1993"/>
                    <a:pt x="24601" y="2115"/>
                    <a:pt x="24428" y="2245"/>
                  </a:cubicBezTo>
                  <a:cubicBezTo>
                    <a:pt x="24223" y="2399"/>
                    <a:pt x="24021" y="2555"/>
                    <a:pt x="23825" y="2718"/>
                  </a:cubicBezTo>
                  <a:cubicBezTo>
                    <a:pt x="23772" y="2742"/>
                    <a:pt x="23719" y="2766"/>
                    <a:pt x="23667" y="2789"/>
                  </a:cubicBezTo>
                  <a:cubicBezTo>
                    <a:pt x="23654" y="2785"/>
                    <a:pt x="23642" y="2779"/>
                    <a:pt x="23631" y="2774"/>
                  </a:cubicBezTo>
                  <a:cubicBezTo>
                    <a:pt x="23570" y="2748"/>
                    <a:pt x="23508" y="2721"/>
                    <a:pt x="23447" y="2695"/>
                  </a:cubicBezTo>
                  <a:cubicBezTo>
                    <a:pt x="23565" y="2588"/>
                    <a:pt x="23685" y="2484"/>
                    <a:pt x="23810" y="2387"/>
                  </a:cubicBezTo>
                  <a:cubicBezTo>
                    <a:pt x="23915" y="2304"/>
                    <a:pt x="24021" y="2225"/>
                    <a:pt x="24128" y="2146"/>
                  </a:cubicBezTo>
                  <a:cubicBezTo>
                    <a:pt x="24275" y="2046"/>
                    <a:pt x="24422" y="1946"/>
                    <a:pt x="24574" y="1855"/>
                  </a:cubicBezTo>
                  <a:cubicBezTo>
                    <a:pt x="24650" y="1809"/>
                    <a:pt x="24728" y="1763"/>
                    <a:pt x="24806" y="1719"/>
                  </a:cubicBezTo>
                  <a:cubicBezTo>
                    <a:pt x="24883" y="1676"/>
                    <a:pt x="24959" y="1635"/>
                    <a:pt x="25036" y="1594"/>
                  </a:cubicBezTo>
                  <a:cubicBezTo>
                    <a:pt x="25196" y="1512"/>
                    <a:pt x="25354" y="1430"/>
                    <a:pt x="25518" y="1359"/>
                  </a:cubicBezTo>
                  <a:cubicBezTo>
                    <a:pt x="25600" y="1322"/>
                    <a:pt x="25682" y="1286"/>
                    <a:pt x="25764" y="1251"/>
                  </a:cubicBezTo>
                  <a:cubicBezTo>
                    <a:pt x="25847" y="1218"/>
                    <a:pt x="25929" y="1185"/>
                    <a:pt x="26013" y="1154"/>
                  </a:cubicBezTo>
                  <a:cubicBezTo>
                    <a:pt x="26166" y="1100"/>
                    <a:pt x="26329" y="1042"/>
                    <a:pt x="26497" y="997"/>
                  </a:cubicBezTo>
                  <a:lnTo>
                    <a:pt x="26540" y="986"/>
                  </a:lnTo>
                  <a:close/>
                  <a:moveTo>
                    <a:pt x="23302" y="2829"/>
                  </a:moveTo>
                  <a:cubicBezTo>
                    <a:pt x="23350" y="2849"/>
                    <a:pt x="23399" y="2870"/>
                    <a:pt x="23447" y="2892"/>
                  </a:cubicBezTo>
                  <a:cubicBezTo>
                    <a:pt x="23305" y="2960"/>
                    <a:pt x="23164" y="3031"/>
                    <a:pt x="23026" y="3103"/>
                  </a:cubicBezTo>
                  <a:cubicBezTo>
                    <a:pt x="23082" y="3045"/>
                    <a:pt x="23139" y="2986"/>
                    <a:pt x="23198" y="2929"/>
                  </a:cubicBezTo>
                  <a:cubicBezTo>
                    <a:pt x="23232" y="2896"/>
                    <a:pt x="23267" y="2862"/>
                    <a:pt x="23302" y="2829"/>
                  </a:cubicBezTo>
                  <a:close/>
                  <a:moveTo>
                    <a:pt x="25885" y="2212"/>
                  </a:moveTo>
                  <a:cubicBezTo>
                    <a:pt x="25791" y="2269"/>
                    <a:pt x="25700" y="2326"/>
                    <a:pt x="25609" y="2385"/>
                  </a:cubicBezTo>
                  <a:cubicBezTo>
                    <a:pt x="25374" y="2539"/>
                    <a:pt x="25144" y="2698"/>
                    <a:pt x="24923" y="2872"/>
                  </a:cubicBezTo>
                  <a:cubicBezTo>
                    <a:pt x="24820" y="2954"/>
                    <a:pt x="24717" y="3036"/>
                    <a:pt x="24617" y="3122"/>
                  </a:cubicBezTo>
                  <a:cubicBezTo>
                    <a:pt x="24529" y="3122"/>
                    <a:pt x="24440" y="3122"/>
                    <a:pt x="24353" y="3124"/>
                  </a:cubicBezTo>
                  <a:cubicBezTo>
                    <a:pt x="24348" y="3122"/>
                    <a:pt x="24344" y="3120"/>
                    <a:pt x="24340" y="3118"/>
                  </a:cubicBezTo>
                  <a:cubicBezTo>
                    <a:pt x="24194" y="3043"/>
                    <a:pt x="24050" y="2970"/>
                    <a:pt x="23902" y="2899"/>
                  </a:cubicBezTo>
                  <a:cubicBezTo>
                    <a:pt x="23931" y="2875"/>
                    <a:pt x="23960" y="2851"/>
                    <a:pt x="23989" y="2825"/>
                  </a:cubicBezTo>
                  <a:cubicBezTo>
                    <a:pt x="24037" y="2806"/>
                    <a:pt x="24086" y="2785"/>
                    <a:pt x="24134" y="2765"/>
                  </a:cubicBezTo>
                  <a:cubicBezTo>
                    <a:pt x="24259" y="2717"/>
                    <a:pt x="24384" y="2668"/>
                    <a:pt x="24510" y="2622"/>
                  </a:cubicBezTo>
                  <a:cubicBezTo>
                    <a:pt x="24765" y="2531"/>
                    <a:pt x="25022" y="2443"/>
                    <a:pt x="25283" y="2369"/>
                  </a:cubicBezTo>
                  <a:cubicBezTo>
                    <a:pt x="25415" y="2332"/>
                    <a:pt x="25545" y="2294"/>
                    <a:pt x="25677" y="2262"/>
                  </a:cubicBezTo>
                  <a:cubicBezTo>
                    <a:pt x="25746" y="2244"/>
                    <a:pt x="25816" y="2228"/>
                    <a:pt x="25885" y="2212"/>
                  </a:cubicBezTo>
                  <a:close/>
                  <a:moveTo>
                    <a:pt x="18131" y="2230"/>
                  </a:moveTo>
                  <a:cubicBezTo>
                    <a:pt x="18159" y="2230"/>
                    <a:pt x="18187" y="2230"/>
                    <a:pt x="18216" y="2232"/>
                  </a:cubicBezTo>
                  <a:cubicBezTo>
                    <a:pt x="18310" y="2234"/>
                    <a:pt x="18403" y="2237"/>
                    <a:pt x="18497" y="2244"/>
                  </a:cubicBezTo>
                  <a:cubicBezTo>
                    <a:pt x="18631" y="2256"/>
                    <a:pt x="18765" y="2267"/>
                    <a:pt x="18897" y="2290"/>
                  </a:cubicBezTo>
                  <a:cubicBezTo>
                    <a:pt x="18970" y="2303"/>
                    <a:pt x="19043" y="2316"/>
                    <a:pt x="19116" y="2332"/>
                  </a:cubicBezTo>
                  <a:cubicBezTo>
                    <a:pt x="19232" y="2359"/>
                    <a:pt x="19349" y="2386"/>
                    <a:pt x="19463" y="2421"/>
                  </a:cubicBezTo>
                  <a:cubicBezTo>
                    <a:pt x="19551" y="2448"/>
                    <a:pt x="19639" y="2475"/>
                    <a:pt x="19724" y="2506"/>
                  </a:cubicBezTo>
                  <a:cubicBezTo>
                    <a:pt x="19765" y="2521"/>
                    <a:pt x="19805" y="2536"/>
                    <a:pt x="19845" y="2550"/>
                  </a:cubicBezTo>
                  <a:cubicBezTo>
                    <a:pt x="19975" y="2602"/>
                    <a:pt x="20104" y="2653"/>
                    <a:pt x="20230" y="2713"/>
                  </a:cubicBezTo>
                  <a:cubicBezTo>
                    <a:pt x="20311" y="2749"/>
                    <a:pt x="20389" y="2788"/>
                    <a:pt x="20468" y="2829"/>
                  </a:cubicBezTo>
                  <a:cubicBezTo>
                    <a:pt x="20505" y="2848"/>
                    <a:pt x="20542" y="2868"/>
                    <a:pt x="20579" y="2886"/>
                  </a:cubicBezTo>
                  <a:lnTo>
                    <a:pt x="20588" y="2892"/>
                  </a:lnTo>
                  <a:cubicBezTo>
                    <a:pt x="20507" y="2894"/>
                    <a:pt x="20427" y="2897"/>
                    <a:pt x="20347" y="2903"/>
                  </a:cubicBezTo>
                  <a:cubicBezTo>
                    <a:pt x="20093" y="2920"/>
                    <a:pt x="19840" y="2946"/>
                    <a:pt x="19589" y="2995"/>
                  </a:cubicBezTo>
                  <a:cubicBezTo>
                    <a:pt x="19386" y="3034"/>
                    <a:pt x="19184" y="3078"/>
                    <a:pt x="18985" y="3135"/>
                  </a:cubicBezTo>
                  <a:cubicBezTo>
                    <a:pt x="18977" y="3137"/>
                    <a:pt x="18969" y="3139"/>
                    <a:pt x="18962" y="3140"/>
                  </a:cubicBezTo>
                  <a:cubicBezTo>
                    <a:pt x="18911" y="3100"/>
                    <a:pt x="18859" y="3060"/>
                    <a:pt x="18806" y="3021"/>
                  </a:cubicBezTo>
                  <a:cubicBezTo>
                    <a:pt x="18629" y="2893"/>
                    <a:pt x="18448" y="2771"/>
                    <a:pt x="18256" y="2666"/>
                  </a:cubicBezTo>
                  <a:cubicBezTo>
                    <a:pt x="18179" y="2624"/>
                    <a:pt x="18098" y="2578"/>
                    <a:pt x="18019" y="2541"/>
                  </a:cubicBezTo>
                  <a:cubicBezTo>
                    <a:pt x="17941" y="2504"/>
                    <a:pt x="17864" y="2469"/>
                    <a:pt x="17784" y="2437"/>
                  </a:cubicBezTo>
                  <a:cubicBezTo>
                    <a:pt x="17745" y="2422"/>
                    <a:pt x="17706" y="2407"/>
                    <a:pt x="17666" y="2392"/>
                  </a:cubicBezTo>
                  <a:cubicBezTo>
                    <a:pt x="17624" y="2376"/>
                    <a:pt x="17581" y="2361"/>
                    <a:pt x="17538" y="2348"/>
                  </a:cubicBezTo>
                  <a:cubicBezTo>
                    <a:pt x="17494" y="2334"/>
                    <a:pt x="17452" y="2322"/>
                    <a:pt x="17408" y="2308"/>
                  </a:cubicBezTo>
                  <a:cubicBezTo>
                    <a:pt x="17386" y="2302"/>
                    <a:pt x="17364" y="2296"/>
                    <a:pt x="17342" y="2290"/>
                  </a:cubicBezTo>
                  <a:cubicBezTo>
                    <a:pt x="17359" y="2287"/>
                    <a:pt x="17375" y="2285"/>
                    <a:pt x="17393" y="2282"/>
                  </a:cubicBezTo>
                  <a:cubicBezTo>
                    <a:pt x="17479" y="2270"/>
                    <a:pt x="17567" y="2260"/>
                    <a:pt x="17654" y="2252"/>
                  </a:cubicBezTo>
                  <a:cubicBezTo>
                    <a:pt x="17698" y="2249"/>
                    <a:pt x="17743" y="2247"/>
                    <a:pt x="17786" y="2243"/>
                  </a:cubicBezTo>
                  <a:cubicBezTo>
                    <a:pt x="17901" y="2237"/>
                    <a:pt x="18016" y="2230"/>
                    <a:pt x="18131" y="2230"/>
                  </a:cubicBezTo>
                  <a:close/>
                  <a:moveTo>
                    <a:pt x="23751" y="3034"/>
                  </a:moveTo>
                  <a:cubicBezTo>
                    <a:pt x="23829" y="3071"/>
                    <a:pt x="23907" y="3108"/>
                    <a:pt x="23984" y="3146"/>
                  </a:cubicBezTo>
                  <a:cubicBezTo>
                    <a:pt x="23848" y="3157"/>
                    <a:pt x="23713" y="3170"/>
                    <a:pt x="23579" y="3190"/>
                  </a:cubicBezTo>
                  <a:cubicBezTo>
                    <a:pt x="23635" y="3137"/>
                    <a:pt x="23693" y="3085"/>
                    <a:pt x="23751" y="3034"/>
                  </a:cubicBezTo>
                  <a:close/>
                  <a:moveTo>
                    <a:pt x="23402" y="3092"/>
                  </a:moveTo>
                  <a:cubicBezTo>
                    <a:pt x="23347" y="3144"/>
                    <a:pt x="23290" y="3197"/>
                    <a:pt x="23236" y="3250"/>
                  </a:cubicBezTo>
                  <a:cubicBezTo>
                    <a:pt x="23205" y="3257"/>
                    <a:pt x="23173" y="3264"/>
                    <a:pt x="23145" y="3271"/>
                  </a:cubicBezTo>
                  <a:cubicBezTo>
                    <a:pt x="23125" y="3265"/>
                    <a:pt x="23107" y="3258"/>
                    <a:pt x="23089" y="3253"/>
                  </a:cubicBezTo>
                  <a:lnTo>
                    <a:pt x="23089" y="3253"/>
                  </a:lnTo>
                  <a:cubicBezTo>
                    <a:pt x="23193" y="3198"/>
                    <a:pt x="23296" y="3144"/>
                    <a:pt x="23402" y="3092"/>
                  </a:cubicBezTo>
                  <a:close/>
                  <a:moveTo>
                    <a:pt x="28257" y="1960"/>
                  </a:moveTo>
                  <a:cubicBezTo>
                    <a:pt x="28188" y="1999"/>
                    <a:pt x="28119" y="2039"/>
                    <a:pt x="28051" y="2078"/>
                  </a:cubicBezTo>
                  <a:cubicBezTo>
                    <a:pt x="27817" y="2217"/>
                    <a:pt x="27584" y="2360"/>
                    <a:pt x="27360" y="2515"/>
                  </a:cubicBezTo>
                  <a:cubicBezTo>
                    <a:pt x="27168" y="2646"/>
                    <a:pt x="26978" y="2781"/>
                    <a:pt x="26797" y="2926"/>
                  </a:cubicBezTo>
                  <a:cubicBezTo>
                    <a:pt x="26630" y="3060"/>
                    <a:pt x="26463" y="3196"/>
                    <a:pt x="26305" y="3340"/>
                  </a:cubicBezTo>
                  <a:cubicBezTo>
                    <a:pt x="26117" y="3297"/>
                    <a:pt x="25929" y="3257"/>
                    <a:pt x="25738" y="3227"/>
                  </a:cubicBezTo>
                  <a:cubicBezTo>
                    <a:pt x="25506" y="3190"/>
                    <a:pt x="25274" y="3158"/>
                    <a:pt x="25041" y="3142"/>
                  </a:cubicBezTo>
                  <a:cubicBezTo>
                    <a:pt x="24988" y="3138"/>
                    <a:pt x="24935" y="3135"/>
                    <a:pt x="24881" y="3131"/>
                  </a:cubicBezTo>
                  <a:cubicBezTo>
                    <a:pt x="24930" y="3093"/>
                    <a:pt x="24978" y="3055"/>
                    <a:pt x="25028" y="3017"/>
                  </a:cubicBezTo>
                  <a:cubicBezTo>
                    <a:pt x="25099" y="2963"/>
                    <a:pt x="25170" y="2911"/>
                    <a:pt x="25242" y="2859"/>
                  </a:cubicBezTo>
                  <a:cubicBezTo>
                    <a:pt x="25506" y="2672"/>
                    <a:pt x="25774" y="2490"/>
                    <a:pt x="26051" y="2325"/>
                  </a:cubicBezTo>
                  <a:cubicBezTo>
                    <a:pt x="26177" y="2250"/>
                    <a:pt x="26304" y="2176"/>
                    <a:pt x="26431" y="2105"/>
                  </a:cubicBezTo>
                  <a:cubicBezTo>
                    <a:pt x="26517" y="2091"/>
                    <a:pt x="26602" y="2077"/>
                    <a:pt x="26687" y="2065"/>
                  </a:cubicBezTo>
                  <a:cubicBezTo>
                    <a:pt x="26813" y="2047"/>
                    <a:pt x="26938" y="2030"/>
                    <a:pt x="27064" y="2017"/>
                  </a:cubicBezTo>
                  <a:cubicBezTo>
                    <a:pt x="27188" y="2004"/>
                    <a:pt x="27311" y="1993"/>
                    <a:pt x="27435" y="1983"/>
                  </a:cubicBezTo>
                  <a:cubicBezTo>
                    <a:pt x="27641" y="1969"/>
                    <a:pt x="27849" y="1960"/>
                    <a:pt x="28057" y="1960"/>
                  </a:cubicBezTo>
                  <a:close/>
                  <a:moveTo>
                    <a:pt x="16925" y="2374"/>
                  </a:moveTo>
                  <a:cubicBezTo>
                    <a:pt x="16941" y="2376"/>
                    <a:pt x="16956" y="2378"/>
                    <a:pt x="16972" y="2382"/>
                  </a:cubicBezTo>
                  <a:cubicBezTo>
                    <a:pt x="17060" y="2394"/>
                    <a:pt x="17148" y="2412"/>
                    <a:pt x="17236" y="2430"/>
                  </a:cubicBezTo>
                  <a:cubicBezTo>
                    <a:pt x="17323" y="2450"/>
                    <a:pt x="17411" y="2473"/>
                    <a:pt x="17499" y="2500"/>
                  </a:cubicBezTo>
                  <a:cubicBezTo>
                    <a:pt x="17538" y="2513"/>
                    <a:pt x="17577" y="2527"/>
                    <a:pt x="17618" y="2540"/>
                  </a:cubicBezTo>
                  <a:cubicBezTo>
                    <a:pt x="17693" y="2568"/>
                    <a:pt x="17769" y="2600"/>
                    <a:pt x="17844" y="2633"/>
                  </a:cubicBezTo>
                  <a:cubicBezTo>
                    <a:pt x="17923" y="2668"/>
                    <a:pt x="17999" y="2706"/>
                    <a:pt x="18075" y="2747"/>
                  </a:cubicBezTo>
                  <a:cubicBezTo>
                    <a:pt x="18180" y="2804"/>
                    <a:pt x="18293" y="2868"/>
                    <a:pt x="18401" y="2941"/>
                  </a:cubicBezTo>
                  <a:cubicBezTo>
                    <a:pt x="18474" y="2988"/>
                    <a:pt x="18544" y="3036"/>
                    <a:pt x="18613" y="3087"/>
                  </a:cubicBezTo>
                  <a:cubicBezTo>
                    <a:pt x="18659" y="3122"/>
                    <a:pt x="18710" y="3160"/>
                    <a:pt x="18761" y="3199"/>
                  </a:cubicBezTo>
                  <a:cubicBezTo>
                    <a:pt x="18601" y="3248"/>
                    <a:pt x="18441" y="3300"/>
                    <a:pt x="18284" y="3356"/>
                  </a:cubicBezTo>
                  <a:cubicBezTo>
                    <a:pt x="18089" y="3427"/>
                    <a:pt x="17895" y="3502"/>
                    <a:pt x="17704" y="3583"/>
                  </a:cubicBezTo>
                  <a:cubicBezTo>
                    <a:pt x="17692" y="3588"/>
                    <a:pt x="17679" y="3593"/>
                    <a:pt x="17666" y="3599"/>
                  </a:cubicBezTo>
                  <a:cubicBezTo>
                    <a:pt x="17495" y="3553"/>
                    <a:pt x="17323" y="3510"/>
                    <a:pt x="17149" y="3480"/>
                  </a:cubicBezTo>
                  <a:cubicBezTo>
                    <a:pt x="17022" y="3459"/>
                    <a:pt x="16895" y="3437"/>
                    <a:pt x="16766" y="3423"/>
                  </a:cubicBezTo>
                  <a:cubicBezTo>
                    <a:pt x="16636" y="3408"/>
                    <a:pt x="16506" y="3397"/>
                    <a:pt x="16376" y="3388"/>
                  </a:cubicBezTo>
                  <a:cubicBezTo>
                    <a:pt x="16241" y="3377"/>
                    <a:pt x="16106" y="3371"/>
                    <a:pt x="15972" y="3371"/>
                  </a:cubicBezTo>
                  <a:lnTo>
                    <a:pt x="15972" y="3373"/>
                  </a:lnTo>
                  <a:lnTo>
                    <a:pt x="15958" y="3373"/>
                  </a:lnTo>
                  <a:cubicBezTo>
                    <a:pt x="15814" y="3373"/>
                    <a:pt x="15669" y="3374"/>
                    <a:pt x="15524" y="3381"/>
                  </a:cubicBezTo>
                  <a:cubicBezTo>
                    <a:pt x="15284" y="3394"/>
                    <a:pt x="15043" y="3411"/>
                    <a:pt x="14802" y="3443"/>
                  </a:cubicBezTo>
                  <a:cubicBezTo>
                    <a:pt x="14665" y="3460"/>
                    <a:pt x="14528" y="3478"/>
                    <a:pt x="14391" y="3502"/>
                  </a:cubicBezTo>
                  <a:cubicBezTo>
                    <a:pt x="14254" y="3526"/>
                    <a:pt x="14118" y="3553"/>
                    <a:pt x="13981" y="3582"/>
                  </a:cubicBezTo>
                  <a:cubicBezTo>
                    <a:pt x="13959" y="3586"/>
                    <a:pt x="13938" y="3591"/>
                    <a:pt x="13916" y="3597"/>
                  </a:cubicBezTo>
                  <a:cubicBezTo>
                    <a:pt x="13923" y="3592"/>
                    <a:pt x="13929" y="3587"/>
                    <a:pt x="13936" y="3583"/>
                  </a:cubicBezTo>
                  <a:cubicBezTo>
                    <a:pt x="14051" y="3513"/>
                    <a:pt x="14165" y="3446"/>
                    <a:pt x="14282" y="3382"/>
                  </a:cubicBezTo>
                  <a:cubicBezTo>
                    <a:pt x="14515" y="3258"/>
                    <a:pt x="14754" y="3140"/>
                    <a:pt x="15000" y="3038"/>
                  </a:cubicBezTo>
                  <a:cubicBezTo>
                    <a:pt x="15205" y="2951"/>
                    <a:pt x="15411" y="2869"/>
                    <a:pt x="15620" y="2791"/>
                  </a:cubicBezTo>
                  <a:cubicBezTo>
                    <a:pt x="15868" y="2699"/>
                    <a:pt x="16117" y="2608"/>
                    <a:pt x="16370" y="2530"/>
                  </a:cubicBezTo>
                  <a:cubicBezTo>
                    <a:pt x="16497" y="2490"/>
                    <a:pt x="16625" y="2450"/>
                    <a:pt x="16754" y="2416"/>
                  </a:cubicBezTo>
                  <a:cubicBezTo>
                    <a:pt x="16811" y="2401"/>
                    <a:pt x="16868" y="2387"/>
                    <a:pt x="16925" y="2374"/>
                  </a:cubicBezTo>
                  <a:close/>
                  <a:moveTo>
                    <a:pt x="24292" y="3301"/>
                  </a:moveTo>
                  <a:cubicBezTo>
                    <a:pt x="24318" y="3315"/>
                    <a:pt x="24342" y="3327"/>
                    <a:pt x="24368" y="3340"/>
                  </a:cubicBezTo>
                  <a:cubicBezTo>
                    <a:pt x="24342" y="3363"/>
                    <a:pt x="24318" y="3385"/>
                    <a:pt x="24294" y="3408"/>
                  </a:cubicBezTo>
                  <a:cubicBezTo>
                    <a:pt x="24217" y="3480"/>
                    <a:pt x="24141" y="3552"/>
                    <a:pt x="24065" y="3625"/>
                  </a:cubicBezTo>
                  <a:cubicBezTo>
                    <a:pt x="24022" y="3606"/>
                    <a:pt x="23978" y="3587"/>
                    <a:pt x="23934" y="3569"/>
                  </a:cubicBezTo>
                  <a:cubicBezTo>
                    <a:pt x="23777" y="3503"/>
                    <a:pt x="23622" y="3438"/>
                    <a:pt x="23462" y="3379"/>
                  </a:cubicBezTo>
                  <a:cubicBezTo>
                    <a:pt x="23538" y="3367"/>
                    <a:pt x="23616" y="3355"/>
                    <a:pt x="23692" y="3347"/>
                  </a:cubicBezTo>
                  <a:cubicBezTo>
                    <a:pt x="23783" y="3336"/>
                    <a:pt x="23873" y="3327"/>
                    <a:pt x="23965" y="3319"/>
                  </a:cubicBezTo>
                  <a:cubicBezTo>
                    <a:pt x="24043" y="3314"/>
                    <a:pt x="24133" y="3308"/>
                    <a:pt x="24223" y="3304"/>
                  </a:cubicBezTo>
                  <a:cubicBezTo>
                    <a:pt x="24246" y="3303"/>
                    <a:pt x="24269" y="3302"/>
                    <a:pt x="24292" y="3301"/>
                  </a:cubicBezTo>
                  <a:close/>
                  <a:moveTo>
                    <a:pt x="21240" y="3090"/>
                  </a:moveTo>
                  <a:lnTo>
                    <a:pt x="21240" y="3090"/>
                  </a:lnTo>
                  <a:cubicBezTo>
                    <a:pt x="21453" y="3108"/>
                    <a:pt x="21666" y="3129"/>
                    <a:pt x="21878" y="3164"/>
                  </a:cubicBezTo>
                  <a:cubicBezTo>
                    <a:pt x="21964" y="3176"/>
                    <a:pt x="22051" y="3191"/>
                    <a:pt x="22136" y="3206"/>
                  </a:cubicBezTo>
                  <a:cubicBezTo>
                    <a:pt x="22222" y="3222"/>
                    <a:pt x="22309" y="3241"/>
                    <a:pt x="22394" y="3259"/>
                  </a:cubicBezTo>
                  <a:cubicBezTo>
                    <a:pt x="22451" y="3273"/>
                    <a:pt x="22519" y="3289"/>
                    <a:pt x="22587" y="3306"/>
                  </a:cubicBezTo>
                  <a:cubicBezTo>
                    <a:pt x="22563" y="3332"/>
                    <a:pt x="22538" y="3360"/>
                    <a:pt x="22514" y="3388"/>
                  </a:cubicBezTo>
                  <a:cubicBezTo>
                    <a:pt x="22349" y="3485"/>
                    <a:pt x="22185" y="3585"/>
                    <a:pt x="22023" y="3691"/>
                  </a:cubicBezTo>
                  <a:cubicBezTo>
                    <a:pt x="21954" y="3630"/>
                    <a:pt x="21885" y="3569"/>
                    <a:pt x="21812" y="3511"/>
                  </a:cubicBezTo>
                  <a:cubicBezTo>
                    <a:pt x="21709" y="3429"/>
                    <a:pt x="21605" y="3349"/>
                    <a:pt x="21499" y="3270"/>
                  </a:cubicBezTo>
                  <a:cubicBezTo>
                    <a:pt x="21415" y="3207"/>
                    <a:pt x="21328" y="3147"/>
                    <a:pt x="21240" y="3090"/>
                  </a:cubicBezTo>
                  <a:close/>
                  <a:moveTo>
                    <a:pt x="24678" y="3296"/>
                  </a:moveTo>
                  <a:cubicBezTo>
                    <a:pt x="24708" y="3297"/>
                    <a:pt x="24737" y="3297"/>
                    <a:pt x="24766" y="3299"/>
                  </a:cubicBezTo>
                  <a:cubicBezTo>
                    <a:pt x="24856" y="3302"/>
                    <a:pt x="24945" y="3306"/>
                    <a:pt x="25034" y="3312"/>
                  </a:cubicBezTo>
                  <a:cubicBezTo>
                    <a:pt x="25214" y="3327"/>
                    <a:pt x="25398" y="3345"/>
                    <a:pt x="25580" y="3373"/>
                  </a:cubicBezTo>
                  <a:cubicBezTo>
                    <a:pt x="25671" y="3386"/>
                    <a:pt x="25763" y="3401"/>
                    <a:pt x="25854" y="3418"/>
                  </a:cubicBezTo>
                  <a:cubicBezTo>
                    <a:pt x="25943" y="3434"/>
                    <a:pt x="26032" y="3451"/>
                    <a:pt x="26120" y="3470"/>
                  </a:cubicBezTo>
                  <a:cubicBezTo>
                    <a:pt x="26132" y="3472"/>
                    <a:pt x="26145" y="3475"/>
                    <a:pt x="26156" y="3478"/>
                  </a:cubicBezTo>
                  <a:cubicBezTo>
                    <a:pt x="26000" y="3628"/>
                    <a:pt x="25847" y="3780"/>
                    <a:pt x="25700" y="3941"/>
                  </a:cubicBezTo>
                  <a:cubicBezTo>
                    <a:pt x="25451" y="3766"/>
                    <a:pt x="25197" y="3598"/>
                    <a:pt x="24933" y="3445"/>
                  </a:cubicBezTo>
                  <a:cubicBezTo>
                    <a:pt x="24848" y="3396"/>
                    <a:pt x="24762" y="3347"/>
                    <a:pt x="24676" y="3299"/>
                  </a:cubicBezTo>
                  <a:cubicBezTo>
                    <a:pt x="24677" y="3299"/>
                    <a:pt x="24678" y="3297"/>
                    <a:pt x="24678" y="3296"/>
                  </a:cubicBezTo>
                  <a:close/>
                  <a:moveTo>
                    <a:pt x="35974" y="1592"/>
                  </a:moveTo>
                  <a:lnTo>
                    <a:pt x="35974" y="1592"/>
                  </a:lnTo>
                  <a:cubicBezTo>
                    <a:pt x="35979" y="1594"/>
                    <a:pt x="35983" y="1596"/>
                    <a:pt x="35987" y="1599"/>
                  </a:cubicBezTo>
                  <a:cubicBezTo>
                    <a:pt x="36095" y="1659"/>
                    <a:pt x="36203" y="1719"/>
                    <a:pt x="36306" y="1787"/>
                  </a:cubicBezTo>
                  <a:cubicBezTo>
                    <a:pt x="36374" y="1831"/>
                    <a:pt x="36441" y="1877"/>
                    <a:pt x="36507" y="1926"/>
                  </a:cubicBezTo>
                  <a:cubicBezTo>
                    <a:pt x="36567" y="1971"/>
                    <a:pt x="36635" y="2024"/>
                    <a:pt x="36701" y="2079"/>
                  </a:cubicBezTo>
                  <a:cubicBezTo>
                    <a:pt x="36768" y="2133"/>
                    <a:pt x="36831" y="2189"/>
                    <a:pt x="36893" y="2248"/>
                  </a:cubicBezTo>
                  <a:cubicBezTo>
                    <a:pt x="36989" y="2338"/>
                    <a:pt x="37083" y="2430"/>
                    <a:pt x="37172" y="2527"/>
                  </a:cubicBezTo>
                  <a:cubicBezTo>
                    <a:pt x="37232" y="2592"/>
                    <a:pt x="37291" y="2659"/>
                    <a:pt x="37348" y="2726"/>
                  </a:cubicBezTo>
                  <a:cubicBezTo>
                    <a:pt x="37400" y="2788"/>
                    <a:pt x="37454" y="2855"/>
                    <a:pt x="37504" y="2924"/>
                  </a:cubicBezTo>
                  <a:cubicBezTo>
                    <a:pt x="37556" y="2994"/>
                    <a:pt x="37606" y="3065"/>
                    <a:pt x="37653" y="3138"/>
                  </a:cubicBezTo>
                  <a:cubicBezTo>
                    <a:pt x="37696" y="3204"/>
                    <a:pt x="37739" y="3276"/>
                    <a:pt x="37779" y="3349"/>
                  </a:cubicBezTo>
                  <a:cubicBezTo>
                    <a:pt x="37822" y="3427"/>
                    <a:pt x="37862" y="3504"/>
                    <a:pt x="37899" y="3584"/>
                  </a:cubicBezTo>
                  <a:cubicBezTo>
                    <a:pt x="37932" y="3655"/>
                    <a:pt x="37967" y="3737"/>
                    <a:pt x="38000" y="3819"/>
                  </a:cubicBezTo>
                  <a:cubicBezTo>
                    <a:pt x="38033" y="3901"/>
                    <a:pt x="38063" y="3985"/>
                    <a:pt x="38091" y="4068"/>
                  </a:cubicBezTo>
                  <a:cubicBezTo>
                    <a:pt x="38093" y="4077"/>
                    <a:pt x="38096" y="4085"/>
                    <a:pt x="38098" y="4094"/>
                  </a:cubicBezTo>
                  <a:cubicBezTo>
                    <a:pt x="38042" y="3993"/>
                    <a:pt x="37986" y="3890"/>
                    <a:pt x="37926" y="3791"/>
                  </a:cubicBezTo>
                  <a:cubicBezTo>
                    <a:pt x="37859" y="3677"/>
                    <a:pt x="37790" y="3565"/>
                    <a:pt x="37719" y="3455"/>
                  </a:cubicBezTo>
                  <a:cubicBezTo>
                    <a:pt x="37671" y="3378"/>
                    <a:pt x="37619" y="3301"/>
                    <a:pt x="37567" y="3227"/>
                  </a:cubicBezTo>
                  <a:cubicBezTo>
                    <a:pt x="37492" y="3120"/>
                    <a:pt x="37417" y="3012"/>
                    <a:pt x="37336" y="2911"/>
                  </a:cubicBezTo>
                  <a:cubicBezTo>
                    <a:pt x="37253" y="2807"/>
                    <a:pt x="37171" y="2705"/>
                    <a:pt x="37082" y="2607"/>
                  </a:cubicBezTo>
                  <a:cubicBezTo>
                    <a:pt x="36997" y="2515"/>
                    <a:pt x="36914" y="2422"/>
                    <a:pt x="36825" y="2333"/>
                  </a:cubicBezTo>
                  <a:cubicBezTo>
                    <a:pt x="36674" y="2183"/>
                    <a:pt x="36520" y="2033"/>
                    <a:pt x="36356" y="1896"/>
                  </a:cubicBezTo>
                  <a:lnTo>
                    <a:pt x="36356" y="1897"/>
                  </a:lnTo>
                  <a:cubicBezTo>
                    <a:pt x="36232" y="1792"/>
                    <a:pt x="36105" y="1689"/>
                    <a:pt x="35974" y="1592"/>
                  </a:cubicBezTo>
                  <a:close/>
                  <a:moveTo>
                    <a:pt x="23015" y="3475"/>
                  </a:moveTo>
                  <a:lnTo>
                    <a:pt x="23015" y="3475"/>
                  </a:lnTo>
                  <a:cubicBezTo>
                    <a:pt x="22909" y="3587"/>
                    <a:pt x="22805" y="3700"/>
                    <a:pt x="22706" y="3818"/>
                  </a:cubicBezTo>
                  <a:cubicBezTo>
                    <a:pt x="22624" y="3915"/>
                    <a:pt x="22543" y="4013"/>
                    <a:pt x="22466" y="4113"/>
                  </a:cubicBezTo>
                  <a:cubicBezTo>
                    <a:pt x="22412" y="4058"/>
                    <a:pt x="22361" y="4005"/>
                    <a:pt x="22306" y="3952"/>
                  </a:cubicBezTo>
                  <a:cubicBezTo>
                    <a:pt x="22310" y="3949"/>
                    <a:pt x="22312" y="3945"/>
                    <a:pt x="22314" y="3942"/>
                  </a:cubicBezTo>
                  <a:cubicBezTo>
                    <a:pt x="22392" y="3841"/>
                    <a:pt x="22469" y="3742"/>
                    <a:pt x="22549" y="3643"/>
                  </a:cubicBezTo>
                  <a:cubicBezTo>
                    <a:pt x="22587" y="3625"/>
                    <a:pt x="22625" y="3609"/>
                    <a:pt x="22664" y="3593"/>
                  </a:cubicBezTo>
                  <a:cubicBezTo>
                    <a:pt x="22705" y="3578"/>
                    <a:pt x="22745" y="3562"/>
                    <a:pt x="22785" y="3547"/>
                  </a:cubicBezTo>
                  <a:cubicBezTo>
                    <a:pt x="22862" y="3520"/>
                    <a:pt x="22938" y="3497"/>
                    <a:pt x="23015" y="3475"/>
                  </a:cubicBezTo>
                  <a:close/>
                  <a:moveTo>
                    <a:pt x="28872" y="1997"/>
                  </a:moveTo>
                  <a:cubicBezTo>
                    <a:pt x="28988" y="2009"/>
                    <a:pt x="29102" y="2023"/>
                    <a:pt x="29216" y="2040"/>
                  </a:cubicBezTo>
                  <a:cubicBezTo>
                    <a:pt x="29311" y="2055"/>
                    <a:pt x="29405" y="2070"/>
                    <a:pt x="29498" y="2086"/>
                  </a:cubicBezTo>
                  <a:cubicBezTo>
                    <a:pt x="29588" y="2103"/>
                    <a:pt x="29680" y="2121"/>
                    <a:pt x="29770" y="2140"/>
                  </a:cubicBezTo>
                  <a:cubicBezTo>
                    <a:pt x="29954" y="2183"/>
                    <a:pt x="30140" y="2226"/>
                    <a:pt x="30323" y="2281"/>
                  </a:cubicBezTo>
                  <a:cubicBezTo>
                    <a:pt x="30407" y="2305"/>
                    <a:pt x="30492" y="2331"/>
                    <a:pt x="30576" y="2359"/>
                  </a:cubicBezTo>
                  <a:cubicBezTo>
                    <a:pt x="30652" y="2384"/>
                    <a:pt x="30728" y="2411"/>
                    <a:pt x="30803" y="2437"/>
                  </a:cubicBezTo>
                  <a:cubicBezTo>
                    <a:pt x="30952" y="2493"/>
                    <a:pt x="31100" y="2549"/>
                    <a:pt x="31244" y="2615"/>
                  </a:cubicBezTo>
                  <a:cubicBezTo>
                    <a:pt x="31325" y="2651"/>
                    <a:pt x="31405" y="2688"/>
                    <a:pt x="31484" y="2727"/>
                  </a:cubicBezTo>
                  <a:cubicBezTo>
                    <a:pt x="31565" y="2766"/>
                    <a:pt x="31646" y="2807"/>
                    <a:pt x="31725" y="2849"/>
                  </a:cubicBezTo>
                  <a:cubicBezTo>
                    <a:pt x="31878" y="2933"/>
                    <a:pt x="32035" y="3019"/>
                    <a:pt x="32187" y="3114"/>
                  </a:cubicBezTo>
                  <a:cubicBezTo>
                    <a:pt x="32264" y="3161"/>
                    <a:pt x="32340" y="3211"/>
                    <a:pt x="32416" y="3262"/>
                  </a:cubicBezTo>
                  <a:cubicBezTo>
                    <a:pt x="32491" y="3311"/>
                    <a:pt x="32565" y="3363"/>
                    <a:pt x="32638" y="3416"/>
                  </a:cubicBezTo>
                  <a:cubicBezTo>
                    <a:pt x="32737" y="3491"/>
                    <a:pt x="32845" y="3573"/>
                    <a:pt x="32946" y="3661"/>
                  </a:cubicBezTo>
                  <a:cubicBezTo>
                    <a:pt x="32987" y="3696"/>
                    <a:pt x="33026" y="3731"/>
                    <a:pt x="33065" y="3765"/>
                  </a:cubicBezTo>
                  <a:cubicBezTo>
                    <a:pt x="32929" y="3735"/>
                    <a:pt x="32793" y="3709"/>
                    <a:pt x="32655" y="3690"/>
                  </a:cubicBezTo>
                  <a:cubicBezTo>
                    <a:pt x="32439" y="3660"/>
                    <a:pt x="32221" y="3636"/>
                    <a:pt x="32003" y="3630"/>
                  </a:cubicBezTo>
                  <a:cubicBezTo>
                    <a:pt x="31921" y="3628"/>
                    <a:pt x="31839" y="3627"/>
                    <a:pt x="31757" y="3627"/>
                  </a:cubicBezTo>
                  <a:cubicBezTo>
                    <a:pt x="31646" y="3627"/>
                    <a:pt x="31535" y="3629"/>
                    <a:pt x="31424" y="3636"/>
                  </a:cubicBezTo>
                  <a:cubicBezTo>
                    <a:pt x="31333" y="3642"/>
                    <a:pt x="31233" y="3647"/>
                    <a:pt x="31141" y="3657"/>
                  </a:cubicBezTo>
                  <a:cubicBezTo>
                    <a:pt x="30891" y="3681"/>
                    <a:pt x="30640" y="3713"/>
                    <a:pt x="30393" y="3765"/>
                  </a:cubicBezTo>
                  <a:cubicBezTo>
                    <a:pt x="30188" y="3809"/>
                    <a:pt x="29981" y="3855"/>
                    <a:pt x="29780" y="3919"/>
                  </a:cubicBezTo>
                  <a:cubicBezTo>
                    <a:pt x="29579" y="3983"/>
                    <a:pt x="29379" y="4052"/>
                    <a:pt x="29185" y="4137"/>
                  </a:cubicBezTo>
                  <a:cubicBezTo>
                    <a:pt x="29069" y="4189"/>
                    <a:pt x="28953" y="4242"/>
                    <a:pt x="28839" y="4299"/>
                  </a:cubicBezTo>
                  <a:cubicBezTo>
                    <a:pt x="28774" y="4265"/>
                    <a:pt x="28711" y="4231"/>
                    <a:pt x="28645" y="4198"/>
                  </a:cubicBezTo>
                  <a:cubicBezTo>
                    <a:pt x="28213" y="3979"/>
                    <a:pt x="27770" y="3778"/>
                    <a:pt x="27309" y="3623"/>
                  </a:cubicBezTo>
                  <a:cubicBezTo>
                    <a:pt x="27096" y="3552"/>
                    <a:pt x="26883" y="3486"/>
                    <a:pt x="26667" y="3428"/>
                  </a:cubicBezTo>
                  <a:cubicBezTo>
                    <a:pt x="26773" y="3344"/>
                    <a:pt x="26880" y="3261"/>
                    <a:pt x="26989" y="3179"/>
                  </a:cubicBezTo>
                  <a:cubicBezTo>
                    <a:pt x="27093" y="3102"/>
                    <a:pt x="27197" y="3026"/>
                    <a:pt x="27301" y="2951"/>
                  </a:cubicBezTo>
                  <a:cubicBezTo>
                    <a:pt x="27435" y="2856"/>
                    <a:pt x="27578" y="2755"/>
                    <a:pt x="27726" y="2661"/>
                  </a:cubicBezTo>
                  <a:cubicBezTo>
                    <a:pt x="27845" y="2586"/>
                    <a:pt x="27962" y="2511"/>
                    <a:pt x="28084" y="2439"/>
                  </a:cubicBezTo>
                  <a:cubicBezTo>
                    <a:pt x="28245" y="2344"/>
                    <a:pt x="28408" y="2249"/>
                    <a:pt x="28573" y="2160"/>
                  </a:cubicBezTo>
                  <a:lnTo>
                    <a:pt x="28572" y="2160"/>
                  </a:lnTo>
                  <a:cubicBezTo>
                    <a:pt x="28673" y="2106"/>
                    <a:pt x="28772" y="2051"/>
                    <a:pt x="28872" y="1997"/>
                  </a:cubicBezTo>
                  <a:close/>
                  <a:moveTo>
                    <a:pt x="24528" y="3427"/>
                  </a:moveTo>
                  <a:cubicBezTo>
                    <a:pt x="24713" y="3527"/>
                    <a:pt x="24895" y="3631"/>
                    <a:pt x="25074" y="3742"/>
                  </a:cubicBezTo>
                  <a:cubicBezTo>
                    <a:pt x="25187" y="3812"/>
                    <a:pt x="25301" y="3883"/>
                    <a:pt x="25411" y="3958"/>
                  </a:cubicBezTo>
                  <a:cubicBezTo>
                    <a:pt x="25468" y="3996"/>
                    <a:pt x="25525" y="4034"/>
                    <a:pt x="25581" y="4073"/>
                  </a:cubicBezTo>
                  <a:cubicBezTo>
                    <a:pt x="25499" y="4166"/>
                    <a:pt x="25420" y="4261"/>
                    <a:pt x="25341" y="4355"/>
                  </a:cubicBezTo>
                  <a:cubicBezTo>
                    <a:pt x="25298" y="4322"/>
                    <a:pt x="25257" y="4287"/>
                    <a:pt x="25213" y="4256"/>
                  </a:cubicBezTo>
                  <a:cubicBezTo>
                    <a:pt x="25107" y="4182"/>
                    <a:pt x="24999" y="4108"/>
                    <a:pt x="24887" y="4042"/>
                  </a:cubicBezTo>
                  <a:cubicBezTo>
                    <a:pt x="24809" y="3995"/>
                    <a:pt x="24731" y="3950"/>
                    <a:pt x="24650" y="3907"/>
                  </a:cubicBezTo>
                  <a:cubicBezTo>
                    <a:pt x="24534" y="3845"/>
                    <a:pt x="24417" y="3784"/>
                    <a:pt x="24297" y="3729"/>
                  </a:cubicBezTo>
                  <a:cubicBezTo>
                    <a:pt x="24275" y="3719"/>
                    <a:pt x="24253" y="3710"/>
                    <a:pt x="24232" y="3699"/>
                  </a:cubicBezTo>
                  <a:cubicBezTo>
                    <a:pt x="24252" y="3680"/>
                    <a:pt x="24273" y="3660"/>
                    <a:pt x="24294" y="3640"/>
                  </a:cubicBezTo>
                  <a:cubicBezTo>
                    <a:pt x="24371" y="3569"/>
                    <a:pt x="24450" y="3497"/>
                    <a:pt x="24528" y="3427"/>
                  </a:cubicBezTo>
                  <a:close/>
                  <a:moveTo>
                    <a:pt x="22469" y="4381"/>
                  </a:moveTo>
                  <a:cubicBezTo>
                    <a:pt x="22496" y="4410"/>
                    <a:pt x="22521" y="4438"/>
                    <a:pt x="22546" y="4467"/>
                  </a:cubicBezTo>
                  <a:cubicBezTo>
                    <a:pt x="22498" y="4468"/>
                    <a:pt x="22448" y="4471"/>
                    <a:pt x="22400" y="4475"/>
                  </a:cubicBezTo>
                  <a:cubicBezTo>
                    <a:pt x="22423" y="4443"/>
                    <a:pt x="22446" y="4412"/>
                    <a:pt x="22469" y="4381"/>
                  </a:cubicBezTo>
                  <a:close/>
                  <a:moveTo>
                    <a:pt x="23251" y="3502"/>
                  </a:moveTo>
                  <a:cubicBezTo>
                    <a:pt x="23297" y="3517"/>
                    <a:pt x="23343" y="3533"/>
                    <a:pt x="23389" y="3549"/>
                  </a:cubicBezTo>
                  <a:cubicBezTo>
                    <a:pt x="23471" y="3578"/>
                    <a:pt x="23553" y="3608"/>
                    <a:pt x="23635" y="3638"/>
                  </a:cubicBezTo>
                  <a:cubicBezTo>
                    <a:pt x="23728" y="3674"/>
                    <a:pt x="23831" y="3713"/>
                    <a:pt x="23933" y="3755"/>
                  </a:cubicBezTo>
                  <a:cubicBezTo>
                    <a:pt x="23716" y="3973"/>
                    <a:pt x="23506" y="4199"/>
                    <a:pt x="23311" y="4436"/>
                  </a:cubicBezTo>
                  <a:cubicBezTo>
                    <a:pt x="23296" y="4455"/>
                    <a:pt x="23282" y="4472"/>
                    <a:pt x="23267" y="4489"/>
                  </a:cubicBezTo>
                  <a:cubicBezTo>
                    <a:pt x="23141" y="4479"/>
                    <a:pt x="23014" y="4471"/>
                    <a:pt x="22887" y="4467"/>
                  </a:cubicBezTo>
                  <a:cubicBezTo>
                    <a:pt x="22855" y="4467"/>
                    <a:pt x="22820" y="4466"/>
                    <a:pt x="22787" y="4465"/>
                  </a:cubicBezTo>
                  <a:cubicBezTo>
                    <a:pt x="22725" y="4392"/>
                    <a:pt x="22662" y="4322"/>
                    <a:pt x="22596" y="4251"/>
                  </a:cubicBezTo>
                  <a:cubicBezTo>
                    <a:pt x="22591" y="4246"/>
                    <a:pt x="22587" y="4241"/>
                    <a:pt x="22581" y="4235"/>
                  </a:cubicBezTo>
                  <a:cubicBezTo>
                    <a:pt x="22611" y="4198"/>
                    <a:pt x="22642" y="4160"/>
                    <a:pt x="22672" y="4124"/>
                  </a:cubicBezTo>
                  <a:cubicBezTo>
                    <a:pt x="22799" y="3975"/>
                    <a:pt x="22933" y="3825"/>
                    <a:pt x="23074" y="3680"/>
                  </a:cubicBezTo>
                  <a:cubicBezTo>
                    <a:pt x="23133" y="3620"/>
                    <a:pt x="23191" y="3560"/>
                    <a:pt x="23251" y="3502"/>
                  </a:cubicBezTo>
                  <a:close/>
                  <a:moveTo>
                    <a:pt x="22198" y="4099"/>
                  </a:moveTo>
                  <a:cubicBezTo>
                    <a:pt x="22251" y="4151"/>
                    <a:pt x="22303" y="4203"/>
                    <a:pt x="22354" y="4257"/>
                  </a:cubicBezTo>
                  <a:cubicBezTo>
                    <a:pt x="22342" y="4272"/>
                    <a:pt x="22332" y="4287"/>
                    <a:pt x="22320" y="4301"/>
                  </a:cubicBezTo>
                  <a:cubicBezTo>
                    <a:pt x="22272" y="4368"/>
                    <a:pt x="22222" y="4435"/>
                    <a:pt x="22173" y="4502"/>
                  </a:cubicBezTo>
                  <a:cubicBezTo>
                    <a:pt x="22158" y="4504"/>
                    <a:pt x="22142" y="4507"/>
                    <a:pt x="22126" y="4509"/>
                  </a:cubicBezTo>
                  <a:cubicBezTo>
                    <a:pt x="22048" y="4526"/>
                    <a:pt x="21967" y="4542"/>
                    <a:pt x="21888" y="4564"/>
                  </a:cubicBezTo>
                  <a:cubicBezTo>
                    <a:pt x="21915" y="4522"/>
                    <a:pt x="21941" y="4479"/>
                    <a:pt x="21969" y="4436"/>
                  </a:cubicBezTo>
                  <a:cubicBezTo>
                    <a:pt x="22043" y="4323"/>
                    <a:pt x="22119" y="4210"/>
                    <a:pt x="22198" y="4099"/>
                  </a:cubicBezTo>
                  <a:close/>
                  <a:moveTo>
                    <a:pt x="25366" y="4599"/>
                  </a:moveTo>
                  <a:cubicBezTo>
                    <a:pt x="25379" y="4609"/>
                    <a:pt x="25392" y="4620"/>
                    <a:pt x="25405" y="4630"/>
                  </a:cubicBezTo>
                  <a:cubicBezTo>
                    <a:pt x="25420" y="4644"/>
                    <a:pt x="25436" y="4658"/>
                    <a:pt x="25452" y="4672"/>
                  </a:cubicBezTo>
                  <a:cubicBezTo>
                    <a:pt x="25440" y="4672"/>
                    <a:pt x="25429" y="4672"/>
                    <a:pt x="25418" y="4673"/>
                  </a:cubicBezTo>
                  <a:cubicBezTo>
                    <a:pt x="25378" y="4675"/>
                    <a:pt x="25336" y="4677"/>
                    <a:pt x="25296" y="4681"/>
                  </a:cubicBezTo>
                  <a:cubicBezTo>
                    <a:pt x="25309" y="4664"/>
                    <a:pt x="25323" y="4646"/>
                    <a:pt x="25335" y="4630"/>
                  </a:cubicBezTo>
                  <a:cubicBezTo>
                    <a:pt x="25346" y="4620"/>
                    <a:pt x="25356" y="4609"/>
                    <a:pt x="25366" y="4599"/>
                  </a:cubicBezTo>
                  <a:close/>
                  <a:moveTo>
                    <a:pt x="24100" y="3828"/>
                  </a:moveTo>
                  <a:cubicBezTo>
                    <a:pt x="24104" y="3830"/>
                    <a:pt x="24109" y="3832"/>
                    <a:pt x="24113" y="3834"/>
                  </a:cubicBezTo>
                  <a:cubicBezTo>
                    <a:pt x="24232" y="3889"/>
                    <a:pt x="24350" y="3946"/>
                    <a:pt x="24467" y="4006"/>
                  </a:cubicBezTo>
                  <a:cubicBezTo>
                    <a:pt x="24580" y="4067"/>
                    <a:pt x="24693" y="4128"/>
                    <a:pt x="24803" y="4196"/>
                  </a:cubicBezTo>
                  <a:cubicBezTo>
                    <a:pt x="24877" y="4242"/>
                    <a:pt x="24950" y="4289"/>
                    <a:pt x="25021" y="4338"/>
                  </a:cubicBezTo>
                  <a:cubicBezTo>
                    <a:pt x="25056" y="4363"/>
                    <a:pt x="25090" y="4389"/>
                    <a:pt x="25126" y="4413"/>
                  </a:cubicBezTo>
                  <a:cubicBezTo>
                    <a:pt x="25155" y="4435"/>
                    <a:pt x="25193" y="4463"/>
                    <a:pt x="25231" y="4492"/>
                  </a:cubicBezTo>
                  <a:cubicBezTo>
                    <a:pt x="25228" y="4495"/>
                    <a:pt x="25226" y="4497"/>
                    <a:pt x="25223" y="4501"/>
                  </a:cubicBezTo>
                  <a:cubicBezTo>
                    <a:pt x="25184" y="4552"/>
                    <a:pt x="25144" y="4602"/>
                    <a:pt x="25104" y="4654"/>
                  </a:cubicBezTo>
                  <a:cubicBezTo>
                    <a:pt x="25099" y="4660"/>
                    <a:pt x="25093" y="4667"/>
                    <a:pt x="25087" y="4674"/>
                  </a:cubicBezTo>
                  <a:cubicBezTo>
                    <a:pt x="25078" y="4683"/>
                    <a:pt x="25070" y="4694"/>
                    <a:pt x="25060" y="4704"/>
                  </a:cubicBezTo>
                  <a:cubicBezTo>
                    <a:pt x="25057" y="4704"/>
                    <a:pt x="25055" y="4704"/>
                    <a:pt x="25051" y="4705"/>
                  </a:cubicBezTo>
                  <a:cubicBezTo>
                    <a:pt x="24974" y="4714"/>
                    <a:pt x="24896" y="4727"/>
                    <a:pt x="24820" y="4742"/>
                  </a:cubicBezTo>
                  <a:cubicBezTo>
                    <a:pt x="24811" y="4743"/>
                    <a:pt x="24802" y="4746"/>
                    <a:pt x="24792" y="4748"/>
                  </a:cubicBezTo>
                  <a:cubicBezTo>
                    <a:pt x="24663" y="4718"/>
                    <a:pt x="24533" y="4690"/>
                    <a:pt x="24402" y="4665"/>
                  </a:cubicBezTo>
                  <a:cubicBezTo>
                    <a:pt x="24130" y="4612"/>
                    <a:pt x="23857" y="4557"/>
                    <a:pt x="23581" y="4523"/>
                  </a:cubicBezTo>
                  <a:cubicBezTo>
                    <a:pt x="23543" y="4519"/>
                    <a:pt x="23506" y="4515"/>
                    <a:pt x="23468" y="4510"/>
                  </a:cubicBezTo>
                  <a:cubicBezTo>
                    <a:pt x="23609" y="4346"/>
                    <a:pt x="23751" y="4183"/>
                    <a:pt x="23902" y="4028"/>
                  </a:cubicBezTo>
                  <a:lnTo>
                    <a:pt x="23902" y="4027"/>
                  </a:lnTo>
                  <a:cubicBezTo>
                    <a:pt x="23967" y="3960"/>
                    <a:pt x="24034" y="3893"/>
                    <a:pt x="24100" y="3828"/>
                  </a:cubicBezTo>
                  <a:close/>
                  <a:moveTo>
                    <a:pt x="25766" y="4205"/>
                  </a:moveTo>
                  <a:cubicBezTo>
                    <a:pt x="25895" y="4301"/>
                    <a:pt x="26025" y="4398"/>
                    <a:pt x="26147" y="4502"/>
                  </a:cubicBezTo>
                  <a:cubicBezTo>
                    <a:pt x="26245" y="4583"/>
                    <a:pt x="26341" y="4667"/>
                    <a:pt x="26436" y="4751"/>
                  </a:cubicBezTo>
                  <a:cubicBezTo>
                    <a:pt x="26312" y="4726"/>
                    <a:pt x="26187" y="4705"/>
                    <a:pt x="26063" y="4694"/>
                  </a:cubicBezTo>
                  <a:cubicBezTo>
                    <a:pt x="25970" y="4686"/>
                    <a:pt x="25880" y="4676"/>
                    <a:pt x="25788" y="4673"/>
                  </a:cubicBezTo>
                  <a:cubicBezTo>
                    <a:pt x="25758" y="4673"/>
                    <a:pt x="25727" y="4672"/>
                    <a:pt x="25697" y="4671"/>
                  </a:cubicBezTo>
                  <a:cubicBezTo>
                    <a:pt x="25694" y="4669"/>
                    <a:pt x="25693" y="4668"/>
                    <a:pt x="25692" y="4667"/>
                  </a:cubicBezTo>
                  <a:cubicBezTo>
                    <a:pt x="25625" y="4602"/>
                    <a:pt x="25557" y="4539"/>
                    <a:pt x="25487" y="4476"/>
                  </a:cubicBezTo>
                  <a:cubicBezTo>
                    <a:pt x="25579" y="4385"/>
                    <a:pt x="25671" y="4295"/>
                    <a:pt x="25766" y="4205"/>
                  </a:cubicBezTo>
                  <a:close/>
                  <a:moveTo>
                    <a:pt x="22933" y="4642"/>
                  </a:moveTo>
                  <a:cubicBezTo>
                    <a:pt x="23001" y="4644"/>
                    <a:pt x="23070" y="4646"/>
                    <a:pt x="23138" y="4650"/>
                  </a:cubicBezTo>
                  <a:cubicBezTo>
                    <a:pt x="23105" y="4691"/>
                    <a:pt x="23072" y="4733"/>
                    <a:pt x="23040" y="4774"/>
                  </a:cubicBezTo>
                  <a:cubicBezTo>
                    <a:pt x="23037" y="4772"/>
                    <a:pt x="23035" y="4769"/>
                    <a:pt x="23033" y="4766"/>
                  </a:cubicBezTo>
                  <a:cubicBezTo>
                    <a:pt x="22999" y="4724"/>
                    <a:pt x="22967" y="4683"/>
                    <a:pt x="22933" y="4642"/>
                  </a:cubicBezTo>
                  <a:close/>
                  <a:moveTo>
                    <a:pt x="22037" y="3943"/>
                  </a:moveTo>
                  <a:cubicBezTo>
                    <a:pt x="22044" y="3950"/>
                    <a:pt x="22052" y="3958"/>
                    <a:pt x="22060" y="3965"/>
                  </a:cubicBezTo>
                  <a:cubicBezTo>
                    <a:pt x="22049" y="3982"/>
                    <a:pt x="22037" y="4000"/>
                    <a:pt x="22024" y="4018"/>
                  </a:cubicBezTo>
                  <a:cubicBezTo>
                    <a:pt x="21909" y="4190"/>
                    <a:pt x="21796" y="4364"/>
                    <a:pt x="21692" y="4545"/>
                  </a:cubicBezTo>
                  <a:cubicBezTo>
                    <a:pt x="21673" y="4577"/>
                    <a:pt x="21655" y="4610"/>
                    <a:pt x="21636" y="4643"/>
                  </a:cubicBezTo>
                  <a:cubicBezTo>
                    <a:pt x="21631" y="4645"/>
                    <a:pt x="21625" y="4647"/>
                    <a:pt x="21618" y="4650"/>
                  </a:cubicBezTo>
                  <a:cubicBezTo>
                    <a:pt x="21499" y="4694"/>
                    <a:pt x="21380" y="4739"/>
                    <a:pt x="21265" y="4792"/>
                  </a:cubicBezTo>
                  <a:cubicBezTo>
                    <a:pt x="21227" y="4809"/>
                    <a:pt x="21190" y="4826"/>
                    <a:pt x="21153" y="4844"/>
                  </a:cubicBezTo>
                  <a:cubicBezTo>
                    <a:pt x="21190" y="4786"/>
                    <a:pt x="21228" y="4729"/>
                    <a:pt x="21269" y="4674"/>
                  </a:cubicBezTo>
                  <a:cubicBezTo>
                    <a:pt x="21293" y="4643"/>
                    <a:pt x="21317" y="4613"/>
                    <a:pt x="21341" y="4582"/>
                  </a:cubicBezTo>
                  <a:cubicBezTo>
                    <a:pt x="21388" y="4524"/>
                    <a:pt x="21439" y="4466"/>
                    <a:pt x="21492" y="4411"/>
                  </a:cubicBezTo>
                  <a:cubicBezTo>
                    <a:pt x="21548" y="4352"/>
                    <a:pt x="21605" y="4294"/>
                    <a:pt x="21665" y="4240"/>
                  </a:cubicBezTo>
                  <a:cubicBezTo>
                    <a:pt x="21718" y="4191"/>
                    <a:pt x="21781" y="4138"/>
                    <a:pt x="21845" y="4087"/>
                  </a:cubicBezTo>
                  <a:cubicBezTo>
                    <a:pt x="21908" y="4037"/>
                    <a:pt x="21971" y="3989"/>
                    <a:pt x="22037" y="3943"/>
                  </a:cubicBezTo>
                  <a:close/>
                  <a:moveTo>
                    <a:pt x="22694" y="4637"/>
                  </a:moveTo>
                  <a:cubicBezTo>
                    <a:pt x="22707" y="4653"/>
                    <a:pt x="22721" y="4668"/>
                    <a:pt x="22734" y="4684"/>
                  </a:cubicBezTo>
                  <a:cubicBezTo>
                    <a:pt x="22794" y="4758"/>
                    <a:pt x="22861" y="4841"/>
                    <a:pt x="22925" y="4926"/>
                  </a:cubicBezTo>
                  <a:cubicBezTo>
                    <a:pt x="22915" y="4941"/>
                    <a:pt x="22904" y="4956"/>
                    <a:pt x="22893" y="4971"/>
                  </a:cubicBezTo>
                  <a:cubicBezTo>
                    <a:pt x="22760" y="4962"/>
                    <a:pt x="22626" y="4956"/>
                    <a:pt x="22492" y="4956"/>
                  </a:cubicBezTo>
                  <a:cubicBezTo>
                    <a:pt x="22469" y="4956"/>
                    <a:pt x="22446" y="4957"/>
                    <a:pt x="22423" y="4957"/>
                  </a:cubicBezTo>
                  <a:cubicBezTo>
                    <a:pt x="22337" y="4958"/>
                    <a:pt x="22251" y="4960"/>
                    <a:pt x="22165" y="4965"/>
                  </a:cubicBezTo>
                  <a:cubicBezTo>
                    <a:pt x="22132" y="4967"/>
                    <a:pt x="22097" y="4970"/>
                    <a:pt x="22064" y="4972"/>
                  </a:cubicBezTo>
                  <a:cubicBezTo>
                    <a:pt x="22076" y="4951"/>
                    <a:pt x="22089" y="4931"/>
                    <a:pt x="22102" y="4911"/>
                  </a:cubicBezTo>
                  <a:cubicBezTo>
                    <a:pt x="22151" y="4834"/>
                    <a:pt x="22208" y="4749"/>
                    <a:pt x="22266" y="4664"/>
                  </a:cubicBezTo>
                  <a:cubicBezTo>
                    <a:pt x="22267" y="4664"/>
                    <a:pt x="22269" y="4664"/>
                    <a:pt x="22272" y="4662"/>
                  </a:cubicBezTo>
                  <a:cubicBezTo>
                    <a:pt x="22312" y="4659"/>
                    <a:pt x="22354" y="4654"/>
                    <a:pt x="22394" y="4650"/>
                  </a:cubicBezTo>
                  <a:cubicBezTo>
                    <a:pt x="22494" y="4643"/>
                    <a:pt x="22594" y="4637"/>
                    <a:pt x="22694" y="4637"/>
                  </a:cubicBezTo>
                  <a:close/>
                  <a:moveTo>
                    <a:pt x="23340" y="4666"/>
                  </a:moveTo>
                  <a:cubicBezTo>
                    <a:pt x="23413" y="4673"/>
                    <a:pt x="23486" y="4681"/>
                    <a:pt x="23559" y="4691"/>
                  </a:cubicBezTo>
                  <a:cubicBezTo>
                    <a:pt x="23699" y="4710"/>
                    <a:pt x="23837" y="4729"/>
                    <a:pt x="23975" y="4754"/>
                  </a:cubicBezTo>
                  <a:cubicBezTo>
                    <a:pt x="24122" y="4780"/>
                    <a:pt x="24267" y="4808"/>
                    <a:pt x="24413" y="4837"/>
                  </a:cubicBezTo>
                  <a:cubicBezTo>
                    <a:pt x="24402" y="4838"/>
                    <a:pt x="24392" y="4839"/>
                    <a:pt x="24380" y="4840"/>
                  </a:cubicBezTo>
                  <a:cubicBezTo>
                    <a:pt x="24240" y="4856"/>
                    <a:pt x="24101" y="4871"/>
                    <a:pt x="23962" y="4896"/>
                  </a:cubicBezTo>
                  <a:cubicBezTo>
                    <a:pt x="23766" y="4929"/>
                    <a:pt x="23571" y="4967"/>
                    <a:pt x="23377" y="5013"/>
                  </a:cubicBezTo>
                  <a:cubicBezTo>
                    <a:pt x="23319" y="5007"/>
                    <a:pt x="23261" y="5000"/>
                    <a:pt x="23204" y="4995"/>
                  </a:cubicBezTo>
                  <a:cubicBezTo>
                    <a:pt x="23185" y="4967"/>
                    <a:pt x="23165" y="4941"/>
                    <a:pt x="23146" y="4914"/>
                  </a:cubicBezTo>
                  <a:cubicBezTo>
                    <a:pt x="23184" y="4862"/>
                    <a:pt x="23224" y="4811"/>
                    <a:pt x="23264" y="4761"/>
                  </a:cubicBezTo>
                  <a:cubicBezTo>
                    <a:pt x="23289" y="4728"/>
                    <a:pt x="23314" y="4697"/>
                    <a:pt x="23340" y="4666"/>
                  </a:cubicBezTo>
                  <a:close/>
                  <a:moveTo>
                    <a:pt x="22034" y="4706"/>
                  </a:moveTo>
                  <a:lnTo>
                    <a:pt x="22034" y="4706"/>
                  </a:lnTo>
                  <a:cubicBezTo>
                    <a:pt x="21988" y="4777"/>
                    <a:pt x="21941" y="4847"/>
                    <a:pt x="21896" y="4918"/>
                  </a:cubicBezTo>
                  <a:cubicBezTo>
                    <a:pt x="21880" y="4942"/>
                    <a:pt x="21865" y="4966"/>
                    <a:pt x="21850" y="4990"/>
                  </a:cubicBezTo>
                  <a:cubicBezTo>
                    <a:pt x="21824" y="4994"/>
                    <a:pt x="21798" y="4997"/>
                    <a:pt x="21773" y="5001"/>
                  </a:cubicBezTo>
                  <a:cubicBezTo>
                    <a:pt x="21722" y="5008"/>
                    <a:pt x="21670" y="5016"/>
                    <a:pt x="21619" y="5024"/>
                  </a:cubicBezTo>
                  <a:cubicBezTo>
                    <a:pt x="21650" y="4966"/>
                    <a:pt x="21684" y="4907"/>
                    <a:pt x="21717" y="4849"/>
                  </a:cubicBezTo>
                  <a:cubicBezTo>
                    <a:pt x="21730" y="4828"/>
                    <a:pt x="21743" y="4806"/>
                    <a:pt x="21755" y="4784"/>
                  </a:cubicBezTo>
                  <a:cubicBezTo>
                    <a:pt x="21768" y="4779"/>
                    <a:pt x="21780" y="4776"/>
                    <a:pt x="21792" y="4772"/>
                  </a:cubicBezTo>
                  <a:cubicBezTo>
                    <a:pt x="21872" y="4747"/>
                    <a:pt x="21953" y="4726"/>
                    <a:pt x="22034" y="4706"/>
                  </a:cubicBezTo>
                  <a:close/>
                  <a:moveTo>
                    <a:pt x="25566" y="4953"/>
                  </a:moveTo>
                  <a:cubicBezTo>
                    <a:pt x="25630" y="4953"/>
                    <a:pt x="25692" y="4955"/>
                    <a:pt x="25756" y="4957"/>
                  </a:cubicBezTo>
                  <a:cubicBezTo>
                    <a:pt x="25783" y="4985"/>
                    <a:pt x="25810" y="5012"/>
                    <a:pt x="25836" y="5041"/>
                  </a:cubicBezTo>
                  <a:cubicBezTo>
                    <a:pt x="25746" y="5011"/>
                    <a:pt x="25656" y="4981"/>
                    <a:pt x="25566" y="4953"/>
                  </a:cubicBezTo>
                  <a:close/>
                  <a:moveTo>
                    <a:pt x="20655" y="3065"/>
                  </a:moveTo>
                  <a:cubicBezTo>
                    <a:pt x="20680" y="3065"/>
                    <a:pt x="20707" y="3065"/>
                    <a:pt x="20733" y="3067"/>
                  </a:cubicBezTo>
                  <a:cubicBezTo>
                    <a:pt x="20789" y="3067"/>
                    <a:pt x="20843" y="3068"/>
                    <a:pt x="20899" y="3070"/>
                  </a:cubicBezTo>
                  <a:cubicBezTo>
                    <a:pt x="20932" y="3091"/>
                    <a:pt x="20964" y="3110"/>
                    <a:pt x="20998" y="3132"/>
                  </a:cubicBezTo>
                  <a:cubicBezTo>
                    <a:pt x="21098" y="3197"/>
                    <a:pt x="21199" y="3264"/>
                    <a:pt x="21298" y="3333"/>
                  </a:cubicBezTo>
                  <a:cubicBezTo>
                    <a:pt x="21438" y="3435"/>
                    <a:pt x="21578" y="3539"/>
                    <a:pt x="21710" y="3652"/>
                  </a:cubicBezTo>
                  <a:cubicBezTo>
                    <a:pt x="21765" y="3698"/>
                    <a:pt x="21818" y="3746"/>
                    <a:pt x="21871" y="3792"/>
                  </a:cubicBezTo>
                  <a:cubicBezTo>
                    <a:pt x="21721" y="3896"/>
                    <a:pt x="21573" y="4003"/>
                    <a:pt x="21430" y="4115"/>
                  </a:cubicBezTo>
                  <a:cubicBezTo>
                    <a:pt x="21291" y="4225"/>
                    <a:pt x="21154" y="4334"/>
                    <a:pt x="21022" y="4451"/>
                  </a:cubicBezTo>
                  <a:cubicBezTo>
                    <a:pt x="20920" y="4540"/>
                    <a:pt x="20820" y="4631"/>
                    <a:pt x="20721" y="4722"/>
                  </a:cubicBezTo>
                  <a:cubicBezTo>
                    <a:pt x="20653" y="4786"/>
                    <a:pt x="20584" y="4852"/>
                    <a:pt x="20517" y="4918"/>
                  </a:cubicBezTo>
                  <a:cubicBezTo>
                    <a:pt x="20470" y="4965"/>
                    <a:pt x="20422" y="5012"/>
                    <a:pt x="20374" y="5061"/>
                  </a:cubicBezTo>
                  <a:cubicBezTo>
                    <a:pt x="20345" y="4994"/>
                    <a:pt x="20317" y="4927"/>
                    <a:pt x="20285" y="4861"/>
                  </a:cubicBezTo>
                  <a:cubicBezTo>
                    <a:pt x="20231" y="4746"/>
                    <a:pt x="20178" y="4630"/>
                    <a:pt x="20116" y="4519"/>
                  </a:cubicBezTo>
                  <a:cubicBezTo>
                    <a:pt x="20072" y="4443"/>
                    <a:pt x="20030" y="4364"/>
                    <a:pt x="19982" y="4291"/>
                  </a:cubicBezTo>
                  <a:cubicBezTo>
                    <a:pt x="19938" y="4221"/>
                    <a:pt x="19893" y="4153"/>
                    <a:pt x="19843" y="4087"/>
                  </a:cubicBezTo>
                  <a:cubicBezTo>
                    <a:pt x="19819" y="4055"/>
                    <a:pt x="19795" y="4022"/>
                    <a:pt x="19771" y="3989"/>
                  </a:cubicBezTo>
                  <a:cubicBezTo>
                    <a:pt x="19644" y="3824"/>
                    <a:pt x="19514" y="3659"/>
                    <a:pt x="19367" y="3511"/>
                  </a:cubicBezTo>
                  <a:cubicBezTo>
                    <a:pt x="19286" y="3430"/>
                    <a:pt x="19207" y="3349"/>
                    <a:pt x="19120" y="3274"/>
                  </a:cubicBezTo>
                  <a:cubicBezTo>
                    <a:pt x="19169" y="3262"/>
                    <a:pt x="19216" y="3249"/>
                    <a:pt x="19265" y="3237"/>
                  </a:cubicBezTo>
                  <a:cubicBezTo>
                    <a:pt x="19342" y="3218"/>
                    <a:pt x="19420" y="3200"/>
                    <a:pt x="19499" y="3183"/>
                  </a:cubicBezTo>
                  <a:cubicBezTo>
                    <a:pt x="19610" y="3161"/>
                    <a:pt x="19729" y="3136"/>
                    <a:pt x="19849" y="3121"/>
                  </a:cubicBezTo>
                  <a:cubicBezTo>
                    <a:pt x="19933" y="3109"/>
                    <a:pt x="20017" y="3099"/>
                    <a:pt x="20102" y="3091"/>
                  </a:cubicBezTo>
                  <a:cubicBezTo>
                    <a:pt x="20142" y="3088"/>
                    <a:pt x="20183" y="3085"/>
                    <a:pt x="20222" y="3082"/>
                  </a:cubicBezTo>
                  <a:cubicBezTo>
                    <a:pt x="20366" y="3072"/>
                    <a:pt x="20511" y="3065"/>
                    <a:pt x="20655" y="3065"/>
                  </a:cubicBezTo>
                  <a:close/>
                  <a:moveTo>
                    <a:pt x="26504" y="3557"/>
                  </a:moveTo>
                  <a:cubicBezTo>
                    <a:pt x="26592" y="3579"/>
                    <a:pt x="26679" y="3603"/>
                    <a:pt x="26766" y="3629"/>
                  </a:cubicBezTo>
                  <a:cubicBezTo>
                    <a:pt x="26892" y="3667"/>
                    <a:pt x="27017" y="3705"/>
                    <a:pt x="27141" y="3748"/>
                  </a:cubicBezTo>
                  <a:cubicBezTo>
                    <a:pt x="27224" y="3776"/>
                    <a:pt x="27306" y="3806"/>
                    <a:pt x="27388" y="3836"/>
                  </a:cubicBezTo>
                  <a:cubicBezTo>
                    <a:pt x="27631" y="3928"/>
                    <a:pt x="27873" y="4023"/>
                    <a:pt x="28109" y="4131"/>
                  </a:cubicBezTo>
                  <a:cubicBezTo>
                    <a:pt x="28293" y="4216"/>
                    <a:pt x="28474" y="4303"/>
                    <a:pt x="28653" y="4396"/>
                  </a:cubicBezTo>
                  <a:cubicBezTo>
                    <a:pt x="28597" y="4427"/>
                    <a:pt x="28541" y="4458"/>
                    <a:pt x="28487" y="4492"/>
                  </a:cubicBezTo>
                  <a:cubicBezTo>
                    <a:pt x="28375" y="4558"/>
                    <a:pt x="28263" y="4625"/>
                    <a:pt x="28155" y="4698"/>
                  </a:cubicBezTo>
                  <a:cubicBezTo>
                    <a:pt x="28080" y="4749"/>
                    <a:pt x="28004" y="4799"/>
                    <a:pt x="27931" y="4853"/>
                  </a:cubicBezTo>
                  <a:cubicBezTo>
                    <a:pt x="27828" y="4929"/>
                    <a:pt x="27726" y="5008"/>
                    <a:pt x="27625" y="5089"/>
                  </a:cubicBezTo>
                  <a:cubicBezTo>
                    <a:pt x="27580" y="5074"/>
                    <a:pt x="27534" y="5061"/>
                    <a:pt x="27488" y="5047"/>
                  </a:cubicBezTo>
                  <a:cubicBezTo>
                    <a:pt x="27393" y="5022"/>
                    <a:pt x="27300" y="4996"/>
                    <a:pt x="27205" y="4973"/>
                  </a:cubicBezTo>
                  <a:cubicBezTo>
                    <a:pt x="27060" y="4920"/>
                    <a:pt x="26915" y="4870"/>
                    <a:pt x="26766" y="4831"/>
                  </a:cubicBezTo>
                  <a:cubicBezTo>
                    <a:pt x="26758" y="4823"/>
                    <a:pt x="26751" y="4816"/>
                    <a:pt x="26743" y="4808"/>
                  </a:cubicBezTo>
                  <a:cubicBezTo>
                    <a:pt x="26582" y="4654"/>
                    <a:pt x="26421" y="4502"/>
                    <a:pt x="26249" y="4361"/>
                  </a:cubicBezTo>
                  <a:cubicBezTo>
                    <a:pt x="26133" y="4266"/>
                    <a:pt x="26017" y="4173"/>
                    <a:pt x="25896" y="4083"/>
                  </a:cubicBezTo>
                  <a:cubicBezTo>
                    <a:pt x="26094" y="3901"/>
                    <a:pt x="26296" y="3726"/>
                    <a:pt x="26504" y="3557"/>
                  </a:cubicBezTo>
                  <a:close/>
                  <a:moveTo>
                    <a:pt x="16285" y="2329"/>
                  </a:moveTo>
                  <a:cubicBezTo>
                    <a:pt x="16326" y="2329"/>
                    <a:pt x="16366" y="2330"/>
                    <a:pt x="16406" y="2331"/>
                  </a:cubicBezTo>
                  <a:cubicBezTo>
                    <a:pt x="16293" y="2364"/>
                    <a:pt x="16181" y="2401"/>
                    <a:pt x="16070" y="2439"/>
                  </a:cubicBezTo>
                  <a:cubicBezTo>
                    <a:pt x="15814" y="2528"/>
                    <a:pt x="15560" y="2620"/>
                    <a:pt x="15308" y="2720"/>
                  </a:cubicBezTo>
                  <a:cubicBezTo>
                    <a:pt x="15059" y="2821"/>
                    <a:pt x="14808" y="2923"/>
                    <a:pt x="14567" y="3042"/>
                  </a:cubicBezTo>
                  <a:cubicBezTo>
                    <a:pt x="14362" y="3142"/>
                    <a:pt x="14159" y="3243"/>
                    <a:pt x="13966" y="3361"/>
                  </a:cubicBezTo>
                  <a:cubicBezTo>
                    <a:pt x="13780" y="3474"/>
                    <a:pt x="13599" y="3593"/>
                    <a:pt x="13426" y="3722"/>
                  </a:cubicBezTo>
                  <a:cubicBezTo>
                    <a:pt x="13382" y="3735"/>
                    <a:pt x="13337" y="3749"/>
                    <a:pt x="13292" y="3763"/>
                  </a:cubicBezTo>
                  <a:cubicBezTo>
                    <a:pt x="13021" y="3848"/>
                    <a:pt x="12750" y="3941"/>
                    <a:pt x="12487" y="4049"/>
                  </a:cubicBezTo>
                  <a:cubicBezTo>
                    <a:pt x="12234" y="4153"/>
                    <a:pt x="11982" y="4261"/>
                    <a:pt x="11740" y="4385"/>
                  </a:cubicBezTo>
                  <a:cubicBezTo>
                    <a:pt x="11552" y="4482"/>
                    <a:pt x="11364" y="4582"/>
                    <a:pt x="11182" y="4691"/>
                  </a:cubicBezTo>
                  <a:cubicBezTo>
                    <a:pt x="11074" y="4757"/>
                    <a:pt x="10966" y="4823"/>
                    <a:pt x="10862" y="4892"/>
                  </a:cubicBezTo>
                  <a:cubicBezTo>
                    <a:pt x="10760" y="4962"/>
                    <a:pt x="10659" y="5032"/>
                    <a:pt x="10559" y="5102"/>
                  </a:cubicBezTo>
                  <a:cubicBezTo>
                    <a:pt x="10623" y="5039"/>
                    <a:pt x="10689" y="4975"/>
                    <a:pt x="10755" y="4913"/>
                  </a:cubicBezTo>
                  <a:cubicBezTo>
                    <a:pt x="10949" y="4734"/>
                    <a:pt x="11146" y="4557"/>
                    <a:pt x="11351" y="4389"/>
                  </a:cubicBezTo>
                  <a:cubicBezTo>
                    <a:pt x="11454" y="4303"/>
                    <a:pt x="11556" y="4219"/>
                    <a:pt x="11663" y="4138"/>
                  </a:cubicBezTo>
                  <a:cubicBezTo>
                    <a:pt x="11767" y="4058"/>
                    <a:pt x="11872" y="3980"/>
                    <a:pt x="11978" y="3904"/>
                  </a:cubicBezTo>
                  <a:cubicBezTo>
                    <a:pt x="12163" y="3774"/>
                    <a:pt x="12351" y="3649"/>
                    <a:pt x="12543" y="3531"/>
                  </a:cubicBezTo>
                  <a:cubicBezTo>
                    <a:pt x="12664" y="3456"/>
                    <a:pt x="12785" y="3381"/>
                    <a:pt x="12909" y="3311"/>
                  </a:cubicBezTo>
                  <a:cubicBezTo>
                    <a:pt x="12991" y="3264"/>
                    <a:pt x="13073" y="3219"/>
                    <a:pt x="13155" y="3174"/>
                  </a:cubicBezTo>
                  <a:cubicBezTo>
                    <a:pt x="13299" y="3099"/>
                    <a:pt x="13444" y="3023"/>
                    <a:pt x="13593" y="2956"/>
                  </a:cubicBezTo>
                  <a:cubicBezTo>
                    <a:pt x="13668" y="2922"/>
                    <a:pt x="13744" y="2889"/>
                    <a:pt x="13820" y="2856"/>
                  </a:cubicBezTo>
                  <a:cubicBezTo>
                    <a:pt x="13895" y="2825"/>
                    <a:pt x="13969" y="2795"/>
                    <a:pt x="14044" y="2767"/>
                  </a:cubicBezTo>
                  <a:cubicBezTo>
                    <a:pt x="14214" y="2707"/>
                    <a:pt x="14384" y="2647"/>
                    <a:pt x="14556" y="2597"/>
                  </a:cubicBezTo>
                  <a:cubicBezTo>
                    <a:pt x="14645" y="2570"/>
                    <a:pt x="14733" y="2546"/>
                    <a:pt x="14822" y="2523"/>
                  </a:cubicBezTo>
                  <a:cubicBezTo>
                    <a:pt x="14911" y="2500"/>
                    <a:pt x="15000" y="2478"/>
                    <a:pt x="15089" y="2458"/>
                  </a:cubicBezTo>
                  <a:cubicBezTo>
                    <a:pt x="15219" y="2430"/>
                    <a:pt x="15350" y="2403"/>
                    <a:pt x="15481" y="2385"/>
                  </a:cubicBezTo>
                  <a:cubicBezTo>
                    <a:pt x="15570" y="2371"/>
                    <a:pt x="15660" y="2361"/>
                    <a:pt x="15751" y="2353"/>
                  </a:cubicBezTo>
                  <a:lnTo>
                    <a:pt x="15884" y="2344"/>
                  </a:lnTo>
                  <a:lnTo>
                    <a:pt x="15884" y="2342"/>
                  </a:lnTo>
                  <a:cubicBezTo>
                    <a:pt x="15995" y="2336"/>
                    <a:pt x="16117" y="2329"/>
                    <a:pt x="16239" y="2329"/>
                  </a:cubicBezTo>
                  <a:close/>
                  <a:moveTo>
                    <a:pt x="18919" y="3331"/>
                  </a:moveTo>
                  <a:cubicBezTo>
                    <a:pt x="18941" y="3351"/>
                    <a:pt x="18963" y="3370"/>
                    <a:pt x="18985" y="3390"/>
                  </a:cubicBezTo>
                  <a:cubicBezTo>
                    <a:pt x="19073" y="3473"/>
                    <a:pt x="19159" y="3556"/>
                    <a:pt x="19240" y="3646"/>
                  </a:cubicBezTo>
                  <a:cubicBezTo>
                    <a:pt x="19320" y="3736"/>
                    <a:pt x="19400" y="3826"/>
                    <a:pt x="19476" y="3919"/>
                  </a:cubicBezTo>
                  <a:cubicBezTo>
                    <a:pt x="19552" y="4013"/>
                    <a:pt x="19627" y="4108"/>
                    <a:pt x="19698" y="4207"/>
                  </a:cubicBezTo>
                  <a:cubicBezTo>
                    <a:pt x="19745" y="4273"/>
                    <a:pt x="19792" y="4341"/>
                    <a:pt x="19837" y="4410"/>
                  </a:cubicBezTo>
                  <a:cubicBezTo>
                    <a:pt x="19858" y="4442"/>
                    <a:pt x="19879" y="4474"/>
                    <a:pt x="19900" y="4505"/>
                  </a:cubicBezTo>
                  <a:cubicBezTo>
                    <a:pt x="19964" y="4614"/>
                    <a:pt x="20029" y="4724"/>
                    <a:pt x="20086" y="4836"/>
                  </a:cubicBezTo>
                  <a:cubicBezTo>
                    <a:pt x="20124" y="4911"/>
                    <a:pt x="20159" y="4986"/>
                    <a:pt x="20195" y="5061"/>
                  </a:cubicBezTo>
                  <a:cubicBezTo>
                    <a:pt x="20203" y="5079"/>
                    <a:pt x="20215" y="5105"/>
                    <a:pt x="20226" y="5129"/>
                  </a:cubicBezTo>
                  <a:cubicBezTo>
                    <a:pt x="20184" y="5076"/>
                    <a:pt x="20140" y="5023"/>
                    <a:pt x="20094" y="4972"/>
                  </a:cubicBezTo>
                  <a:cubicBezTo>
                    <a:pt x="19961" y="4825"/>
                    <a:pt x="19823" y="4679"/>
                    <a:pt x="19666" y="4557"/>
                  </a:cubicBezTo>
                  <a:cubicBezTo>
                    <a:pt x="19504" y="4431"/>
                    <a:pt x="19336" y="4313"/>
                    <a:pt x="19156" y="4211"/>
                  </a:cubicBezTo>
                  <a:cubicBezTo>
                    <a:pt x="19045" y="4149"/>
                    <a:pt x="18933" y="4086"/>
                    <a:pt x="18818" y="4032"/>
                  </a:cubicBezTo>
                  <a:cubicBezTo>
                    <a:pt x="18696" y="3975"/>
                    <a:pt x="18575" y="3916"/>
                    <a:pt x="18450" y="3866"/>
                  </a:cubicBezTo>
                  <a:cubicBezTo>
                    <a:pt x="18281" y="3797"/>
                    <a:pt x="18110" y="3733"/>
                    <a:pt x="17934" y="3676"/>
                  </a:cubicBezTo>
                  <a:cubicBezTo>
                    <a:pt x="18030" y="3638"/>
                    <a:pt x="18127" y="3602"/>
                    <a:pt x="18223" y="3565"/>
                  </a:cubicBezTo>
                  <a:cubicBezTo>
                    <a:pt x="18443" y="3486"/>
                    <a:pt x="18674" y="3403"/>
                    <a:pt x="18910" y="3334"/>
                  </a:cubicBezTo>
                  <a:lnTo>
                    <a:pt x="18910" y="3333"/>
                  </a:lnTo>
                  <a:cubicBezTo>
                    <a:pt x="18913" y="3333"/>
                    <a:pt x="18917" y="3332"/>
                    <a:pt x="18919" y="3331"/>
                  </a:cubicBezTo>
                  <a:close/>
                  <a:moveTo>
                    <a:pt x="21514" y="4869"/>
                  </a:moveTo>
                  <a:cubicBezTo>
                    <a:pt x="21479" y="4935"/>
                    <a:pt x="21446" y="5000"/>
                    <a:pt x="21412" y="5065"/>
                  </a:cubicBezTo>
                  <a:cubicBezTo>
                    <a:pt x="21409" y="5067"/>
                    <a:pt x="21406" y="5067"/>
                    <a:pt x="21402" y="5068"/>
                  </a:cubicBezTo>
                  <a:cubicBezTo>
                    <a:pt x="21320" y="5085"/>
                    <a:pt x="21231" y="5109"/>
                    <a:pt x="21151" y="5136"/>
                  </a:cubicBezTo>
                  <a:cubicBezTo>
                    <a:pt x="21087" y="5157"/>
                    <a:pt x="21022" y="5177"/>
                    <a:pt x="20957" y="5201"/>
                  </a:cubicBezTo>
                  <a:lnTo>
                    <a:pt x="20975" y="5162"/>
                  </a:lnTo>
                  <a:cubicBezTo>
                    <a:pt x="20983" y="5147"/>
                    <a:pt x="20993" y="5125"/>
                    <a:pt x="21005" y="5104"/>
                  </a:cubicBezTo>
                  <a:cubicBezTo>
                    <a:pt x="21035" y="5087"/>
                    <a:pt x="21065" y="5071"/>
                    <a:pt x="21095" y="5056"/>
                  </a:cubicBezTo>
                  <a:cubicBezTo>
                    <a:pt x="21171" y="5017"/>
                    <a:pt x="21247" y="4980"/>
                    <a:pt x="21326" y="4946"/>
                  </a:cubicBezTo>
                  <a:cubicBezTo>
                    <a:pt x="21388" y="4920"/>
                    <a:pt x="21451" y="4895"/>
                    <a:pt x="21514" y="4869"/>
                  </a:cubicBezTo>
                  <a:close/>
                  <a:moveTo>
                    <a:pt x="21119" y="4593"/>
                  </a:moveTo>
                  <a:lnTo>
                    <a:pt x="21119" y="4593"/>
                  </a:lnTo>
                  <a:cubicBezTo>
                    <a:pt x="21103" y="4616"/>
                    <a:pt x="21087" y="4639"/>
                    <a:pt x="21072" y="4661"/>
                  </a:cubicBezTo>
                  <a:cubicBezTo>
                    <a:pt x="21028" y="4731"/>
                    <a:pt x="20981" y="4801"/>
                    <a:pt x="20942" y="4873"/>
                  </a:cubicBezTo>
                  <a:cubicBezTo>
                    <a:pt x="20922" y="4908"/>
                    <a:pt x="20902" y="4945"/>
                    <a:pt x="20882" y="4982"/>
                  </a:cubicBezTo>
                  <a:cubicBezTo>
                    <a:pt x="20814" y="5020"/>
                    <a:pt x="20745" y="5061"/>
                    <a:pt x="20679" y="5102"/>
                  </a:cubicBezTo>
                  <a:cubicBezTo>
                    <a:pt x="20604" y="5151"/>
                    <a:pt x="20528" y="5199"/>
                    <a:pt x="20454" y="5250"/>
                  </a:cubicBezTo>
                  <a:cubicBezTo>
                    <a:pt x="20451" y="5243"/>
                    <a:pt x="20448" y="5238"/>
                    <a:pt x="20446" y="5231"/>
                  </a:cubicBezTo>
                  <a:cubicBezTo>
                    <a:pt x="20507" y="5166"/>
                    <a:pt x="20569" y="5102"/>
                    <a:pt x="20633" y="5040"/>
                  </a:cubicBezTo>
                  <a:cubicBezTo>
                    <a:pt x="20695" y="4979"/>
                    <a:pt x="20759" y="4919"/>
                    <a:pt x="20822" y="4859"/>
                  </a:cubicBezTo>
                  <a:lnTo>
                    <a:pt x="20823" y="4859"/>
                  </a:lnTo>
                  <a:cubicBezTo>
                    <a:pt x="20826" y="4856"/>
                    <a:pt x="20827" y="4854"/>
                    <a:pt x="20829" y="4853"/>
                  </a:cubicBezTo>
                  <a:cubicBezTo>
                    <a:pt x="20923" y="4768"/>
                    <a:pt x="21020" y="4680"/>
                    <a:pt x="21119" y="4593"/>
                  </a:cubicBezTo>
                  <a:close/>
                  <a:moveTo>
                    <a:pt x="23378" y="5194"/>
                  </a:moveTo>
                  <a:cubicBezTo>
                    <a:pt x="23395" y="5196"/>
                    <a:pt x="23411" y="5198"/>
                    <a:pt x="23428" y="5201"/>
                  </a:cubicBezTo>
                  <a:cubicBezTo>
                    <a:pt x="23454" y="5204"/>
                    <a:pt x="23479" y="5207"/>
                    <a:pt x="23505" y="5212"/>
                  </a:cubicBezTo>
                  <a:cubicBezTo>
                    <a:pt x="23467" y="5232"/>
                    <a:pt x="23429" y="5253"/>
                    <a:pt x="23391" y="5273"/>
                  </a:cubicBezTo>
                  <a:cubicBezTo>
                    <a:pt x="23376" y="5249"/>
                    <a:pt x="23361" y="5226"/>
                    <a:pt x="23344" y="5203"/>
                  </a:cubicBezTo>
                  <a:cubicBezTo>
                    <a:pt x="23356" y="5199"/>
                    <a:pt x="23367" y="5197"/>
                    <a:pt x="23378" y="5194"/>
                  </a:cubicBezTo>
                  <a:close/>
                  <a:moveTo>
                    <a:pt x="24820" y="4977"/>
                  </a:moveTo>
                  <a:cubicBezTo>
                    <a:pt x="24744" y="5064"/>
                    <a:pt x="24669" y="5152"/>
                    <a:pt x="24594" y="5242"/>
                  </a:cubicBezTo>
                  <a:cubicBezTo>
                    <a:pt x="24583" y="5254"/>
                    <a:pt x="24574" y="5266"/>
                    <a:pt x="24564" y="5278"/>
                  </a:cubicBezTo>
                  <a:cubicBezTo>
                    <a:pt x="24404" y="5229"/>
                    <a:pt x="24243" y="5183"/>
                    <a:pt x="24081" y="5144"/>
                  </a:cubicBezTo>
                  <a:cubicBezTo>
                    <a:pt x="24111" y="5131"/>
                    <a:pt x="24141" y="5120"/>
                    <a:pt x="24171" y="5108"/>
                  </a:cubicBezTo>
                  <a:cubicBezTo>
                    <a:pt x="24273" y="5071"/>
                    <a:pt x="24374" y="5035"/>
                    <a:pt x="24477" y="5005"/>
                  </a:cubicBezTo>
                  <a:cubicBezTo>
                    <a:pt x="24592" y="4995"/>
                    <a:pt x="24706" y="4985"/>
                    <a:pt x="24820" y="4977"/>
                  </a:cubicBezTo>
                  <a:close/>
                  <a:moveTo>
                    <a:pt x="20759" y="5249"/>
                  </a:moveTo>
                  <a:lnTo>
                    <a:pt x="20759" y="5249"/>
                  </a:lnTo>
                  <a:cubicBezTo>
                    <a:pt x="20754" y="5259"/>
                    <a:pt x="20748" y="5270"/>
                    <a:pt x="20745" y="5281"/>
                  </a:cubicBezTo>
                  <a:cubicBezTo>
                    <a:pt x="20707" y="5296"/>
                    <a:pt x="20669" y="5313"/>
                    <a:pt x="20631" y="5330"/>
                  </a:cubicBezTo>
                  <a:cubicBezTo>
                    <a:pt x="20673" y="5302"/>
                    <a:pt x="20715" y="5274"/>
                    <a:pt x="20759" y="5249"/>
                  </a:cubicBezTo>
                  <a:close/>
                  <a:moveTo>
                    <a:pt x="27042" y="5113"/>
                  </a:moveTo>
                  <a:lnTo>
                    <a:pt x="27042" y="5113"/>
                  </a:lnTo>
                  <a:cubicBezTo>
                    <a:pt x="27100" y="5127"/>
                    <a:pt x="27159" y="5141"/>
                    <a:pt x="27216" y="5154"/>
                  </a:cubicBezTo>
                  <a:cubicBezTo>
                    <a:pt x="27290" y="5184"/>
                    <a:pt x="27365" y="5213"/>
                    <a:pt x="27439" y="5244"/>
                  </a:cubicBezTo>
                  <a:cubicBezTo>
                    <a:pt x="27403" y="5276"/>
                    <a:pt x="27368" y="5307"/>
                    <a:pt x="27333" y="5339"/>
                  </a:cubicBezTo>
                  <a:cubicBezTo>
                    <a:pt x="27317" y="5354"/>
                    <a:pt x="27300" y="5369"/>
                    <a:pt x="27283" y="5384"/>
                  </a:cubicBezTo>
                  <a:cubicBezTo>
                    <a:pt x="27205" y="5292"/>
                    <a:pt x="27124" y="5202"/>
                    <a:pt x="27042" y="5113"/>
                  </a:cubicBezTo>
                  <a:close/>
                  <a:moveTo>
                    <a:pt x="21425" y="5401"/>
                  </a:moveTo>
                  <a:cubicBezTo>
                    <a:pt x="21424" y="5404"/>
                    <a:pt x="21423" y="5406"/>
                    <a:pt x="21422" y="5408"/>
                  </a:cubicBezTo>
                  <a:lnTo>
                    <a:pt x="21422" y="5408"/>
                  </a:lnTo>
                  <a:cubicBezTo>
                    <a:pt x="21423" y="5406"/>
                    <a:pt x="21424" y="5404"/>
                    <a:pt x="21425" y="5401"/>
                  </a:cubicBezTo>
                  <a:close/>
                  <a:moveTo>
                    <a:pt x="31130" y="1051"/>
                  </a:moveTo>
                  <a:cubicBezTo>
                    <a:pt x="31242" y="1080"/>
                    <a:pt x="31354" y="1109"/>
                    <a:pt x="31465" y="1141"/>
                  </a:cubicBezTo>
                  <a:cubicBezTo>
                    <a:pt x="31643" y="1192"/>
                    <a:pt x="31820" y="1245"/>
                    <a:pt x="31995" y="1304"/>
                  </a:cubicBezTo>
                  <a:cubicBezTo>
                    <a:pt x="32111" y="1344"/>
                    <a:pt x="32228" y="1385"/>
                    <a:pt x="32342" y="1427"/>
                  </a:cubicBezTo>
                  <a:cubicBezTo>
                    <a:pt x="32500" y="1487"/>
                    <a:pt x="32655" y="1548"/>
                    <a:pt x="32808" y="1618"/>
                  </a:cubicBezTo>
                  <a:cubicBezTo>
                    <a:pt x="32968" y="1691"/>
                    <a:pt x="33127" y="1770"/>
                    <a:pt x="33284" y="1852"/>
                  </a:cubicBezTo>
                  <a:cubicBezTo>
                    <a:pt x="33443" y="1937"/>
                    <a:pt x="33601" y="2025"/>
                    <a:pt x="33756" y="2121"/>
                  </a:cubicBezTo>
                  <a:cubicBezTo>
                    <a:pt x="33834" y="2168"/>
                    <a:pt x="33912" y="2218"/>
                    <a:pt x="33987" y="2269"/>
                  </a:cubicBezTo>
                  <a:cubicBezTo>
                    <a:pt x="34024" y="2294"/>
                    <a:pt x="34060" y="2319"/>
                    <a:pt x="34095" y="2344"/>
                  </a:cubicBezTo>
                  <a:cubicBezTo>
                    <a:pt x="34243" y="2450"/>
                    <a:pt x="34389" y="2556"/>
                    <a:pt x="34527" y="2674"/>
                  </a:cubicBezTo>
                  <a:cubicBezTo>
                    <a:pt x="34597" y="2732"/>
                    <a:pt x="34665" y="2791"/>
                    <a:pt x="34732" y="2851"/>
                  </a:cubicBezTo>
                  <a:cubicBezTo>
                    <a:pt x="34763" y="2879"/>
                    <a:pt x="34794" y="2908"/>
                    <a:pt x="34824" y="2936"/>
                  </a:cubicBezTo>
                  <a:cubicBezTo>
                    <a:pt x="34955" y="3061"/>
                    <a:pt x="35084" y="3188"/>
                    <a:pt x="35205" y="3321"/>
                  </a:cubicBezTo>
                  <a:cubicBezTo>
                    <a:pt x="35298" y="3423"/>
                    <a:pt x="35388" y="3526"/>
                    <a:pt x="35475" y="3631"/>
                  </a:cubicBezTo>
                  <a:cubicBezTo>
                    <a:pt x="35560" y="3734"/>
                    <a:pt x="35645" y="3836"/>
                    <a:pt x="35722" y="3943"/>
                  </a:cubicBezTo>
                  <a:cubicBezTo>
                    <a:pt x="35777" y="4016"/>
                    <a:pt x="35830" y="4090"/>
                    <a:pt x="35881" y="4165"/>
                  </a:cubicBezTo>
                  <a:cubicBezTo>
                    <a:pt x="35905" y="4202"/>
                    <a:pt x="35929" y="4239"/>
                    <a:pt x="35953" y="4276"/>
                  </a:cubicBezTo>
                  <a:cubicBezTo>
                    <a:pt x="36020" y="4383"/>
                    <a:pt x="36086" y="4490"/>
                    <a:pt x="36146" y="4602"/>
                  </a:cubicBezTo>
                  <a:cubicBezTo>
                    <a:pt x="36203" y="4709"/>
                    <a:pt x="36257" y="4815"/>
                    <a:pt x="36309" y="4923"/>
                  </a:cubicBezTo>
                  <a:cubicBezTo>
                    <a:pt x="36360" y="5033"/>
                    <a:pt x="36411" y="5145"/>
                    <a:pt x="36456" y="5258"/>
                  </a:cubicBezTo>
                  <a:cubicBezTo>
                    <a:pt x="36480" y="5321"/>
                    <a:pt x="36504" y="5383"/>
                    <a:pt x="36527" y="5445"/>
                  </a:cubicBezTo>
                  <a:cubicBezTo>
                    <a:pt x="36355" y="5314"/>
                    <a:pt x="36181" y="5183"/>
                    <a:pt x="36000" y="5063"/>
                  </a:cubicBezTo>
                  <a:cubicBezTo>
                    <a:pt x="35599" y="4795"/>
                    <a:pt x="35182" y="4545"/>
                    <a:pt x="34743" y="4344"/>
                  </a:cubicBezTo>
                  <a:cubicBezTo>
                    <a:pt x="34509" y="4236"/>
                    <a:pt x="34272" y="4134"/>
                    <a:pt x="34030" y="4047"/>
                  </a:cubicBezTo>
                  <a:cubicBezTo>
                    <a:pt x="33815" y="3970"/>
                    <a:pt x="33598" y="3898"/>
                    <a:pt x="33377" y="3840"/>
                  </a:cubicBezTo>
                  <a:cubicBezTo>
                    <a:pt x="33332" y="3795"/>
                    <a:pt x="33287" y="3749"/>
                    <a:pt x="33240" y="3706"/>
                  </a:cubicBezTo>
                  <a:cubicBezTo>
                    <a:pt x="33142" y="3616"/>
                    <a:pt x="33043" y="3526"/>
                    <a:pt x="32939" y="3443"/>
                  </a:cubicBezTo>
                  <a:cubicBezTo>
                    <a:pt x="32833" y="3360"/>
                    <a:pt x="32726" y="3278"/>
                    <a:pt x="32616" y="3198"/>
                  </a:cubicBezTo>
                  <a:cubicBezTo>
                    <a:pt x="32504" y="3116"/>
                    <a:pt x="32387" y="3036"/>
                    <a:pt x="32270" y="2964"/>
                  </a:cubicBezTo>
                  <a:cubicBezTo>
                    <a:pt x="32154" y="2892"/>
                    <a:pt x="32038" y="2821"/>
                    <a:pt x="31917" y="2757"/>
                  </a:cubicBezTo>
                  <a:cubicBezTo>
                    <a:pt x="31718" y="2650"/>
                    <a:pt x="31516" y="2546"/>
                    <a:pt x="31307" y="2456"/>
                  </a:cubicBezTo>
                  <a:cubicBezTo>
                    <a:pt x="31120" y="2374"/>
                    <a:pt x="30929" y="2295"/>
                    <a:pt x="30735" y="2229"/>
                  </a:cubicBezTo>
                  <a:cubicBezTo>
                    <a:pt x="30477" y="2143"/>
                    <a:pt x="30216" y="2062"/>
                    <a:pt x="29951" y="2002"/>
                  </a:cubicBezTo>
                  <a:cubicBezTo>
                    <a:pt x="29685" y="1942"/>
                    <a:pt x="29420" y="1887"/>
                    <a:pt x="29149" y="1852"/>
                  </a:cubicBezTo>
                  <a:cubicBezTo>
                    <a:pt x="29410" y="1718"/>
                    <a:pt x="29674" y="1590"/>
                    <a:pt x="29942" y="1468"/>
                  </a:cubicBezTo>
                  <a:cubicBezTo>
                    <a:pt x="30109" y="1393"/>
                    <a:pt x="30278" y="1318"/>
                    <a:pt x="30447" y="1248"/>
                  </a:cubicBezTo>
                  <a:cubicBezTo>
                    <a:pt x="30511" y="1221"/>
                    <a:pt x="30574" y="1196"/>
                    <a:pt x="30638" y="1170"/>
                  </a:cubicBezTo>
                  <a:cubicBezTo>
                    <a:pt x="30708" y="1151"/>
                    <a:pt x="30779" y="1133"/>
                    <a:pt x="30849" y="1116"/>
                  </a:cubicBezTo>
                  <a:cubicBezTo>
                    <a:pt x="30934" y="1096"/>
                    <a:pt x="31017" y="1077"/>
                    <a:pt x="31100" y="1058"/>
                  </a:cubicBezTo>
                  <a:cubicBezTo>
                    <a:pt x="31110" y="1056"/>
                    <a:pt x="31120" y="1054"/>
                    <a:pt x="31130" y="1051"/>
                  </a:cubicBezTo>
                  <a:close/>
                  <a:moveTo>
                    <a:pt x="22447" y="5134"/>
                  </a:moveTo>
                  <a:cubicBezTo>
                    <a:pt x="22482" y="5134"/>
                    <a:pt x="22516" y="5134"/>
                    <a:pt x="22551" y="5135"/>
                  </a:cubicBezTo>
                  <a:cubicBezTo>
                    <a:pt x="22625" y="5137"/>
                    <a:pt x="22699" y="5139"/>
                    <a:pt x="22772" y="5143"/>
                  </a:cubicBezTo>
                  <a:cubicBezTo>
                    <a:pt x="22761" y="5158"/>
                    <a:pt x="22750" y="5174"/>
                    <a:pt x="22739" y="5190"/>
                  </a:cubicBezTo>
                  <a:cubicBezTo>
                    <a:pt x="22641" y="5220"/>
                    <a:pt x="22544" y="5251"/>
                    <a:pt x="22447" y="5284"/>
                  </a:cubicBezTo>
                  <a:cubicBezTo>
                    <a:pt x="22232" y="5355"/>
                    <a:pt x="22019" y="5426"/>
                    <a:pt x="21809" y="5509"/>
                  </a:cubicBezTo>
                  <a:cubicBezTo>
                    <a:pt x="21782" y="5519"/>
                    <a:pt x="21757" y="5530"/>
                    <a:pt x="21730" y="5539"/>
                  </a:cubicBezTo>
                  <a:cubicBezTo>
                    <a:pt x="21747" y="5510"/>
                    <a:pt x="21763" y="5480"/>
                    <a:pt x="21780" y="5450"/>
                  </a:cubicBezTo>
                  <a:cubicBezTo>
                    <a:pt x="21836" y="5351"/>
                    <a:pt x="21892" y="5253"/>
                    <a:pt x="21951" y="5154"/>
                  </a:cubicBezTo>
                  <a:cubicBezTo>
                    <a:pt x="21983" y="5152"/>
                    <a:pt x="22015" y="5149"/>
                    <a:pt x="22049" y="5146"/>
                  </a:cubicBezTo>
                  <a:lnTo>
                    <a:pt x="22049" y="5147"/>
                  </a:lnTo>
                  <a:cubicBezTo>
                    <a:pt x="22176" y="5139"/>
                    <a:pt x="22311" y="5134"/>
                    <a:pt x="22447" y="5134"/>
                  </a:cubicBezTo>
                  <a:close/>
                  <a:moveTo>
                    <a:pt x="25980" y="4966"/>
                  </a:moveTo>
                  <a:lnTo>
                    <a:pt x="25980" y="4966"/>
                  </a:lnTo>
                  <a:cubicBezTo>
                    <a:pt x="26022" y="4968"/>
                    <a:pt x="26066" y="4971"/>
                    <a:pt x="26109" y="4974"/>
                  </a:cubicBezTo>
                  <a:cubicBezTo>
                    <a:pt x="26251" y="4986"/>
                    <a:pt x="26393" y="4997"/>
                    <a:pt x="26534" y="5019"/>
                  </a:cubicBezTo>
                  <a:cubicBezTo>
                    <a:pt x="26603" y="5028"/>
                    <a:pt x="26674" y="5039"/>
                    <a:pt x="26744" y="5052"/>
                  </a:cubicBezTo>
                  <a:cubicBezTo>
                    <a:pt x="26798" y="5107"/>
                    <a:pt x="26851" y="5162"/>
                    <a:pt x="26903" y="5220"/>
                  </a:cubicBezTo>
                  <a:cubicBezTo>
                    <a:pt x="26989" y="5314"/>
                    <a:pt x="27073" y="5408"/>
                    <a:pt x="27155" y="5504"/>
                  </a:cubicBezTo>
                  <a:cubicBezTo>
                    <a:pt x="27136" y="5523"/>
                    <a:pt x="27116" y="5541"/>
                    <a:pt x="27097" y="5561"/>
                  </a:cubicBezTo>
                  <a:cubicBezTo>
                    <a:pt x="27011" y="5515"/>
                    <a:pt x="26924" y="5470"/>
                    <a:pt x="26835" y="5429"/>
                  </a:cubicBezTo>
                  <a:cubicBezTo>
                    <a:pt x="26728" y="5382"/>
                    <a:pt x="26622" y="5333"/>
                    <a:pt x="26513" y="5291"/>
                  </a:cubicBezTo>
                  <a:cubicBezTo>
                    <a:pt x="26387" y="5239"/>
                    <a:pt x="26259" y="5190"/>
                    <a:pt x="26131" y="5143"/>
                  </a:cubicBezTo>
                  <a:cubicBezTo>
                    <a:pt x="26126" y="5138"/>
                    <a:pt x="26123" y="5132"/>
                    <a:pt x="26118" y="5127"/>
                  </a:cubicBezTo>
                  <a:cubicBezTo>
                    <a:pt x="26074" y="5074"/>
                    <a:pt x="26027" y="5018"/>
                    <a:pt x="25980" y="4966"/>
                  </a:cubicBezTo>
                  <a:close/>
                  <a:moveTo>
                    <a:pt x="27261" y="5629"/>
                  </a:moveTo>
                  <a:cubicBezTo>
                    <a:pt x="27271" y="5639"/>
                    <a:pt x="27280" y="5651"/>
                    <a:pt x="27288" y="5661"/>
                  </a:cubicBezTo>
                  <a:cubicBezTo>
                    <a:pt x="27287" y="5662"/>
                    <a:pt x="27286" y="5662"/>
                    <a:pt x="27285" y="5662"/>
                  </a:cubicBezTo>
                  <a:cubicBezTo>
                    <a:pt x="27272" y="5656"/>
                    <a:pt x="27260" y="5649"/>
                    <a:pt x="27248" y="5642"/>
                  </a:cubicBezTo>
                  <a:cubicBezTo>
                    <a:pt x="27252" y="5637"/>
                    <a:pt x="27257" y="5632"/>
                    <a:pt x="27261" y="5629"/>
                  </a:cubicBezTo>
                  <a:close/>
                  <a:moveTo>
                    <a:pt x="20664" y="5495"/>
                  </a:moveTo>
                  <a:lnTo>
                    <a:pt x="20664" y="5495"/>
                  </a:lnTo>
                  <a:cubicBezTo>
                    <a:pt x="20645" y="5552"/>
                    <a:pt x="20624" y="5610"/>
                    <a:pt x="20609" y="5668"/>
                  </a:cubicBezTo>
                  <a:cubicBezTo>
                    <a:pt x="20595" y="5626"/>
                    <a:pt x="20580" y="5583"/>
                    <a:pt x="20565" y="5540"/>
                  </a:cubicBezTo>
                  <a:cubicBezTo>
                    <a:pt x="20598" y="5525"/>
                    <a:pt x="20631" y="5509"/>
                    <a:pt x="20664" y="5495"/>
                  </a:cubicBezTo>
                  <a:close/>
                  <a:moveTo>
                    <a:pt x="27617" y="5322"/>
                  </a:moveTo>
                  <a:cubicBezTo>
                    <a:pt x="27721" y="5368"/>
                    <a:pt x="27825" y="5416"/>
                    <a:pt x="27927" y="5467"/>
                  </a:cubicBezTo>
                  <a:cubicBezTo>
                    <a:pt x="28071" y="5539"/>
                    <a:pt x="28215" y="5613"/>
                    <a:pt x="28358" y="5687"/>
                  </a:cubicBezTo>
                  <a:cubicBezTo>
                    <a:pt x="28275" y="5675"/>
                    <a:pt x="28192" y="5666"/>
                    <a:pt x="28109" y="5660"/>
                  </a:cubicBezTo>
                  <a:cubicBezTo>
                    <a:pt x="27973" y="5651"/>
                    <a:pt x="27836" y="5643"/>
                    <a:pt x="27700" y="5643"/>
                  </a:cubicBezTo>
                  <a:cubicBezTo>
                    <a:pt x="27647" y="5643"/>
                    <a:pt x="27594" y="5644"/>
                    <a:pt x="27542" y="5647"/>
                  </a:cubicBezTo>
                  <a:cubicBezTo>
                    <a:pt x="27527" y="5647"/>
                    <a:pt x="27513" y="5649"/>
                    <a:pt x="27499" y="5649"/>
                  </a:cubicBezTo>
                  <a:cubicBezTo>
                    <a:pt x="27463" y="5604"/>
                    <a:pt x="27428" y="5557"/>
                    <a:pt x="27391" y="5512"/>
                  </a:cubicBezTo>
                  <a:cubicBezTo>
                    <a:pt x="27465" y="5448"/>
                    <a:pt x="27540" y="5383"/>
                    <a:pt x="27617" y="5322"/>
                  </a:cubicBezTo>
                  <a:close/>
                  <a:moveTo>
                    <a:pt x="21736" y="5180"/>
                  </a:moveTo>
                  <a:lnTo>
                    <a:pt x="21736" y="5180"/>
                  </a:lnTo>
                  <a:cubicBezTo>
                    <a:pt x="21722" y="5203"/>
                    <a:pt x="21709" y="5226"/>
                    <a:pt x="21695" y="5250"/>
                  </a:cubicBezTo>
                  <a:cubicBezTo>
                    <a:pt x="21633" y="5359"/>
                    <a:pt x="21571" y="5468"/>
                    <a:pt x="21513" y="5580"/>
                  </a:cubicBezTo>
                  <a:cubicBezTo>
                    <a:pt x="21503" y="5601"/>
                    <a:pt x="21492" y="5622"/>
                    <a:pt x="21481" y="5643"/>
                  </a:cubicBezTo>
                  <a:cubicBezTo>
                    <a:pt x="21410" y="5673"/>
                    <a:pt x="21340" y="5705"/>
                    <a:pt x="21270" y="5739"/>
                  </a:cubicBezTo>
                  <a:cubicBezTo>
                    <a:pt x="21282" y="5713"/>
                    <a:pt x="21293" y="5687"/>
                    <a:pt x="21305" y="5661"/>
                  </a:cubicBezTo>
                  <a:cubicBezTo>
                    <a:pt x="21343" y="5576"/>
                    <a:pt x="21381" y="5492"/>
                    <a:pt x="21422" y="5408"/>
                  </a:cubicBezTo>
                  <a:lnTo>
                    <a:pt x="21422" y="5408"/>
                  </a:lnTo>
                  <a:cubicBezTo>
                    <a:pt x="21421" y="5409"/>
                    <a:pt x="21421" y="5410"/>
                    <a:pt x="21421" y="5411"/>
                  </a:cubicBezTo>
                  <a:cubicBezTo>
                    <a:pt x="21452" y="5346"/>
                    <a:pt x="21484" y="5283"/>
                    <a:pt x="21518" y="5218"/>
                  </a:cubicBezTo>
                  <a:cubicBezTo>
                    <a:pt x="21590" y="5203"/>
                    <a:pt x="21663" y="5190"/>
                    <a:pt x="21736" y="5180"/>
                  </a:cubicBezTo>
                  <a:close/>
                  <a:moveTo>
                    <a:pt x="26346" y="5416"/>
                  </a:moveTo>
                  <a:lnTo>
                    <a:pt x="26346" y="5416"/>
                  </a:lnTo>
                  <a:cubicBezTo>
                    <a:pt x="26415" y="5445"/>
                    <a:pt x="26484" y="5475"/>
                    <a:pt x="26554" y="5505"/>
                  </a:cubicBezTo>
                  <a:cubicBezTo>
                    <a:pt x="26660" y="5554"/>
                    <a:pt x="26766" y="5601"/>
                    <a:pt x="26871" y="5653"/>
                  </a:cubicBezTo>
                  <a:cubicBezTo>
                    <a:pt x="26901" y="5667"/>
                    <a:pt x="26931" y="5682"/>
                    <a:pt x="26961" y="5697"/>
                  </a:cubicBezTo>
                  <a:cubicBezTo>
                    <a:pt x="26960" y="5698"/>
                    <a:pt x="26960" y="5699"/>
                    <a:pt x="26959" y="5699"/>
                  </a:cubicBezTo>
                  <a:cubicBezTo>
                    <a:pt x="26922" y="5705"/>
                    <a:pt x="26886" y="5711"/>
                    <a:pt x="26850" y="5718"/>
                  </a:cubicBezTo>
                  <a:cubicBezTo>
                    <a:pt x="26765" y="5734"/>
                    <a:pt x="26677" y="5750"/>
                    <a:pt x="26592" y="5771"/>
                  </a:cubicBezTo>
                  <a:cubicBezTo>
                    <a:pt x="26582" y="5756"/>
                    <a:pt x="26573" y="5742"/>
                    <a:pt x="26563" y="5728"/>
                  </a:cubicBezTo>
                  <a:lnTo>
                    <a:pt x="26563" y="5727"/>
                  </a:lnTo>
                  <a:cubicBezTo>
                    <a:pt x="26492" y="5623"/>
                    <a:pt x="26422" y="5518"/>
                    <a:pt x="26346" y="5416"/>
                  </a:cubicBezTo>
                  <a:close/>
                  <a:moveTo>
                    <a:pt x="23163" y="5249"/>
                  </a:moveTo>
                  <a:cubicBezTo>
                    <a:pt x="23178" y="5272"/>
                    <a:pt x="23193" y="5294"/>
                    <a:pt x="23208" y="5316"/>
                  </a:cubicBezTo>
                  <a:cubicBezTo>
                    <a:pt x="23219" y="5331"/>
                    <a:pt x="23228" y="5345"/>
                    <a:pt x="23237" y="5359"/>
                  </a:cubicBezTo>
                  <a:cubicBezTo>
                    <a:pt x="23173" y="5397"/>
                    <a:pt x="23111" y="5435"/>
                    <a:pt x="23050" y="5477"/>
                  </a:cubicBezTo>
                  <a:cubicBezTo>
                    <a:pt x="22862" y="5602"/>
                    <a:pt x="22677" y="5733"/>
                    <a:pt x="22505" y="5881"/>
                  </a:cubicBezTo>
                  <a:cubicBezTo>
                    <a:pt x="22572" y="5765"/>
                    <a:pt x="22641" y="5652"/>
                    <a:pt x="22712" y="5539"/>
                  </a:cubicBezTo>
                  <a:cubicBezTo>
                    <a:pt x="22753" y="5473"/>
                    <a:pt x="22796" y="5408"/>
                    <a:pt x="22839" y="5344"/>
                  </a:cubicBezTo>
                  <a:cubicBezTo>
                    <a:pt x="22946" y="5311"/>
                    <a:pt x="23053" y="5279"/>
                    <a:pt x="23163" y="5249"/>
                  </a:cubicBezTo>
                  <a:close/>
                  <a:moveTo>
                    <a:pt x="25068" y="4985"/>
                  </a:moveTo>
                  <a:cubicBezTo>
                    <a:pt x="25147" y="5005"/>
                    <a:pt x="25226" y="5026"/>
                    <a:pt x="25303" y="5049"/>
                  </a:cubicBezTo>
                  <a:cubicBezTo>
                    <a:pt x="25433" y="5087"/>
                    <a:pt x="25565" y="5124"/>
                    <a:pt x="25694" y="5171"/>
                  </a:cubicBezTo>
                  <a:cubicBezTo>
                    <a:pt x="25765" y="5195"/>
                    <a:pt x="25836" y="5220"/>
                    <a:pt x="25907" y="5247"/>
                  </a:cubicBezTo>
                  <a:cubicBezTo>
                    <a:pt x="25962" y="5266"/>
                    <a:pt x="26017" y="5287"/>
                    <a:pt x="26071" y="5308"/>
                  </a:cubicBezTo>
                  <a:cubicBezTo>
                    <a:pt x="26074" y="5313"/>
                    <a:pt x="26078" y="5316"/>
                    <a:pt x="26080" y="5319"/>
                  </a:cubicBezTo>
                  <a:cubicBezTo>
                    <a:pt x="26132" y="5382"/>
                    <a:pt x="26182" y="5445"/>
                    <a:pt x="26230" y="5510"/>
                  </a:cubicBezTo>
                  <a:cubicBezTo>
                    <a:pt x="26254" y="5542"/>
                    <a:pt x="26279" y="5575"/>
                    <a:pt x="26303" y="5607"/>
                  </a:cubicBezTo>
                  <a:cubicBezTo>
                    <a:pt x="26349" y="5674"/>
                    <a:pt x="26394" y="5741"/>
                    <a:pt x="26438" y="5809"/>
                  </a:cubicBezTo>
                  <a:cubicBezTo>
                    <a:pt x="26316" y="5840"/>
                    <a:pt x="26194" y="5875"/>
                    <a:pt x="26075" y="5915"/>
                  </a:cubicBezTo>
                  <a:cubicBezTo>
                    <a:pt x="26054" y="5904"/>
                    <a:pt x="26032" y="5891"/>
                    <a:pt x="26010" y="5880"/>
                  </a:cubicBezTo>
                  <a:cubicBezTo>
                    <a:pt x="25744" y="5739"/>
                    <a:pt x="25473" y="5608"/>
                    <a:pt x="25192" y="5500"/>
                  </a:cubicBezTo>
                  <a:cubicBezTo>
                    <a:pt x="25067" y="5451"/>
                    <a:pt x="24940" y="5404"/>
                    <a:pt x="24813" y="5359"/>
                  </a:cubicBezTo>
                  <a:cubicBezTo>
                    <a:pt x="24896" y="5233"/>
                    <a:pt x="24980" y="5108"/>
                    <a:pt x="25068" y="4985"/>
                  </a:cubicBezTo>
                  <a:close/>
                  <a:moveTo>
                    <a:pt x="26789" y="5884"/>
                  </a:moveTo>
                  <a:lnTo>
                    <a:pt x="26789" y="5884"/>
                  </a:lnTo>
                  <a:cubicBezTo>
                    <a:pt x="26764" y="5912"/>
                    <a:pt x="26739" y="5941"/>
                    <a:pt x="26714" y="5970"/>
                  </a:cubicBezTo>
                  <a:cubicBezTo>
                    <a:pt x="26701" y="5949"/>
                    <a:pt x="26690" y="5928"/>
                    <a:pt x="26677" y="5907"/>
                  </a:cubicBezTo>
                  <a:cubicBezTo>
                    <a:pt x="26696" y="5903"/>
                    <a:pt x="26714" y="5899"/>
                    <a:pt x="26733" y="5895"/>
                  </a:cubicBezTo>
                  <a:lnTo>
                    <a:pt x="26735" y="5895"/>
                  </a:lnTo>
                  <a:cubicBezTo>
                    <a:pt x="26736" y="5895"/>
                    <a:pt x="26737" y="5895"/>
                    <a:pt x="26737" y="5893"/>
                  </a:cubicBezTo>
                  <a:lnTo>
                    <a:pt x="26738" y="5893"/>
                  </a:lnTo>
                  <a:cubicBezTo>
                    <a:pt x="26756" y="5890"/>
                    <a:pt x="26773" y="5886"/>
                    <a:pt x="26789" y="5884"/>
                  </a:cubicBezTo>
                  <a:close/>
                  <a:moveTo>
                    <a:pt x="27200" y="5821"/>
                  </a:moveTo>
                  <a:cubicBezTo>
                    <a:pt x="27291" y="5871"/>
                    <a:pt x="27383" y="5922"/>
                    <a:pt x="27470" y="5980"/>
                  </a:cubicBezTo>
                  <a:cubicBezTo>
                    <a:pt x="27479" y="5985"/>
                    <a:pt x="27485" y="5990"/>
                    <a:pt x="27494" y="5995"/>
                  </a:cubicBezTo>
                  <a:cubicBezTo>
                    <a:pt x="27472" y="5993"/>
                    <a:pt x="27448" y="5990"/>
                    <a:pt x="27427" y="5989"/>
                  </a:cubicBezTo>
                  <a:cubicBezTo>
                    <a:pt x="27320" y="5985"/>
                    <a:pt x="27214" y="5978"/>
                    <a:pt x="27108" y="5978"/>
                  </a:cubicBezTo>
                  <a:cubicBezTo>
                    <a:pt x="27075" y="5978"/>
                    <a:pt x="27043" y="5979"/>
                    <a:pt x="27011" y="5980"/>
                  </a:cubicBezTo>
                  <a:cubicBezTo>
                    <a:pt x="26976" y="5981"/>
                    <a:pt x="26942" y="5982"/>
                    <a:pt x="26908" y="5985"/>
                  </a:cubicBezTo>
                  <a:cubicBezTo>
                    <a:pt x="26930" y="5960"/>
                    <a:pt x="26952" y="5937"/>
                    <a:pt x="26974" y="5913"/>
                  </a:cubicBezTo>
                  <a:cubicBezTo>
                    <a:pt x="26998" y="5889"/>
                    <a:pt x="27022" y="5865"/>
                    <a:pt x="27047" y="5839"/>
                  </a:cubicBezTo>
                  <a:cubicBezTo>
                    <a:pt x="27079" y="5835"/>
                    <a:pt x="27111" y="5831"/>
                    <a:pt x="27142" y="5828"/>
                  </a:cubicBezTo>
                  <a:cubicBezTo>
                    <a:pt x="27162" y="5825"/>
                    <a:pt x="27182" y="5823"/>
                    <a:pt x="27200" y="5821"/>
                  </a:cubicBezTo>
                  <a:close/>
                  <a:moveTo>
                    <a:pt x="21317" y="5264"/>
                  </a:moveTo>
                  <a:cubicBezTo>
                    <a:pt x="21263" y="5374"/>
                    <a:pt x="21212" y="5485"/>
                    <a:pt x="21163" y="5597"/>
                  </a:cubicBezTo>
                  <a:cubicBezTo>
                    <a:pt x="21127" y="5682"/>
                    <a:pt x="21091" y="5766"/>
                    <a:pt x="21057" y="5851"/>
                  </a:cubicBezTo>
                  <a:cubicBezTo>
                    <a:pt x="20961" y="5904"/>
                    <a:pt x="20866" y="5958"/>
                    <a:pt x="20776" y="6019"/>
                  </a:cubicBezTo>
                  <a:cubicBezTo>
                    <a:pt x="20775" y="6020"/>
                    <a:pt x="20774" y="6020"/>
                    <a:pt x="20773" y="6022"/>
                  </a:cubicBezTo>
                  <a:cubicBezTo>
                    <a:pt x="20754" y="5982"/>
                    <a:pt x="20737" y="5943"/>
                    <a:pt x="20717" y="5905"/>
                  </a:cubicBezTo>
                  <a:cubicBezTo>
                    <a:pt x="20731" y="5844"/>
                    <a:pt x="20747" y="5783"/>
                    <a:pt x="20763" y="5723"/>
                  </a:cubicBezTo>
                  <a:cubicBezTo>
                    <a:pt x="20776" y="5683"/>
                    <a:pt x="20788" y="5645"/>
                    <a:pt x="20799" y="5606"/>
                  </a:cubicBezTo>
                  <a:cubicBezTo>
                    <a:pt x="20820" y="5541"/>
                    <a:pt x="20843" y="5475"/>
                    <a:pt x="20867" y="5411"/>
                  </a:cubicBezTo>
                  <a:cubicBezTo>
                    <a:pt x="20895" y="5400"/>
                    <a:pt x="20924" y="5389"/>
                    <a:pt x="20952" y="5378"/>
                  </a:cubicBezTo>
                  <a:cubicBezTo>
                    <a:pt x="21031" y="5350"/>
                    <a:pt x="21112" y="5323"/>
                    <a:pt x="21193" y="5299"/>
                  </a:cubicBezTo>
                  <a:cubicBezTo>
                    <a:pt x="21235" y="5286"/>
                    <a:pt x="21275" y="5274"/>
                    <a:pt x="21317" y="5264"/>
                  </a:cubicBezTo>
                  <a:close/>
                  <a:moveTo>
                    <a:pt x="26521" y="5944"/>
                  </a:moveTo>
                  <a:cubicBezTo>
                    <a:pt x="26535" y="5967"/>
                    <a:pt x="26549" y="5990"/>
                    <a:pt x="26563" y="6012"/>
                  </a:cubicBezTo>
                  <a:cubicBezTo>
                    <a:pt x="26488" y="6022"/>
                    <a:pt x="26415" y="6034"/>
                    <a:pt x="26341" y="6049"/>
                  </a:cubicBezTo>
                  <a:cubicBezTo>
                    <a:pt x="26331" y="6052"/>
                    <a:pt x="26320" y="6054"/>
                    <a:pt x="26310" y="6056"/>
                  </a:cubicBezTo>
                  <a:cubicBezTo>
                    <a:pt x="26293" y="6045"/>
                    <a:pt x="26275" y="6034"/>
                    <a:pt x="26259" y="6024"/>
                  </a:cubicBezTo>
                  <a:cubicBezTo>
                    <a:pt x="26328" y="6000"/>
                    <a:pt x="26399" y="5977"/>
                    <a:pt x="26470" y="5958"/>
                  </a:cubicBezTo>
                  <a:cubicBezTo>
                    <a:pt x="26488" y="5953"/>
                    <a:pt x="26504" y="5949"/>
                    <a:pt x="26521" y="5944"/>
                  </a:cubicBezTo>
                  <a:close/>
                  <a:moveTo>
                    <a:pt x="26041" y="6104"/>
                  </a:moveTo>
                  <a:cubicBezTo>
                    <a:pt x="26048" y="6107"/>
                    <a:pt x="26054" y="6111"/>
                    <a:pt x="26060" y="6114"/>
                  </a:cubicBezTo>
                  <a:cubicBezTo>
                    <a:pt x="26032" y="6122"/>
                    <a:pt x="26003" y="6130"/>
                    <a:pt x="25975" y="6139"/>
                  </a:cubicBezTo>
                  <a:cubicBezTo>
                    <a:pt x="25952" y="6146"/>
                    <a:pt x="25929" y="6153"/>
                    <a:pt x="25906" y="6161"/>
                  </a:cubicBezTo>
                  <a:cubicBezTo>
                    <a:pt x="25907" y="6160"/>
                    <a:pt x="25908" y="6160"/>
                    <a:pt x="25908" y="6160"/>
                  </a:cubicBezTo>
                  <a:cubicBezTo>
                    <a:pt x="25952" y="6141"/>
                    <a:pt x="25997" y="6122"/>
                    <a:pt x="26041" y="6104"/>
                  </a:cubicBezTo>
                  <a:close/>
                  <a:moveTo>
                    <a:pt x="23797" y="5262"/>
                  </a:moveTo>
                  <a:cubicBezTo>
                    <a:pt x="23841" y="5271"/>
                    <a:pt x="23885" y="5280"/>
                    <a:pt x="23929" y="5289"/>
                  </a:cubicBezTo>
                  <a:cubicBezTo>
                    <a:pt x="24086" y="5325"/>
                    <a:pt x="24252" y="5365"/>
                    <a:pt x="24414" y="5415"/>
                  </a:cubicBezTo>
                  <a:lnTo>
                    <a:pt x="24445" y="5425"/>
                  </a:lnTo>
                  <a:cubicBezTo>
                    <a:pt x="24440" y="5432"/>
                    <a:pt x="24435" y="5437"/>
                    <a:pt x="24430" y="5444"/>
                  </a:cubicBezTo>
                  <a:cubicBezTo>
                    <a:pt x="24353" y="5541"/>
                    <a:pt x="24274" y="5639"/>
                    <a:pt x="24199" y="5740"/>
                  </a:cubicBezTo>
                  <a:cubicBezTo>
                    <a:pt x="24098" y="5873"/>
                    <a:pt x="23999" y="6005"/>
                    <a:pt x="23904" y="6142"/>
                  </a:cubicBezTo>
                  <a:cubicBezTo>
                    <a:pt x="23899" y="6151"/>
                    <a:pt x="23893" y="6160"/>
                    <a:pt x="23887" y="6168"/>
                  </a:cubicBezTo>
                  <a:cubicBezTo>
                    <a:pt x="23769" y="5922"/>
                    <a:pt x="23643" y="5677"/>
                    <a:pt x="23499" y="5445"/>
                  </a:cubicBezTo>
                  <a:cubicBezTo>
                    <a:pt x="23493" y="5436"/>
                    <a:pt x="23488" y="5427"/>
                    <a:pt x="23482" y="5418"/>
                  </a:cubicBezTo>
                  <a:cubicBezTo>
                    <a:pt x="23499" y="5408"/>
                    <a:pt x="23515" y="5400"/>
                    <a:pt x="23531" y="5391"/>
                  </a:cubicBezTo>
                  <a:cubicBezTo>
                    <a:pt x="23619" y="5346"/>
                    <a:pt x="23707" y="5302"/>
                    <a:pt x="23797" y="5262"/>
                  </a:cubicBezTo>
                  <a:close/>
                  <a:moveTo>
                    <a:pt x="20949" y="6126"/>
                  </a:moveTo>
                  <a:cubicBezTo>
                    <a:pt x="20929" y="6182"/>
                    <a:pt x="20908" y="6238"/>
                    <a:pt x="20887" y="6294"/>
                  </a:cubicBezTo>
                  <a:cubicBezTo>
                    <a:pt x="20874" y="6259"/>
                    <a:pt x="20862" y="6225"/>
                    <a:pt x="20848" y="6190"/>
                  </a:cubicBezTo>
                  <a:cubicBezTo>
                    <a:pt x="20881" y="6168"/>
                    <a:pt x="20915" y="6147"/>
                    <a:pt x="20949" y="6126"/>
                  </a:cubicBezTo>
                  <a:close/>
                  <a:moveTo>
                    <a:pt x="26685" y="6238"/>
                  </a:moveTo>
                  <a:cubicBezTo>
                    <a:pt x="26707" y="6279"/>
                    <a:pt x="26728" y="6321"/>
                    <a:pt x="26749" y="6362"/>
                  </a:cubicBezTo>
                  <a:cubicBezTo>
                    <a:pt x="26715" y="6336"/>
                    <a:pt x="26682" y="6310"/>
                    <a:pt x="26647" y="6285"/>
                  </a:cubicBezTo>
                  <a:cubicBezTo>
                    <a:pt x="26660" y="6269"/>
                    <a:pt x="26672" y="6254"/>
                    <a:pt x="26685" y="6238"/>
                  </a:cubicBezTo>
                  <a:close/>
                  <a:moveTo>
                    <a:pt x="24329" y="5832"/>
                  </a:moveTo>
                  <a:lnTo>
                    <a:pt x="24329" y="5832"/>
                  </a:lnTo>
                  <a:cubicBezTo>
                    <a:pt x="24325" y="5839"/>
                    <a:pt x="24320" y="5847"/>
                    <a:pt x="24316" y="5855"/>
                  </a:cubicBezTo>
                  <a:cubicBezTo>
                    <a:pt x="24208" y="6052"/>
                    <a:pt x="24107" y="6249"/>
                    <a:pt x="24010" y="6450"/>
                  </a:cubicBezTo>
                  <a:cubicBezTo>
                    <a:pt x="23997" y="6418"/>
                    <a:pt x="23983" y="6385"/>
                    <a:pt x="23969" y="6352"/>
                  </a:cubicBezTo>
                  <a:cubicBezTo>
                    <a:pt x="23992" y="6318"/>
                    <a:pt x="24014" y="6285"/>
                    <a:pt x="24037" y="6251"/>
                  </a:cubicBezTo>
                  <a:cubicBezTo>
                    <a:pt x="24107" y="6147"/>
                    <a:pt x="24177" y="6044"/>
                    <a:pt x="24250" y="5943"/>
                  </a:cubicBezTo>
                  <a:cubicBezTo>
                    <a:pt x="24276" y="5906"/>
                    <a:pt x="24303" y="5868"/>
                    <a:pt x="24329" y="5832"/>
                  </a:cubicBezTo>
                  <a:close/>
                  <a:moveTo>
                    <a:pt x="21351" y="5904"/>
                  </a:moveTo>
                  <a:lnTo>
                    <a:pt x="21351" y="5904"/>
                  </a:lnTo>
                  <a:cubicBezTo>
                    <a:pt x="21312" y="5987"/>
                    <a:pt x="21274" y="6071"/>
                    <a:pt x="21237" y="6156"/>
                  </a:cubicBezTo>
                  <a:cubicBezTo>
                    <a:pt x="21158" y="6332"/>
                    <a:pt x="21084" y="6511"/>
                    <a:pt x="21013" y="6691"/>
                  </a:cubicBezTo>
                  <a:cubicBezTo>
                    <a:pt x="20999" y="6639"/>
                    <a:pt x="20985" y="6587"/>
                    <a:pt x="20969" y="6537"/>
                  </a:cubicBezTo>
                  <a:cubicBezTo>
                    <a:pt x="21028" y="6356"/>
                    <a:pt x="21089" y="6179"/>
                    <a:pt x="21160" y="6003"/>
                  </a:cubicBezTo>
                  <a:cubicBezTo>
                    <a:pt x="21166" y="6000"/>
                    <a:pt x="21172" y="5996"/>
                    <a:pt x="21178" y="5993"/>
                  </a:cubicBezTo>
                  <a:cubicBezTo>
                    <a:pt x="21236" y="5963"/>
                    <a:pt x="21293" y="5933"/>
                    <a:pt x="21351" y="5904"/>
                  </a:cubicBezTo>
                  <a:close/>
                  <a:moveTo>
                    <a:pt x="20648" y="6420"/>
                  </a:moveTo>
                  <a:cubicBezTo>
                    <a:pt x="20666" y="6501"/>
                    <a:pt x="20684" y="6583"/>
                    <a:pt x="20701" y="6665"/>
                  </a:cubicBezTo>
                  <a:cubicBezTo>
                    <a:pt x="20708" y="6709"/>
                    <a:pt x="20716" y="6751"/>
                    <a:pt x="20723" y="6795"/>
                  </a:cubicBezTo>
                  <a:cubicBezTo>
                    <a:pt x="20703" y="6860"/>
                    <a:pt x="20685" y="6926"/>
                    <a:pt x="20666" y="6992"/>
                  </a:cubicBezTo>
                  <a:cubicBezTo>
                    <a:pt x="20658" y="6918"/>
                    <a:pt x="20653" y="6843"/>
                    <a:pt x="20648" y="6768"/>
                  </a:cubicBezTo>
                  <a:lnTo>
                    <a:pt x="20648" y="6768"/>
                  </a:lnTo>
                  <a:lnTo>
                    <a:pt x="20649" y="6780"/>
                  </a:lnTo>
                  <a:cubicBezTo>
                    <a:pt x="20645" y="6697"/>
                    <a:pt x="20643" y="6613"/>
                    <a:pt x="20645" y="6530"/>
                  </a:cubicBezTo>
                  <a:cubicBezTo>
                    <a:pt x="20646" y="6493"/>
                    <a:pt x="20647" y="6456"/>
                    <a:pt x="20648" y="6420"/>
                  </a:cubicBezTo>
                  <a:close/>
                  <a:moveTo>
                    <a:pt x="24715" y="5513"/>
                  </a:moveTo>
                  <a:cubicBezTo>
                    <a:pt x="24774" y="5533"/>
                    <a:pt x="24832" y="5554"/>
                    <a:pt x="24891" y="5576"/>
                  </a:cubicBezTo>
                  <a:cubicBezTo>
                    <a:pt x="25048" y="5636"/>
                    <a:pt x="25206" y="5697"/>
                    <a:pt x="25361" y="5765"/>
                  </a:cubicBezTo>
                  <a:cubicBezTo>
                    <a:pt x="25439" y="5800"/>
                    <a:pt x="25518" y="5836"/>
                    <a:pt x="25595" y="5873"/>
                  </a:cubicBezTo>
                  <a:cubicBezTo>
                    <a:pt x="25672" y="5910"/>
                    <a:pt x="25750" y="5949"/>
                    <a:pt x="25827" y="5988"/>
                  </a:cubicBezTo>
                  <a:cubicBezTo>
                    <a:pt x="25828" y="5989"/>
                    <a:pt x="25840" y="5995"/>
                    <a:pt x="25851" y="6002"/>
                  </a:cubicBezTo>
                  <a:cubicBezTo>
                    <a:pt x="25697" y="6064"/>
                    <a:pt x="25544" y="6135"/>
                    <a:pt x="25401" y="6221"/>
                  </a:cubicBezTo>
                  <a:cubicBezTo>
                    <a:pt x="25283" y="6292"/>
                    <a:pt x="25167" y="6363"/>
                    <a:pt x="25057" y="6444"/>
                  </a:cubicBezTo>
                  <a:cubicBezTo>
                    <a:pt x="24973" y="6508"/>
                    <a:pt x="24888" y="6569"/>
                    <a:pt x="24807" y="6637"/>
                  </a:cubicBezTo>
                  <a:cubicBezTo>
                    <a:pt x="24705" y="6696"/>
                    <a:pt x="24601" y="6755"/>
                    <a:pt x="24500" y="6818"/>
                  </a:cubicBezTo>
                  <a:cubicBezTo>
                    <a:pt x="24402" y="6882"/>
                    <a:pt x="24304" y="6947"/>
                    <a:pt x="24208" y="7015"/>
                  </a:cubicBezTo>
                  <a:cubicBezTo>
                    <a:pt x="24189" y="6948"/>
                    <a:pt x="24168" y="6882"/>
                    <a:pt x="24145" y="6816"/>
                  </a:cubicBezTo>
                  <a:cubicBezTo>
                    <a:pt x="24128" y="6766"/>
                    <a:pt x="24111" y="6718"/>
                    <a:pt x="24093" y="6668"/>
                  </a:cubicBezTo>
                  <a:cubicBezTo>
                    <a:pt x="24120" y="6608"/>
                    <a:pt x="24148" y="6548"/>
                    <a:pt x="24176" y="6488"/>
                  </a:cubicBezTo>
                  <a:cubicBezTo>
                    <a:pt x="24266" y="6305"/>
                    <a:pt x="24358" y="6122"/>
                    <a:pt x="24459" y="5944"/>
                  </a:cubicBezTo>
                  <a:cubicBezTo>
                    <a:pt x="24542" y="5799"/>
                    <a:pt x="24627" y="5656"/>
                    <a:pt x="24715" y="5513"/>
                  </a:cubicBezTo>
                  <a:close/>
                  <a:moveTo>
                    <a:pt x="32744" y="867"/>
                  </a:moveTo>
                  <a:cubicBezTo>
                    <a:pt x="32833" y="867"/>
                    <a:pt x="32923" y="868"/>
                    <a:pt x="33012" y="870"/>
                  </a:cubicBezTo>
                  <a:cubicBezTo>
                    <a:pt x="33101" y="874"/>
                    <a:pt x="33190" y="877"/>
                    <a:pt x="33279" y="883"/>
                  </a:cubicBezTo>
                  <a:cubicBezTo>
                    <a:pt x="33412" y="893"/>
                    <a:pt x="33545" y="905"/>
                    <a:pt x="33676" y="920"/>
                  </a:cubicBezTo>
                  <a:cubicBezTo>
                    <a:pt x="33766" y="930"/>
                    <a:pt x="33856" y="941"/>
                    <a:pt x="33945" y="953"/>
                  </a:cubicBezTo>
                  <a:cubicBezTo>
                    <a:pt x="34035" y="966"/>
                    <a:pt x="34124" y="980"/>
                    <a:pt x="34213" y="996"/>
                  </a:cubicBezTo>
                  <a:cubicBezTo>
                    <a:pt x="34301" y="1012"/>
                    <a:pt x="34389" y="1029"/>
                    <a:pt x="34476" y="1049"/>
                  </a:cubicBezTo>
                  <a:cubicBezTo>
                    <a:pt x="34634" y="1085"/>
                    <a:pt x="34799" y="1126"/>
                    <a:pt x="34961" y="1180"/>
                  </a:cubicBezTo>
                  <a:cubicBezTo>
                    <a:pt x="34987" y="1188"/>
                    <a:pt x="35013" y="1196"/>
                    <a:pt x="35038" y="1204"/>
                  </a:cubicBezTo>
                  <a:cubicBezTo>
                    <a:pt x="35182" y="1281"/>
                    <a:pt x="35325" y="1359"/>
                    <a:pt x="35463" y="1445"/>
                  </a:cubicBezTo>
                  <a:cubicBezTo>
                    <a:pt x="35533" y="1489"/>
                    <a:pt x="35601" y="1534"/>
                    <a:pt x="35669" y="1580"/>
                  </a:cubicBezTo>
                  <a:cubicBezTo>
                    <a:pt x="35702" y="1603"/>
                    <a:pt x="35733" y="1625"/>
                    <a:pt x="35765" y="1647"/>
                  </a:cubicBezTo>
                  <a:cubicBezTo>
                    <a:pt x="35899" y="1747"/>
                    <a:pt x="36032" y="1846"/>
                    <a:pt x="36159" y="1954"/>
                  </a:cubicBezTo>
                  <a:cubicBezTo>
                    <a:pt x="36253" y="2035"/>
                    <a:pt x="36346" y="2117"/>
                    <a:pt x="36437" y="2202"/>
                  </a:cubicBezTo>
                  <a:cubicBezTo>
                    <a:pt x="36557" y="2316"/>
                    <a:pt x="36678" y="2431"/>
                    <a:pt x="36790" y="2554"/>
                  </a:cubicBezTo>
                  <a:cubicBezTo>
                    <a:pt x="36847" y="2615"/>
                    <a:pt x="36903" y="2677"/>
                    <a:pt x="36958" y="2740"/>
                  </a:cubicBezTo>
                  <a:cubicBezTo>
                    <a:pt x="37011" y="2801"/>
                    <a:pt x="37063" y="2862"/>
                    <a:pt x="37115" y="2924"/>
                  </a:cubicBezTo>
                  <a:cubicBezTo>
                    <a:pt x="37224" y="3060"/>
                    <a:pt x="37331" y="3196"/>
                    <a:pt x="37430" y="3339"/>
                  </a:cubicBezTo>
                  <a:cubicBezTo>
                    <a:pt x="37504" y="3445"/>
                    <a:pt x="37575" y="3552"/>
                    <a:pt x="37645" y="3660"/>
                  </a:cubicBezTo>
                  <a:cubicBezTo>
                    <a:pt x="37784" y="3882"/>
                    <a:pt x="37917" y="4108"/>
                    <a:pt x="38039" y="4339"/>
                  </a:cubicBezTo>
                  <a:cubicBezTo>
                    <a:pt x="38099" y="4455"/>
                    <a:pt x="38161" y="4569"/>
                    <a:pt x="38218" y="4687"/>
                  </a:cubicBezTo>
                  <a:cubicBezTo>
                    <a:pt x="38233" y="4716"/>
                    <a:pt x="38247" y="4746"/>
                    <a:pt x="38261" y="4776"/>
                  </a:cubicBezTo>
                  <a:cubicBezTo>
                    <a:pt x="38272" y="4838"/>
                    <a:pt x="38280" y="4900"/>
                    <a:pt x="38288" y="4963"/>
                  </a:cubicBezTo>
                  <a:cubicBezTo>
                    <a:pt x="38299" y="5042"/>
                    <a:pt x="38306" y="5123"/>
                    <a:pt x="38312" y="5203"/>
                  </a:cubicBezTo>
                  <a:lnTo>
                    <a:pt x="38312" y="5204"/>
                  </a:lnTo>
                  <a:cubicBezTo>
                    <a:pt x="38312" y="5206"/>
                    <a:pt x="38312" y="5210"/>
                    <a:pt x="38312" y="5213"/>
                  </a:cubicBezTo>
                  <a:cubicBezTo>
                    <a:pt x="38317" y="5331"/>
                    <a:pt x="38324" y="5457"/>
                    <a:pt x="38321" y="5582"/>
                  </a:cubicBezTo>
                  <a:cubicBezTo>
                    <a:pt x="38320" y="5665"/>
                    <a:pt x="38317" y="5747"/>
                    <a:pt x="38313" y="5830"/>
                  </a:cubicBezTo>
                  <a:cubicBezTo>
                    <a:pt x="38301" y="6000"/>
                    <a:pt x="38287" y="6169"/>
                    <a:pt x="38263" y="6338"/>
                  </a:cubicBezTo>
                  <a:cubicBezTo>
                    <a:pt x="38245" y="6463"/>
                    <a:pt x="38224" y="6586"/>
                    <a:pt x="38202" y="6710"/>
                  </a:cubicBezTo>
                  <a:cubicBezTo>
                    <a:pt x="38180" y="6815"/>
                    <a:pt x="38159" y="6921"/>
                    <a:pt x="38135" y="7027"/>
                  </a:cubicBezTo>
                  <a:cubicBezTo>
                    <a:pt x="38128" y="7018"/>
                    <a:pt x="38121" y="7010"/>
                    <a:pt x="38114" y="7001"/>
                  </a:cubicBezTo>
                  <a:cubicBezTo>
                    <a:pt x="37975" y="6832"/>
                    <a:pt x="37837" y="6664"/>
                    <a:pt x="37687" y="6505"/>
                  </a:cubicBezTo>
                  <a:cubicBezTo>
                    <a:pt x="37539" y="6347"/>
                    <a:pt x="37388" y="6191"/>
                    <a:pt x="37229" y="6044"/>
                  </a:cubicBezTo>
                  <a:cubicBezTo>
                    <a:pt x="37075" y="5900"/>
                    <a:pt x="36917" y="5759"/>
                    <a:pt x="36754" y="5626"/>
                  </a:cubicBezTo>
                  <a:lnTo>
                    <a:pt x="36735" y="5570"/>
                  </a:lnTo>
                  <a:cubicBezTo>
                    <a:pt x="36709" y="5483"/>
                    <a:pt x="36678" y="5395"/>
                    <a:pt x="36646" y="5309"/>
                  </a:cubicBezTo>
                  <a:cubicBezTo>
                    <a:pt x="36604" y="5194"/>
                    <a:pt x="36560" y="5077"/>
                    <a:pt x="36510" y="4964"/>
                  </a:cubicBezTo>
                  <a:cubicBezTo>
                    <a:pt x="36427" y="4774"/>
                    <a:pt x="36341" y="4584"/>
                    <a:pt x="36238" y="4404"/>
                  </a:cubicBezTo>
                  <a:cubicBezTo>
                    <a:pt x="36102" y="4166"/>
                    <a:pt x="35955" y="3933"/>
                    <a:pt x="35787" y="3715"/>
                  </a:cubicBezTo>
                  <a:cubicBezTo>
                    <a:pt x="35728" y="3640"/>
                    <a:pt x="35672" y="3563"/>
                    <a:pt x="35608" y="3491"/>
                  </a:cubicBezTo>
                  <a:cubicBezTo>
                    <a:pt x="35518" y="3389"/>
                    <a:pt x="35429" y="3285"/>
                    <a:pt x="35333" y="3187"/>
                  </a:cubicBezTo>
                  <a:cubicBezTo>
                    <a:pt x="35173" y="3023"/>
                    <a:pt x="35009" y="2861"/>
                    <a:pt x="34834" y="2711"/>
                  </a:cubicBezTo>
                  <a:cubicBezTo>
                    <a:pt x="34660" y="2562"/>
                    <a:pt x="34481" y="2418"/>
                    <a:pt x="34291" y="2286"/>
                  </a:cubicBezTo>
                  <a:cubicBezTo>
                    <a:pt x="34027" y="2103"/>
                    <a:pt x="33757" y="1929"/>
                    <a:pt x="33475" y="1774"/>
                  </a:cubicBezTo>
                  <a:cubicBezTo>
                    <a:pt x="33277" y="1665"/>
                    <a:pt x="33076" y="1558"/>
                    <a:pt x="32870" y="1463"/>
                  </a:cubicBezTo>
                  <a:cubicBezTo>
                    <a:pt x="32756" y="1409"/>
                    <a:pt x="32642" y="1356"/>
                    <a:pt x="32526" y="1309"/>
                  </a:cubicBezTo>
                  <a:cubicBezTo>
                    <a:pt x="32408" y="1262"/>
                    <a:pt x="32292" y="1215"/>
                    <a:pt x="32173" y="1170"/>
                  </a:cubicBezTo>
                  <a:cubicBezTo>
                    <a:pt x="31972" y="1094"/>
                    <a:pt x="31767" y="1027"/>
                    <a:pt x="31561" y="968"/>
                  </a:cubicBezTo>
                  <a:cubicBezTo>
                    <a:pt x="31616" y="959"/>
                    <a:pt x="31672" y="951"/>
                    <a:pt x="31727" y="943"/>
                  </a:cubicBezTo>
                  <a:cubicBezTo>
                    <a:pt x="31812" y="929"/>
                    <a:pt x="31898" y="919"/>
                    <a:pt x="31983" y="909"/>
                  </a:cubicBezTo>
                  <a:cubicBezTo>
                    <a:pt x="32065" y="900"/>
                    <a:pt x="32148" y="893"/>
                    <a:pt x="32232" y="886"/>
                  </a:cubicBezTo>
                  <a:lnTo>
                    <a:pt x="32232" y="887"/>
                  </a:lnTo>
                  <a:cubicBezTo>
                    <a:pt x="32396" y="876"/>
                    <a:pt x="32560" y="867"/>
                    <a:pt x="32724" y="867"/>
                  </a:cubicBezTo>
                  <a:close/>
                  <a:moveTo>
                    <a:pt x="38470" y="5232"/>
                  </a:moveTo>
                  <a:lnTo>
                    <a:pt x="38470" y="5232"/>
                  </a:lnTo>
                  <a:cubicBezTo>
                    <a:pt x="38527" y="5365"/>
                    <a:pt x="38583" y="5500"/>
                    <a:pt x="38636" y="5635"/>
                  </a:cubicBezTo>
                  <a:cubicBezTo>
                    <a:pt x="38715" y="5839"/>
                    <a:pt x="38790" y="6044"/>
                    <a:pt x="38860" y="6251"/>
                  </a:cubicBezTo>
                  <a:cubicBezTo>
                    <a:pt x="38940" y="6500"/>
                    <a:pt x="39015" y="6750"/>
                    <a:pt x="39078" y="7004"/>
                  </a:cubicBezTo>
                  <a:cubicBezTo>
                    <a:pt x="39081" y="7016"/>
                    <a:pt x="39084" y="7026"/>
                    <a:pt x="39086" y="7038"/>
                  </a:cubicBezTo>
                  <a:cubicBezTo>
                    <a:pt x="39033" y="7034"/>
                    <a:pt x="38979" y="7033"/>
                    <a:pt x="38928" y="7033"/>
                  </a:cubicBezTo>
                  <a:cubicBezTo>
                    <a:pt x="38723" y="7033"/>
                    <a:pt x="38518" y="7038"/>
                    <a:pt x="38315" y="7056"/>
                  </a:cubicBezTo>
                  <a:cubicBezTo>
                    <a:pt x="38357" y="6869"/>
                    <a:pt x="38392" y="6680"/>
                    <a:pt x="38417" y="6490"/>
                  </a:cubicBezTo>
                  <a:cubicBezTo>
                    <a:pt x="38445" y="6273"/>
                    <a:pt x="38470" y="6056"/>
                    <a:pt x="38477" y="5838"/>
                  </a:cubicBezTo>
                  <a:cubicBezTo>
                    <a:pt x="38482" y="5636"/>
                    <a:pt x="38486" y="5434"/>
                    <a:pt x="38470" y="5232"/>
                  </a:cubicBezTo>
                  <a:close/>
                  <a:moveTo>
                    <a:pt x="22589" y="5423"/>
                  </a:moveTo>
                  <a:lnTo>
                    <a:pt x="22589" y="5423"/>
                  </a:lnTo>
                  <a:cubicBezTo>
                    <a:pt x="22518" y="5534"/>
                    <a:pt x="22449" y="5647"/>
                    <a:pt x="22385" y="5763"/>
                  </a:cubicBezTo>
                  <a:cubicBezTo>
                    <a:pt x="22299" y="5914"/>
                    <a:pt x="22216" y="6068"/>
                    <a:pt x="22138" y="6224"/>
                  </a:cubicBezTo>
                  <a:cubicBezTo>
                    <a:pt x="22100" y="6262"/>
                    <a:pt x="22061" y="6302"/>
                    <a:pt x="22024" y="6343"/>
                  </a:cubicBezTo>
                  <a:cubicBezTo>
                    <a:pt x="21967" y="6407"/>
                    <a:pt x="21910" y="6470"/>
                    <a:pt x="21855" y="6537"/>
                  </a:cubicBezTo>
                  <a:cubicBezTo>
                    <a:pt x="21777" y="6632"/>
                    <a:pt x="21698" y="6728"/>
                    <a:pt x="21627" y="6831"/>
                  </a:cubicBezTo>
                  <a:cubicBezTo>
                    <a:pt x="21559" y="6929"/>
                    <a:pt x="21493" y="7030"/>
                    <a:pt x="21431" y="7133"/>
                  </a:cubicBezTo>
                  <a:lnTo>
                    <a:pt x="21365" y="7133"/>
                  </a:lnTo>
                  <a:cubicBezTo>
                    <a:pt x="21281" y="7133"/>
                    <a:pt x="21196" y="7134"/>
                    <a:pt x="21112" y="7137"/>
                  </a:cubicBezTo>
                  <a:cubicBezTo>
                    <a:pt x="21108" y="7138"/>
                    <a:pt x="21103" y="7138"/>
                    <a:pt x="21099" y="7138"/>
                  </a:cubicBezTo>
                  <a:cubicBezTo>
                    <a:pt x="21097" y="7124"/>
                    <a:pt x="21095" y="7111"/>
                    <a:pt x="21094" y="7096"/>
                  </a:cubicBezTo>
                  <a:cubicBezTo>
                    <a:pt x="21088" y="7060"/>
                    <a:pt x="21082" y="7024"/>
                    <a:pt x="21076" y="6987"/>
                  </a:cubicBezTo>
                  <a:cubicBezTo>
                    <a:pt x="21096" y="6929"/>
                    <a:pt x="21118" y="6870"/>
                    <a:pt x="21140" y="6813"/>
                  </a:cubicBezTo>
                  <a:cubicBezTo>
                    <a:pt x="21171" y="6728"/>
                    <a:pt x="21203" y="6646"/>
                    <a:pt x="21237" y="6564"/>
                  </a:cubicBezTo>
                  <a:cubicBezTo>
                    <a:pt x="21300" y="6414"/>
                    <a:pt x="21367" y="6265"/>
                    <a:pt x="21437" y="6117"/>
                  </a:cubicBezTo>
                  <a:cubicBezTo>
                    <a:pt x="21490" y="6008"/>
                    <a:pt x="21544" y="5898"/>
                    <a:pt x="21600" y="5788"/>
                  </a:cubicBezTo>
                  <a:cubicBezTo>
                    <a:pt x="21612" y="5784"/>
                    <a:pt x="21624" y="5778"/>
                    <a:pt x="21636" y="5773"/>
                  </a:cubicBezTo>
                  <a:cubicBezTo>
                    <a:pt x="21755" y="5724"/>
                    <a:pt x="21874" y="5676"/>
                    <a:pt x="21994" y="5630"/>
                  </a:cubicBezTo>
                  <a:cubicBezTo>
                    <a:pt x="22192" y="5557"/>
                    <a:pt x="22389" y="5488"/>
                    <a:pt x="22589" y="5423"/>
                  </a:cubicBezTo>
                  <a:close/>
                  <a:moveTo>
                    <a:pt x="21859" y="6810"/>
                  </a:moveTo>
                  <a:lnTo>
                    <a:pt x="21859" y="6810"/>
                  </a:lnTo>
                  <a:cubicBezTo>
                    <a:pt x="21830" y="6877"/>
                    <a:pt x="21803" y="6944"/>
                    <a:pt x="21775" y="7011"/>
                  </a:cubicBezTo>
                  <a:cubicBezTo>
                    <a:pt x="21757" y="7056"/>
                    <a:pt x="21738" y="7102"/>
                    <a:pt x="21720" y="7148"/>
                  </a:cubicBezTo>
                  <a:cubicBezTo>
                    <a:pt x="21690" y="7145"/>
                    <a:pt x="21658" y="7143"/>
                    <a:pt x="21627" y="7142"/>
                  </a:cubicBezTo>
                  <a:cubicBezTo>
                    <a:pt x="21694" y="7039"/>
                    <a:pt x="21761" y="6937"/>
                    <a:pt x="21836" y="6842"/>
                  </a:cubicBezTo>
                  <a:cubicBezTo>
                    <a:pt x="21843" y="6831"/>
                    <a:pt x="21851" y="6821"/>
                    <a:pt x="21859" y="6810"/>
                  </a:cubicBezTo>
                  <a:close/>
                  <a:moveTo>
                    <a:pt x="24287" y="7169"/>
                  </a:moveTo>
                  <a:lnTo>
                    <a:pt x="24287" y="7169"/>
                  </a:lnTo>
                  <a:cubicBezTo>
                    <a:pt x="24279" y="7180"/>
                    <a:pt x="24271" y="7190"/>
                    <a:pt x="24261" y="7201"/>
                  </a:cubicBezTo>
                  <a:cubicBezTo>
                    <a:pt x="24261" y="7197"/>
                    <a:pt x="24260" y="7194"/>
                    <a:pt x="24259" y="7190"/>
                  </a:cubicBezTo>
                  <a:cubicBezTo>
                    <a:pt x="24268" y="7183"/>
                    <a:pt x="24277" y="7176"/>
                    <a:pt x="24287" y="7169"/>
                  </a:cubicBezTo>
                  <a:close/>
                  <a:moveTo>
                    <a:pt x="36843" y="5929"/>
                  </a:moveTo>
                  <a:lnTo>
                    <a:pt x="36843" y="5929"/>
                  </a:lnTo>
                  <a:cubicBezTo>
                    <a:pt x="36937" y="6014"/>
                    <a:pt x="37031" y="6099"/>
                    <a:pt x="37123" y="6184"/>
                  </a:cubicBezTo>
                  <a:cubicBezTo>
                    <a:pt x="37275" y="6330"/>
                    <a:pt x="37425" y="6479"/>
                    <a:pt x="37567" y="6634"/>
                  </a:cubicBezTo>
                  <a:cubicBezTo>
                    <a:pt x="37683" y="6760"/>
                    <a:pt x="37796" y="6888"/>
                    <a:pt x="37907" y="7018"/>
                  </a:cubicBezTo>
                  <a:cubicBezTo>
                    <a:pt x="37924" y="7038"/>
                    <a:pt x="37947" y="7067"/>
                    <a:pt x="37970" y="7096"/>
                  </a:cubicBezTo>
                  <a:cubicBezTo>
                    <a:pt x="37950" y="7098"/>
                    <a:pt x="37930" y="7101"/>
                    <a:pt x="37910" y="7105"/>
                  </a:cubicBezTo>
                  <a:cubicBezTo>
                    <a:pt x="37785" y="7126"/>
                    <a:pt x="37661" y="7149"/>
                    <a:pt x="37538" y="7174"/>
                  </a:cubicBezTo>
                  <a:cubicBezTo>
                    <a:pt x="37368" y="7210"/>
                    <a:pt x="37199" y="7255"/>
                    <a:pt x="37034" y="7307"/>
                  </a:cubicBezTo>
                  <a:cubicBezTo>
                    <a:pt x="37032" y="7218"/>
                    <a:pt x="37029" y="7129"/>
                    <a:pt x="37024" y="7040"/>
                  </a:cubicBezTo>
                  <a:cubicBezTo>
                    <a:pt x="37016" y="6908"/>
                    <a:pt x="37004" y="6776"/>
                    <a:pt x="36986" y="6644"/>
                  </a:cubicBezTo>
                  <a:cubicBezTo>
                    <a:pt x="36972" y="6554"/>
                    <a:pt x="36959" y="6464"/>
                    <a:pt x="36942" y="6373"/>
                  </a:cubicBezTo>
                  <a:cubicBezTo>
                    <a:pt x="36915" y="6239"/>
                    <a:pt x="36889" y="6104"/>
                    <a:pt x="36853" y="5971"/>
                  </a:cubicBezTo>
                  <a:lnTo>
                    <a:pt x="36853" y="5970"/>
                  </a:lnTo>
                  <a:cubicBezTo>
                    <a:pt x="36850" y="5957"/>
                    <a:pt x="36846" y="5943"/>
                    <a:pt x="36843" y="5929"/>
                  </a:cubicBezTo>
                  <a:close/>
                  <a:moveTo>
                    <a:pt x="23999" y="6882"/>
                  </a:moveTo>
                  <a:cubicBezTo>
                    <a:pt x="24023" y="6959"/>
                    <a:pt x="24049" y="7038"/>
                    <a:pt x="24071" y="7115"/>
                  </a:cubicBezTo>
                  <a:cubicBezTo>
                    <a:pt x="24014" y="7159"/>
                    <a:pt x="23959" y="7203"/>
                    <a:pt x="23906" y="7249"/>
                  </a:cubicBezTo>
                  <a:cubicBezTo>
                    <a:pt x="23878" y="7272"/>
                    <a:pt x="23851" y="7295"/>
                    <a:pt x="23824" y="7318"/>
                  </a:cubicBezTo>
                  <a:cubicBezTo>
                    <a:pt x="23858" y="7227"/>
                    <a:pt x="23893" y="7135"/>
                    <a:pt x="23930" y="7045"/>
                  </a:cubicBezTo>
                  <a:lnTo>
                    <a:pt x="23931" y="7045"/>
                  </a:lnTo>
                  <a:cubicBezTo>
                    <a:pt x="23953" y="6990"/>
                    <a:pt x="23976" y="6936"/>
                    <a:pt x="23999" y="6882"/>
                  </a:cubicBezTo>
                  <a:close/>
                  <a:moveTo>
                    <a:pt x="20472" y="6464"/>
                  </a:moveTo>
                  <a:lnTo>
                    <a:pt x="20472" y="6464"/>
                  </a:lnTo>
                  <a:cubicBezTo>
                    <a:pt x="20468" y="6527"/>
                    <a:pt x="20467" y="6593"/>
                    <a:pt x="20468" y="6654"/>
                  </a:cubicBezTo>
                  <a:cubicBezTo>
                    <a:pt x="20469" y="6743"/>
                    <a:pt x="20469" y="6832"/>
                    <a:pt x="20477" y="6920"/>
                  </a:cubicBezTo>
                  <a:cubicBezTo>
                    <a:pt x="20482" y="7005"/>
                    <a:pt x="20491" y="7090"/>
                    <a:pt x="20505" y="7173"/>
                  </a:cubicBezTo>
                  <a:cubicBezTo>
                    <a:pt x="20506" y="7181"/>
                    <a:pt x="20507" y="7188"/>
                    <a:pt x="20508" y="7195"/>
                  </a:cubicBezTo>
                  <a:cubicBezTo>
                    <a:pt x="20451" y="7203"/>
                    <a:pt x="20393" y="7212"/>
                    <a:pt x="20335" y="7223"/>
                  </a:cubicBezTo>
                  <a:cubicBezTo>
                    <a:pt x="20120" y="7262"/>
                    <a:pt x="19907" y="7305"/>
                    <a:pt x="19695" y="7360"/>
                  </a:cubicBezTo>
                  <a:cubicBezTo>
                    <a:pt x="19634" y="7376"/>
                    <a:pt x="19572" y="7391"/>
                    <a:pt x="19509" y="7409"/>
                  </a:cubicBezTo>
                  <a:cubicBezTo>
                    <a:pt x="19524" y="7390"/>
                    <a:pt x="19541" y="7372"/>
                    <a:pt x="19556" y="7352"/>
                  </a:cubicBezTo>
                  <a:cubicBezTo>
                    <a:pt x="19656" y="7236"/>
                    <a:pt x="19765" y="7113"/>
                    <a:pt x="19880" y="6996"/>
                  </a:cubicBezTo>
                  <a:cubicBezTo>
                    <a:pt x="19961" y="6915"/>
                    <a:pt x="20043" y="6835"/>
                    <a:pt x="20127" y="6756"/>
                  </a:cubicBezTo>
                  <a:cubicBezTo>
                    <a:pt x="20215" y="6678"/>
                    <a:pt x="20304" y="6598"/>
                    <a:pt x="20395" y="6524"/>
                  </a:cubicBezTo>
                  <a:cubicBezTo>
                    <a:pt x="20420" y="6504"/>
                    <a:pt x="20446" y="6484"/>
                    <a:pt x="20472" y="6464"/>
                  </a:cubicBezTo>
                  <a:close/>
                  <a:moveTo>
                    <a:pt x="23332" y="5503"/>
                  </a:moveTo>
                  <a:cubicBezTo>
                    <a:pt x="23341" y="5517"/>
                    <a:pt x="23350" y="5532"/>
                    <a:pt x="23359" y="5547"/>
                  </a:cubicBezTo>
                  <a:cubicBezTo>
                    <a:pt x="23425" y="5654"/>
                    <a:pt x="23498" y="5772"/>
                    <a:pt x="23563" y="5893"/>
                  </a:cubicBezTo>
                  <a:cubicBezTo>
                    <a:pt x="23627" y="6014"/>
                    <a:pt x="23689" y="6135"/>
                    <a:pt x="23749" y="6258"/>
                  </a:cubicBezTo>
                  <a:cubicBezTo>
                    <a:pt x="23749" y="6259"/>
                    <a:pt x="23749" y="6261"/>
                    <a:pt x="23750" y="6262"/>
                  </a:cubicBezTo>
                  <a:cubicBezTo>
                    <a:pt x="23759" y="6281"/>
                    <a:pt x="23769" y="6305"/>
                    <a:pt x="23780" y="6329"/>
                  </a:cubicBezTo>
                  <a:cubicBezTo>
                    <a:pt x="23750" y="6374"/>
                    <a:pt x="23720" y="6420"/>
                    <a:pt x="23690" y="6466"/>
                  </a:cubicBezTo>
                  <a:cubicBezTo>
                    <a:pt x="23567" y="6656"/>
                    <a:pt x="23448" y="6848"/>
                    <a:pt x="23337" y="7044"/>
                  </a:cubicBezTo>
                  <a:cubicBezTo>
                    <a:pt x="23261" y="7176"/>
                    <a:pt x="23187" y="7309"/>
                    <a:pt x="23116" y="7444"/>
                  </a:cubicBezTo>
                  <a:cubicBezTo>
                    <a:pt x="23016" y="7412"/>
                    <a:pt x="22916" y="7380"/>
                    <a:pt x="22815" y="7353"/>
                  </a:cubicBezTo>
                  <a:cubicBezTo>
                    <a:pt x="22687" y="7317"/>
                    <a:pt x="22558" y="7285"/>
                    <a:pt x="22427" y="7255"/>
                  </a:cubicBezTo>
                  <a:cubicBezTo>
                    <a:pt x="22340" y="7234"/>
                    <a:pt x="22245" y="7216"/>
                    <a:pt x="22156" y="7202"/>
                  </a:cubicBezTo>
                  <a:cubicBezTo>
                    <a:pt x="22066" y="7188"/>
                    <a:pt x="21977" y="7174"/>
                    <a:pt x="21888" y="7164"/>
                  </a:cubicBezTo>
                  <a:cubicBezTo>
                    <a:pt x="21900" y="7135"/>
                    <a:pt x="21911" y="7106"/>
                    <a:pt x="21923" y="7078"/>
                  </a:cubicBezTo>
                  <a:cubicBezTo>
                    <a:pt x="22004" y="6884"/>
                    <a:pt x="22088" y="6693"/>
                    <a:pt x="22177" y="6503"/>
                  </a:cubicBezTo>
                  <a:cubicBezTo>
                    <a:pt x="22198" y="6460"/>
                    <a:pt x="22224" y="6408"/>
                    <a:pt x="22250" y="6356"/>
                  </a:cubicBezTo>
                  <a:cubicBezTo>
                    <a:pt x="22299" y="6305"/>
                    <a:pt x="22349" y="6253"/>
                    <a:pt x="22401" y="6203"/>
                  </a:cubicBezTo>
                  <a:cubicBezTo>
                    <a:pt x="22429" y="6176"/>
                    <a:pt x="22456" y="6150"/>
                    <a:pt x="22484" y="6124"/>
                  </a:cubicBezTo>
                  <a:cubicBezTo>
                    <a:pt x="22573" y="6045"/>
                    <a:pt x="22662" y="5966"/>
                    <a:pt x="22755" y="5893"/>
                  </a:cubicBezTo>
                  <a:cubicBezTo>
                    <a:pt x="22817" y="5845"/>
                    <a:pt x="22878" y="5798"/>
                    <a:pt x="22941" y="5753"/>
                  </a:cubicBezTo>
                  <a:cubicBezTo>
                    <a:pt x="23036" y="5687"/>
                    <a:pt x="23132" y="5621"/>
                    <a:pt x="23231" y="5561"/>
                  </a:cubicBezTo>
                  <a:lnTo>
                    <a:pt x="23231" y="5562"/>
                  </a:lnTo>
                  <a:cubicBezTo>
                    <a:pt x="23265" y="5542"/>
                    <a:pt x="23298" y="5522"/>
                    <a:pt x="23332" y="5503"/>
                  </a:cubicBezTo>
                  <a:close/>
                  <a:moveTo>
                    <a:pt x="20784" y="7337"/>
                  </a:moveTo>
                  <a:cubicBezTo>
                    <a:pt x="20770" y="7383"/>
                    <a:pt x="20755" y="7430"/>
                    <a:pt x="20742" y="7477"/>
                  </a:cubicBezTo>
                  <a:cubicBezTo>
                    <a:pt x="20738" y="7457"/>
                    <a:pt x="20733" y="7436"/>
                    <a:pt x="20729" y="7417"/>
                  </a:cubicBezTo>
                  <a:cubicBezTo>
                    <a:pt x="20735" y="7391"/>
                    <a:pt x="20740" y="7366"/>
                    <a:pt x="20746" y="7342"/>
                  </a:cubicBezTo>
                  <a:cubicBezTo>
                    <a:pt x="20759" y="7339"/>
                    <a:pt x="20772" y="7338"/>
                    <a:pt x="20784" y="7337"/>
                  </a:cubicBezTo>
                  <a:close/>
                  <a:moveTo>
                    <a:pt x="20963" y="7324"/>
                  </a:moveTo>
                  <a:cubicBezTo>
                    <a:pt x="20966" y="7344"/>
                    <a:pt x="20967" y="7363"/>
                    <a:pt x="20968" y="7383"/>
                  </a:cubicBezTo>
                  <a:cubicBezTo>
                    <a:pt x="20968" y="7381"/>
                    <a:pt x="20968" y="7378"/>
                    <a:pt x="20968" y="7376"/>
                  </a:cubicBezTo>
                  <a:cubicBezTo>
                    <a:pt x="20970" y="7417"/>
                    <a:pt x="20974" y="7457"/>
                    <a:pt x="20975" y="7496"/>
                  </a:cubicBezTo>
                  <a:cubicBezTo>
                    <a:pt x="20971" y="7442"/>
                    <a:pt x="20967" y="7388"/>
                    <a:pt x="20961" y="7332"/>
                  </a:cubicBezTo>
                  <a:cubicBezTo>
                    <a:pt x="20962" y="7330"/>
                    <a:pt x="20962" y="7328"/>
                    <a:pt x="20963" y="7324"/>
                  </a:cubicBezTo>
                  <a:close/>
                  <a:moveTo>
                    <a:pt x="23862" y="6516"/>
                  </a:moveTo>
                  <a:cubicBezTo>
                    <a:pt x="23877" y="6553"/>
                    <a:pt x="23892" y="6590"/>
                    <a:pt x="23907" y="6628"/>
                  </a:cubicBezTo>
                  <a:cubicBezTo>
                    <a:pt x="23909" y="6635"/>
                    <a:pt x="23913" y="6643"/>
                    <a:pt x="23915" y="6651"/>
                  </a:cubicBezTo>
                  <a:cubicBezTo>
                    <a:pt x="23849" y="6795"/>
                    <a:pt x="23787" y="6942"/>
                    <a:pt x="23728" y="7089"/>
                  </a:cubicBezTo>
                  <a:cubicBezTo>
                    <a:pt x="23665" y="7248"/>
                    <a:pt x="23604" y="7409"/>
                    <a:pt x="23548" y="7570"/>
                  </a:cubicBezTo>
                  <a:cubicBezTo>
                    <a:pt x="23541" y="7577"/>
                    <a:pt x="23533" y="7584"/>
                    <a:pt x="23526" y="7591"/>
                  </a:cubicBezTo>
                  <a:cubicBezTo>
                    <a:pt x="23497" y="7579"/>
                    <a:pt x="23468" y="7568"/>
                    <a:pt x="23439" y="7556"/>
                  </a:cubicBezTo>
                  <a:cubicBezTo>
                    <a:pt x="23386" y="7536"/>
                    <a:pt x="23332" y="7516"/>
                    <a:pt x="23277" y="7497"/>
                  </a:cubicBezTo>
                  <a:cubicBezTo>
                    <a:pt x="23301" y="7452"/>
                    <a:pt x="23325" y="7409"/>
                    <a:pt x="23349" y="7365"/>
                  </a:cubicBezTo>
                  <a:cubicBezTo>
                    <a:pt x="23415" y="7249"/>
                    <a:pt x="23479" y="7133"/>
                    <a:pt x="23549" y="7018"/>
                  </a:cubicBezTo>
                  <a:cubicBezTo>
                    <a:pt x="23617" y="6905"/>
                    <a:pt x="23685" y="6793"/>
                    <a:pt x="23754" y="6682"/>
                  </a:cubicBezTo>
                  <a:lnTo>
                    <a:pt x="23757" y="6680"/>
                  </a:lnTo>
                  <a:cubicBezTo>
                    <a:pt x="23757" y="6679"/>
                    <a:pt x="23758" y="6678"/>
                    <a:pt x="23758" y="6678"/>
                  </a:cubicBezTo>
                  <a:lnTo>
                    <a:pt x="23757" y="6678"/>
                  </a:lnTo>
                  <a:cubicBezTo>
                    <a:pt x="23791" y="6624"/>
                    <a:pt x="23826" y="6570"/>
                    <a:pt x="23862" y="6516"/>
                  </a:cubicBezTo>
                  <a:close/>
                  <a:moveTo>
                    <a:pt x="20366" y="5639"/>
                  </a:moveTo>
                  <a:cubicBezTo>
                    <a:pt x="20378" y="5657"/>
                    <a:pt x="20389" y="5675"/>
                    <a:pt x="20401" y="5692"/>
                  </a:cubicBezTo>
                  <a:cubicBezTo>
                    <a:pt x="20437" y="5748"/>
                    <a:pt x="20471" y="5807"/>
                    <a:pt x="20506" y="5867"/>
                  </a:cubicBezTo>
                  <a:cubicBezTo>
                    <a:pt x="20516" y="5900"/>
                    <a:pt x="20526" y="5935"/>
                    <a:pt x="20536" y="5970"/>
                  </a:cubicBezTo>
                  <a:cubicBezTo>
                    <a:pt x="20531" y="5988"/>
                    <a:pt x="20528" y="6007"/>
                    <a:pt x="20524" y="6024"/>
                  </a:cubicBezTo>
                  <a:cubicBezTo>
                    <a:pt x="20512" y="6089"/>
                    <a:pt x="20502" y="6153"/>
                    <a:pt x="20496" y="6218"/>
                  </a:cubicBezTo>
                  <a:cubicBezTo>
                    <a:pt x="20425" y="6270"/>
                    <a:pt x="20356" y="6322"/>
                    <a:pt x="20290" y="6378"/>
                  </a:cubicBezTo>
                  <a:cubicBezTo>
                    <a:pt x="20199" y="6456"/>
                    <a:pt x="20110" y="6534"/>
                    <a:pt x="20022" y="6615"/>
                  </a:cubicBezTo>
                  <a:cubicBezTo>
                    <a:pt x="19873" y="6753"/>
                    <a:pt x="19730" y="6900"/>
                    <a:pt x="19599" y="7055"/>
                  </a:cubicBezTo>
                  <a:cubicBezTo>
                    <a:pt x="19480" y="7195"/>
                    <a:pt x="19365" y="7337"/>
                    <a:pt x="19254" y="7484"/>
                  </a:cubicBezTo>
                  <a:cubicBezTo>
                    <a:pt x="19198" y="7501"/>
                    <a:pt x="19140" y="7521"/>
                    <a:pt x="19083" y="7541"/>
                  </a:cubicBezTo>
                  <a:cubicBezTo>
                    <a:pt x="19043" y="7555"/>
                    <a:pt x="19002" y="7570"/>
                    <a:pt x="18962" y="7585"/>
                  </a:cubicBezTo>
                  <a:cubicBezTo>
                    <a:pt x="18866" y="7621"/>
                    <a:pt x="18771" y="7659"/>
                    <a:pt x="18677" y="7700"/>
                  </a:cubicBezTo>
                  <a:cubicBezTo>
                    <a:pt x="18726" y="7604"/>
                    <a:pt x="18777" y="7508"/>
                    <a:pt x="18831" y="7414"/>
                  </a:cubicBezTo>
                  <a:cubicBezTo>
                    <a:pt x="18900" y="7292"/>
                    <a:pt x="18969" y="7169"/>
                    <a:pt x="19043" y="7049"/>
                  </a:cubicBezTo>
                  <a:cubicBezTo>
                    <a:pt x="19090" y="6970"/>
                    <a:pt x="19140" y="6891"/>
                    <a:pt x="19191" y="6813"/>
                  </a:cubicBezTo>
                  <a:cubicBezTo>
                    <a:pt x="19308" y="6631"/>
                    <a:pt x="19435" y="6441"/>
                    <a:pt x="19573" y="6259"/>
                  </a:cubicBezTo>
                  <a:cubicBezTo>
                    <a:pt x="19628" y="6186"/>
                    <a:pt x="19684" y="6113"/>
                    <a:pt x="19740" y="6041"/>
                  </a:cubicBezTo>
                  <a:cubicBezTo>
                    <a:pt x="19770" y="6019"/>
                    <a:pt x="19800" y="5997"/>
                    <a:pt x="19830" y="5975"/>
                  </a:cubicBezTo>
                  <a:cubicBezTo>
                    <a:pt x="19927" y="5907"/>
                    <a:pt x="20035" y="5832"/>
                    <a:pt x="20147" y="5765"/>
                  </a:cubicBezTo>
                  <a:cubicBezTo>
                    <a:pt x="20220" y="5721"/>
                    <a:pt x="20292" y="5680"/>
                    <a:pt x="20366" y="5639"/>
                  </a:cubicBezTo>
                  <a:close/>
                  <a:moveTo>
                    <a:pt x="21333" y="7306"/>
                  </a:moveTo>
                  <a:cubicBezTo>
                    <a:pt x="21314" y="7340"/>
                    <a:pt x="21297" y="7374"/>
                    <a:pt x="21280" y="7409"/>
                  </a:cubicBezTo>
                  <a:cubicBezTo>
                    <a:pt x="21232" y="7507"/>
                    <a:pt x="21184" y="7604"/>
                    <a:pt x="21141" y="7704"/>
                  </a:cubicBezTo>
                  <a:cubicBezTo>
                    <a:pt x="21140" y="7682"/>
                    <a:pt x="21140" y="7661"/>
                    <a:pt x="21139" y="7639"/>
                  </a:cubicBezTo>
                  <a:cubicBezTo>
                    <a:pt x="21135" y="7548"/>
                    <a:pt x="21132" y="7451"/>
                    <a:pt x="21123" y="7360"/>
                  </a:cubicBezTo>
                  <a:cubicBezTo>
                    <a:pt x="21121" y="7344"/>
                    <a:pt x="21120" y="7328"/>
                    <a:pt x="21119" y="7312"/>
                  </a:cubicBezTo>
                  <a:cubicBezTo>
                    <a:pt x="21186" y="7308"/>
                    <a:pt x="21254" y="7306"/>
                    <a:pt x="21322" y="7306"/>
                  </a:cubicBezTo>
                  <a:close/>
                  <a:moveTo>
                    <a:pt x="34488" y="755"/>
                  </a:moveTo>
                  <a:lnTo>
                    <a:pt x="34488" y="755"/>
                  </a:lnTo>
                  <a:cubicBezTo>
                    <a:pt x="34624" y="788"/>
                    <a:pt x="34759" y="824"/>
                    <a:pt x="34893" y="865"/>
                  </a:cubicBezTo>
                  <a:cubicBezTo>
                    <a:pt x="34978" y="891"/>
                    <a:pt x="35063" y="919"/>
                    <a:pt x="35146" y="947"/>
                  </a:cubicBezTo>
                  <a:cubicBezTo>
                    <a:pt x="35228" y="974"/>
                    <a:pt x="35309" y="1003"/>
                    <a:pt x="35389" y="1033"/>
                  </a:cubicBezTo>
                  <a:cubicBezTo>
                    <a:pt x="35392" y="1035"/>
                    <a:pt x="35396" y="1036"/>
                    <a:pt x="35399" y="1038"/>
                  </a:cubicBezTo>
                  <a:cubicBezTo>
                    <a:pt x="35560" y="1099"/>
                    <a:pt x="35725" y="1165"/>
                    <a:pt x="35888" y="1240"/>
                  </a:cubicBezTo>
                  <a:cubicBezTo>
                    <a:pt x="36052" y="1315"/>
                    <a:pt x="36213" y="1393"/>
                    <a:pt x="36373" y="1476"/>
                  </a:cubicBezTo>
                  <a:cubicBezTo>
                    <a:pt x="36524" y="1557"/>
                    <a:pt x="36680" y="1643"/>
                    <a:pt x="36830" y="1737"/>
                  </a:cubicBezTo>
                  <a:cubicBezTo>
                    <a:pt x="36905" y="1784"/>
                    <a:pt x="36980" y="1832"/>
                    <a:pt x="37054" y="1881"/>
                  </a:cubicBezTo>
                  <a:cubicBezTo>
                    <a:pt x="37122" y="1927"/>
                    <a:pt x="37189" y="1974"/>
                    <a:pt x="37255" y="2023"/>
                  </a:cubicBezTo>
                  <a:cubicBezTo>
                    <a:pt x="37380" y="2115"/>
                    <a:pt x="37511" y="2215"/>
                    <a:pt x="37637" y="2322"/>
                  </a:cubicBezTo>
                  <a:cubicBezTo>
                    <a:pt x="37763" y="2429"/>
                    <a:pt x="37887" y="2538"/>
                    <a:pt x="38008" y="2650"/>
                  </a:cubicBezTo>
                  <a:cubicBezTo>
                    <a:pt x="38175" y="2807"/>
                    <a:pt x="38340" y="2967"/>
                    <a:pt x="38497" y="3137"/>
                  </a:cubicBezTo>
                  <a:cubicBezTo>
                    <a:pt x="38650" y="3301"/>
                    <a:pt x="38799" y="3468"/>
                    <a:pt x="38943" y="3640"/>
                  </a:cubicBezTo>
                  <a:cubicBezTo>
                    <a:pt x="39077" y="3804"/>
                    <a:pt x="39210" y="3971"/>
                    <a:pt x="39335" y="4143"/>
                  </a:cubicBezTo>
                  <a:cubicBezTo>
                    <a:pt x="39459" y="4316"/>
                    <a:pt x="39579" y="4492"/>
                    <a:pt x="39695" y="4671"/>
                  </a:cubicBezTo>
                  <a:cubicBezTo>
                    <a:pt x="39808" y="4852"/>
                    <a:pt x="39919" y="5034"/>
                    <a:pt x="40019" y="5222"/>
                  </a:cubicBezTo>
                  <a:cubicBezTo>
                    <a:pt x="40099" y="5371"/>
                    <a:pt x="40175" y="5523"/>
                    <a:pt x="40249" y="5674"/>
                  </a:cubicBezTo>
                  <a:cubicBezTo>
                    <a:pt x="40347" y="5885"/>
                    <a:pt x="40443" y="6098"/>
                    <a:pt x="40526" y="6315"/>
                  </a:cubicBezTo>
                  <a:cubicBezTo>
                    <a:pt x="40561" y="6404"/>
                    <a:pt x="40595" y="6492"/>
                    <a:pt x="40627" y="6582"/>
                  </a:cubicBezTo>
                  <a:cubicBezTo>
                    <a:pt x="40659" y="6667"/>
                    <a:pt x="40689" y="6755"/>
                    <a:pt x="40718" y="6842"/>
                  </a:cubicBezTo>
                  <a:lnTo>
                    <a:pt x="40719" y="6846"/>
                  </a:lnTo>
                  <a:cubicBezTo>
                    <a:pt x="40719" y="6847"/>
                    <a:pt x="40720" y="6848"/>
                    <a:pt x="40720" y="6851"/>
                  </a:cubicBezTo>
                  <a:cubicBezTo>
                    <a:pt x="40777" y="7025"/>
                    <a:pt x="40832" y="7204"/>
                    <a:pt x="40879" y="7384"/>
                  </a:cubicBezTo>
                  <a:cubicBezTo>
                    <a:pt x="40902" y="7475"/>
                    <a:pt x="40924" y="7568"/>
                    <a:pt x="40944" y="7660"/>
                  </a:cubicBezTo>
                  <a:cubicBezTo>
                    <a:pt x="40953" y="7695"/>
                    <a:pt x="40961" y="7731"/>
                    <a:pt x="40968" y="7765"/>
                  </a:cubicBezTo>
                  <a:cubicBezTo>
                    <a:pt x="40953" y="7750"/>
                    <a:pt x="40936" y="7735"/>
                    <a:pt x="40920" y="7721"/>
                  </a:cubicBezTo>
                  <a:cubicBezTo>
                    <a:pt x="40854" y="7663"/>
                    <a:pt x="40791" y="7604"/>
                    <a:pt x="40717" y="7554"/>
                  </a:cubicBezTo>
                  <a:cubicBezTo>
                    <a:pt x="40646" y="7508"/>
                    <a:pt x="40580" y="7462"/>
                    <a:pt x="40504" y="7422"/>
                  </a:cubicBezTo>
                  <a:cubicBezTo>
                    <a:pt x="40433" y="7382"/>
                    <a:pt x="40360" y="7346"/>
                    <a:pt x="40285" y="7314"/>
                  </a:cubicBezTo>
                  <a:cubicBezTo>
                    <a:pt x="40247" y="7298"/>
                    <a:pt x="40208" y="7283"/>
                    <a:pt x="40170" y="7266"/>
                  </a:cubicBezTo>
                  <a:cubicBezTo>
                    <a:pt x="40128" y="7251"/>
                    <a:pt x="40085" y="7236"/>
                    <a:pt x="40043" y="7221"/>
                  </a:cubicBezTo>
                  <a:cubicBezTo>
                    <a:pt x="39965" y="7195"/>
                    <a:pt x="39885" y="7171"/>
                    <a:pt x="39806" y="7150"/>
                  </a:cubicBezTo>
                  <a:cubicBezTo>
                    <a:pt x="39725" y="7130"/>
                    <a:pt x="39642" y="7109"/>
                    <a:pt x="39560" y="7094"/>
                  </a:cubicBezTo>
                  <a:cubicBezTo>
                    <a:pt x="39478" y="7079"/>
                    <a:pt x="39397" y="7067"/>
                    <a:pt x="39315" y="7057"/>
                  </a:cubicBezTo>
                  <a:cubicBezTo>
                    <a:pt x="39297" y="7056"/>
                    <a:pt x="39278" y="7054"/>
                    <a:pt x="39261" y="7052"/>
                  </a:cubicBezTo>
                  <a:cubicBezTo>
                    <a:pt x="39253" y="7020"/>
                    <a:pt x="39246" y="6989"/>
                    <a:pt x="39238" y="6958"/>
                  </a:cubicBezTo>
                  <a:cubicBezTo>
                    <a:pt x="39204" y="6828"/>
                    <a:pt x="39172" y="6696"/>
                    <a:pt x="39134" y="6567"/>
                  </a:cubicBezTo>
                  <a:cubicBezTo>
                    <a:pt x="39098" y="6442"/>
                    <a:pt x="39060" y="6316"/>
                    <a:pt x="39021" y="6193"/>
                  </a:cubicBezTo>
                  <a:cubicBezTo>
                    <a:pt x="38993" y="6106"/>
                    <a:pt x="38963" y="6018"/>
                    <a:pt x="38933" y="5933"/>
                  </a:cubicBezTo>
                  <a:cubicBezTo>
                    <a:pt x="38888" y="5809"/>
                    <a:pt x="38845" y="5686"/>
                    <a:pt x="38795" y="5563"/>
                  </a:cubicBezTo>
                  <a:cubicBezTo>
                    <a:pt x="38696" y="5317"/>
                    <a:pt x="38592" y="5071"/>
                    <a:pt x="38477" y="4832"/>
                  </a:cubicBezTo>
                  <a:cubicBezTo>
                    <a:pt x="38450" y="4778"/>
                    <a:pt x="38425" y="4725"/>
                    <a:pt x="38398" y="4671"/>
                  </a:cubicBezTo>
                  <a:cubicBezTo>
                    <a:pt x="38382" y="4584"/>
                    <a:pt x="38363" y="4496"/>
                    <a:pt x="38342" y="4411"/>
                  </a:cubicBezTo>
                  <a:cubicBezTo>
                    <a:pt x="38321" y="4323"/>
                    <a:pt x="38298" y="4236"/>
                    <a:pt x="38272" y="4150"/>
                  </a:cubicBezTo>
                  <a:cubicBezTo>
                    <a:pt x="38260" y="4107"/>
                    <a:pt x="38247" y="4064"/>
                    <a:pt x="38233" y="4020"/>
                  </a:cubicBezTo>
                  <a:cubicBezTo>
                    <a:pt x="38206" y="3934"/>
                    <a:pt x="38176" y="3841"/>
                    <a:pt x="38143" y="3756"/>
                  </a:cubicBezTo>
                  <a:cubicBezTo>
                    <a:pt x="38112" y="3673"/>
                    <a:pt x="38077" y="3591"/>
                    <a:pt x="38041" y="3509"/>
                  </a:cubicBezTo>
                  <a:lnTo>
                    <a:pt x="37985" y="3389"/>
                  </a:lnTo>
                  <a:cubicBezTo>
                    <a:pt x="37948" y="3309"/>
                    <a:pt x="37904" y="3224"/>
                    <a:pt x="37859" y="3148"/>
                  </a:cubicBezTo>
                  <a:cubicBezTo>
                    <a:pt x="37813" y="3071"/>
                    <a:pt x="37768" y="2993"/>
                    <a:pt x="37717" y="2919"/>
                  </a:cubicBezTo>
                  <a:cubicBezTo>
                    <a:pt x="37668" y="2846"/>
                    <a:pt x="37617" y="2775"/>
                    <a:pt x="37564" y="2705"/>
                  </a:cubicBezTo>
                  <a:cubicBezTo>
                    <a:pt x="37537" y="2670"/>
                    <a:pt x="37510" y="2636"/>
                    <a:pt x="37482" y="2601"/>
                  </a:cubicBezTo>
                  <a:cubicBezTo>
                    <a:pt x="37451" y="2563"/>
                    <a:pt x="37421" y="2526"/>
                    <a:pt x="37390" y="2489"/>
                  </a:cubicBezTo>
                  <a:cubicBezTo>
                    <a:pt x="37332" y="2421"/>
                    <a:pt x="37272" y="2356"/>
                    <a:pt x="37209" y="2294"/>
                  </a:cubicBezTo>
                  <a:cubicBezTo>
                    <a:pt x="37144" y="2230"/>
                    <a:pt x="37077" y="2162"/>
                    <a:pt x="37008" y="2102"/>
                  </a:cubicBezTo>
                  <a:cubicBezTo>
                    <a:pt x="36910" y="2016"/>
                    <a:pt x="36811" y="1929"/>
                    <a:pt x="36705" y="1852"/>
                  </a:cubicBezTo>
                  <a:cubicBezTo>
                    <a:pt x="36635" y="1801"/>
                    <a:pt x="36565" y="1748"/>
                    <a:pt x="36492" y="1700"/>
                  </a:cubicBezTo>
                  <a:cubicBezTo>
                    <a:pt x="36315" y="1588"/>
                    <a:pt x="36135" y="1482"/>
                    <a:pt x="35944" y="1394"/>
                  </a:cubicBezTo>
                  <a:cubicBezTo>
                    <a:pt x="35751" y="1304"/>
                    <a:pt x="35556" y="1219"/>
                    <a:pt x="35356" y="1147"/>
                  </a:cubicBezTo>
                  <a:cubicBezTo>
                    <a:pt x="35293" y="1124"/>
                    <a:pt x="35229" y="1102"/>
                    <a:pt x="35166" y="1080"/>
                  </a:cubicBezTo>
                  <a:cubicBezTo>
                    <a:pt x="34956" y="968"/>
                    <a:pt x="34743" y="861"/>
                    <a:pt x="34523" y="768"/>
                  </a:cubicBezTo>
                  <a:cubicBezTo>
                    <a:pt x="34511" y="764"/>
                    <a:pt x="34500" y="759"/>
                    <a:pt x="34488" y="755"/>
                  </a:cubicBezTo>
                  <a:close/>
                  <a:moveTo>
                    <a:pt x="24120" y="7302"/>
                  </a:moveTo>
                  <a:cubicBezTo>
                    <a:pt x="24126" y="7325"/>
                    <a:pt x="24132" y="7350"/>
                    <a:pt x="24138" y="7373"/>
                  </a:cubicBezTo>
                  <a:cubicBezTo>
                    <a:pt x="24104" y="7421"/>
                    <a:pt x="24071" y="7472"/>
                    <a:pt x="24042" y="7522"/>
                  </a:cubicBezTo>
                  <a:cubicBezTo>
                    <a:pt x="24001" y="7590"/>
                    <a:pt x="23962" y="7660"/>
                    <a:pt x="23926" y="7732"/>
                  </a:cubicBezTo>
                  <a:cubicBezTo>
                    <a:pt x="23921" y="7745"/>
                    <a:pt x="23915" y="7756"/>
                    <a:pt x="23909" y="7769"/>
                  </a:cubicBezTo>
                  <a:cubicBezTo>
                    <a:pt x="23895" y="7762"/>
                    <a:pt x="23881" y="7755"/>
                    <a:pt x="23869" y="7749"/>
                  </a:cubicBezTo>
                  <a:cubicBezTo>
                    <a:pt x="23833" y="7732"/>
                    <a:pt x="23797" y="7715"/>
                    <a:pt x="23762" y="7696"/>
                  </a:cubicBezTo>
                  <a:cubicBezTo>
                    <a:pt x="23745" y="7688"/>
                    <a:pt x="23728" y="7680"/>
                    <a:pt x="23710" y="7672"/>
                  </a:cubicBezTo>
                  <a:cubicBezTo>
                    <a:pt x="23752" y="7631"/>
                    <a:pt x="23794" y="7591"/>
                    <a:pt x="23835" y="7552"/>
                  </a:cubicBezTo>
                  <a:cubicBezTo>
                    <a:pt x="23929" y="7466"/>
                    <a:pt x="24023" y="7382"/>
                    <a:pt x="24120" y="7302"/>
                  </a:cubicBezTo>
                  <a:close/>
                  <a:moveTo>
                    <a:pt x="20649" y="7786"/>
                  </a:moveTo>
                  <a:cubicBezTo>
                    <a:pt x="20650" y="7788"/>
                    <a:pt x="20651" y="7792"/>
                    <a:pt x="20653" y="7794"/>
                  </a:cubicBezTo>
                  <a:cubicBezTo>
                    <a:pt x="20648" y="7810"/>
                    <a:pt x="20643" y="7827"/>
                    <a:pt x="20639" y="7844"/>
                  </a:cubicBezTo>
                  <a:lnTo>
                    <a:pt x="20648" y="7796"/>
                  </a:lnTo>
                  <a:lnTo>
                    <a:pt x="20648" y="7796"/>
                  </a:lnTo>
                  <a:cubicBezTo>
                    <a:pt x="20648" y="7798"/>
                    <a:pt x="20647" y="7800"/>
                    <a:pt x="20647" y="7802"/>
                  </a:cubicBezTo>
                  <a:lnTo>
                    <a:pt x="20647" y="7802"/>
                  </a:lnTo>
                  <a:cubicBezTo>
                    <a:pt x="20647" y="7800"/>
                    <a:pt x="20648" y="7798"/>
                    <a:pt x="20648" y="7795"/>
                  </a:cubicBezTo>
                  <a:lnTo>
                    <a:pt x="20648" y="7795"/>
                  </a:lnTo>
                  <a:lnTo>
                    <a:pt x="20648" y="7796"/>
                  </a:lnTo>
                  <a:lnTo>
                    <a:pt x="20648" y="7796"/>
                  </a:lnTo>
                  <a:cubicBezTo>
                    <a:pt x="20648" y="7795"/>
                    <a:pt x="20648" y="7795"/>
                    <a:pt x="20648" y="7794"/>
                  </a:cubicBezTo>
                  <a:cubicBezTo>
                    <a:pt x="20649" y="7792"/>
                    <a:pt x="20649" y="7788"/>
                    <a:pt x="20649" y="7786"/>
                  </a:cubicBezTo>
                  <a:close/>
                  <a:moveTo>
                    <a:pt x="18977" y="6833"/>
                  </a:moveTo>
                  <a:lnTo>
                    <a:pt x="18977" y="6833"/>
                  </a:lnTo>
                  <a:cubicBezTo>
                    <a:pt x="18926" y="6915"/>
                    <a:pt x="18875" y="6997"/>
                    <a:pt x="18828" y="7082"/>
                  </a:cubicBezTo>
                  <a:cubicBezTo>
                    <a:pt x="18758" y="7203"/>
                    <a:pt x="18688" y="7325"/>
                    <a:pt x="18622" y="7450"/>
                  </a:cubicBezTo>
                  <a:cubicBezTo>
                    <a:pt x="18561" y="7569"/>
                    <a:pt x="18501" y="7688"/>
                    <a:pt x="18442" y="7808"/>
                  </a:cubicBezTo>
                  <a:cubicBezTo>
                    <a:pt x="18375" y="7839"/>
                    <a:pt x="18310" y="7872"/>
                    <a:pt x="18244" y="7906"/>
                  </a:cubicBezTo>
                  <a:cubicBezTo>
                    <a:pt x="18274" y="7854"/>
                    <a:pt x="18304" y="7802"/>
                    <a:pt x="18335" y="7750"/>
                  </a:cubicBezTo>
                  <a:cubicBezTo>
                    <a:pt x="18379" y="7678"/>
                    <a:pt x="18423" y="7606"/>
                    <a:pt x="18469" y="7534"/>
                  </a:cubicBezTo>
                  <a:cubicBezTo>
                    <a:pt x="18556" y="7402"/>
                    <a:pt x="18646" y="7265"/>
                    <a:pt x="18744" y="7135"/>
                  </a:cubicBezTo>
                  <a:cubicBezTo>
                    <a:pt x="18819" y="7033"/>
                    <a:pt x="18897" y="6933"/>
                    <a:pt x="18977" y="6833"/>
                  </a:cubicBezTo>
                  <a:close/>
                  <a:moveTo>
                    <a:pt x="24190" y="7601"/>
                  </a:moveTo>
                  <a:cubicBezTo>
                    <a:pt x="24212" y="7716"/>
                    <a:pt x="24232" y="7830"/>
                    <a:pt x="24249" y="7945"/>
                  </a:cubicBezTo>
                  <a:cubicBezTo>
                    <a:pt x="24192" y="7914"/>
                    <a:pt x="24137" y="7883"/>
                    <a:pt x="24079" y="7854"/>
                  </a:cubicBezTo>
                  <a:cubicBezTo>
                    <a:pt x="24072" y="7851"/>
                    <a:pt x="24065" y="7846"/>
                    <a:pt x="24058" y="7843"/>
                  </a:cubicBezTo>
                  <a:cubicBezTo>
                    <a:pt x="24079" y="7799"/>
                    <a:pt x="24102" y="7756"/>
                    <a:pt x="24125" y="7713"/>
                  </a:cubicBezTo>
                  <a:cubicBezTo>
                    <a:pt x="24146" y="7675"/>
                    <a:pt x="24168" y="7638"/>
                    <a:pt x="24190" y="7601"/>
                  </a:cubicBezTo>
                  <a:close/>
                  <a:moveTo>
                    <a:pt x="33629" y="4106"/>
                  </a:moveTo>
                  <a:lnTo>
                    <a:pt x="33629" y="4106"/>
                  </a:lnTo>
                  <a:cubicBezTo>
                    <a:pt x="33788" y="4155"/>
                    <a:pt x="33946" y="4209"/>
                    <a:pt x="34103" y="4264"/>
                  </a:cubicBezTo>
                  <a:cubicBezTo>
                    <a:pt x="34299" y="4337"/>
                    <a:pt x="34493" y="4412"/>
                    <a:pt x="34682" y="4498"/>
                  </a:cubicBezTo>
                  <a:cubicBezTo>
                    <a:pt x="34761" y="4533"/>
                    <a:pt x="34839" y="4570"/>
                    <a:pt x="34916" y="4608"/>
                  </a:cubicBezTo>
                  <a:cubicBezTo>
                    <a:pt x="34992" y="4645"/>
                    <a:pt x="35065" y="4683"/>
                    <a:pt x="35139" y="4722"/>
                  </a:cubicBezTo>
                  <a:lnTo>
                    <a:pt x="35149" y="4727"/>
                  </a:lnTo>
                  <a:cubicBezTo>
                    <a:pt x="35296" y="4808"/>
                    <a:pt x="35448" y="4891"/>
                    <a:pt x="35593" y="4985"/>
                  </a:cubicBezTo>
                  <a:cubicBezTo>
                    <a:pt x="35742" y="5080"/>
                    <a:pt x="35888" y="5179"/>
                    <a:pt x="36031" y="5280"/>
                  </a:cubicBezTo>
                  <a:cubicBezTo>
                    <a:pt x="36228" y="5423"/>
                    <a:pt x="36430" y="5576"/>
                    <a:pt x="36623" y="5740"/>
                  </a:cubicBezTo>
                  <a:cubicBezTo>
                    <a:pt x="36651" y="5831"/>
                    <a:pt x="36678" y="5922"/>
                    <a:pt x="36699" y="6016"/>
                  </a:cubicBezTo>
                  <a:cubicBezTo>
                    <a:pt x="36721" y="6102"/>
                    <a:pt x="36741" y="6190"/>
                    <a:pt x="36758" y="6278"/>
                  </a:cubicBezTo>
                  <a:cubicBezTo>
                    <a:pt x="36759" y="6280"/>
                    <a:pt x="36759" y="6283"/>
                    <a:pt x="36761" y="6285"/>
                  </a:cubicBezTo>
                  <a:cubicBezTo>
                    <a:pt x="36784" y="6408"/>
                    <a:pt x="36808" y="6538"/>
                    <a:pt x="36823" y="6668"/>
                  </a:cubicBezTo>
                  <a:cubicBezTo>
                    <a:pt x="36838" y="6795"/>
                    <a:pt x="36851" y="6922"/>
                    <a:pt x="36860" y="7051"/>
                  </a:cubicBezTo>
                  <a:cubicBezTo>
                    <a:pt x="36866" y="7153"/>
                    <a:pt x="36870" y="7256"/>
                    <a:pt x="36873" y="7360"/>
                  </a:cubicBezTo>
                  <a:cubicBezTo>
                    <a:pt x="36845" y="7369"/>
                    <a:pt x="36818" y="7378"/>
                    <a:pt x="36792" y="7388"/>
                  </a:cubicBezTo>
                  <a:cubicBezTo>
                    <a:pt x="36589" y="7459"/>
                    <a:pt x="36386" y="7531"/>
                    <a:pt x="36188" y="7612"/>
                  </a:cubicBezTo>
                  <a:cubicBezTo>
                    <a:pt x="35955" y="7706"/>
                    <a:pt x="35724" y="7807"/>
                    <a:pt x="35497" y="7917"/>
                  </a:cubicBezTo>
                  <a:cubicBezTo>
                    <a:pt x="35369" y="7979"/>
                    <a:pt x="35241" y="8041"/>
                    <a:pt x="35113" y="8104"/>
                  </a:cubicBezTo>
                  <a:cubicBezTo>
                    <a:pt x="35102" y="7836"/>
                    <a:pt x="35084" y="7567"/>
                    <a:pt x="35046" y="7300"/>
                  </a:cubicBezTo>
                  <a:cubicBezTo>
                    <a:pt x="35026" y="7165"/>
                    <a:pt x="35004" y="7031"/>
                    <a:pt x="34979" y="6897"/>
                  </a:cubicBezTo>
                  <a:cubicBezTo>
                    <a:pt x="34963" y="6806"/>
                    <a:pt x="34944" y="6711"/>
                    <a:pt x="34923" y="6621"/>
                  </a:cubicBezTo>
                  <a:cubicBezTo>
                    <a:pt x="34871" y="6399"/>
                    <a:pt x="34814" y="6177"/>
                    <a:pt x="34737" y="5963"/>
                  </a:cubicBezTo>
                  <a:cubicBezTo>
                    <a:pt x="34664" y="5757"/>
                    <a:pt x="34583" y="5555"/>
                    <a:pt x="34485" y="5360"/>
                  </a:cubicBezTo>
                  <a:cubicBezTo>
                    <a:pt x="34448" y="5284"/>
                    <a:pt x="34408" y="5209"/>
                    <a:pt x="34367" y="5134"/>
                  </a:cubicBezTo>
                  <a:cubicBezTo>
                    <a:pt x="34326" y="5059"/>
                    <a:pt x="34284" y="4985"/>
                    <a:pt x="34236" y="4913"/>
                  </a:cubicBezTo>
                  <a:cubicBezTo>
                    <a:pt x="34190" y="4838"/>
                    <a:pt x="34139" y="4761"/>
                    <a:pt x="34087" y="4688"/>
                  </a:cubicBezTo>
                  <a:cubicBezTo>
                    <a:pt x="33961" y="4511"/>
                    <a:pt x="33831" y="4336"/>
                    <a:pt x="33688" y="4173"/>
                  </a:cubicBezTo>
                  <a:lnTo>
                    <a:pt x="33688" y="4172"/>
                  </a:lnTo>
                  <a:cubicBezTo>
                    <a:pt x="33668" y="4150"/>
                    <a:pt x="33649" y="4128"/>
                    <a:pt x="33629" y="4106"/>
                  </a:cubicBezTo>
                  <a:close/>
                  <a:moveTo>
                    <a:pt x="23199" y="7646"/>
                  </a:moveTo>
                  <a:cubicBezTo>
                    <a:pt x="23262" y="7666"/>
                    <a:pt x="23326" y="7688"/>
                    <a:pt x="23388" y="7710"/>
                  </a:cubicBezTo>
                  <a:cubicBezTo>
                    <a:pt x="23394" y="7712"/>
                    <a:pt x="23400" y="7715"/>
                    <a:pt x="23404" y="7717"/>
                  </a:cubicBezTo>
                  <a:cubicBezTo>
                    <a:pt x="23279" y="7852"/>
                    <a:pt x="23156" y="7989"/>
                    <a:pt x="23042" y="8136"/>
                  </a:cubicBezTo>
                  <a:cubicBezTo>
                    <a:pt x="22974" y="8224"/>
                    <a:pt x="22906" y="8314"/>
                    <a:pt x="22841" y="8404"/>
                  </a:cubicBezTo>
                  <a:cubicBezTo>
                    <a:pt x="22855" y="8373"/>
                    <a:pt x="22867" y="8342"/>
                    <a:pt x="22881" y="8309"/>
                  </a:cubicBezTo>
                  <a:cubicBezTo>
                    <a:pt x="22917" y="8230"/>
                    <a:pt x="22953" y="8149"/>
                    <a:pt x="22991" y="8069"/>
                  </a:cubicBezTo>
                  <a:lnTo>
                    <a:pt x="22990" y="8069"/>
                  </a:lnTo>
                  <a:cubicBezTo>
                    <a:pt x="23058" y="7927"/>
                    <a:pt x="23127" y="7786"/>
                    <a:pt x="23199" y="7646"/>
                  </a:cubicBezTo>
                  <a:close/>
                  <a:moveTo>
                    <a:pt x="26279" y="6243"/>
                  </a:moveTo>
                  <a:cubicBezTo>
                    <a:pt x="26325" y="6271"/>
                    <a:pt x="26371" y="6300"/>
                    <a:pt x="26416" y="6329"/>
                  </a:cubicBezTo>
                  <a:cubicBezTo>
                    <a:pt x="26394" y="6356"/>
                    <a:pt x="26372" y="6384"/>
                    <a:pt x="26351" y="6413"/>
                  </a:cubicBezTo>
                  <a:cubicBezTo>
                    <a:pt x="26272" y="6518"/>
                    <a:pt x="26191" y="6623"/>
                    <a:pt x="26116" y="6733"/>
                  </a:cubicBezTo>
                  <a:cubicBezTo>
                    <a:pt x="26042" y="6843"/>
                    <a:pt x="25969" y="6952"/>
                    <a:pt x="25898" y="7064"/>
                  </a:cubicBezTo>
                  <a:cubicBezTo>
                    <a:pt x="25849" y="7139"/>
                    <a:pt x="25801" y="7219"/>
                    <a:pt x="25754" y="7298"/>
                  </a:cubicBezTo>
                  <a:cubicBezTo>
                    <a:pt x="25690" y="7410"/>
                    <a:pt x="25624" y="7522"/>
                    <a:pt x="25564" y="7637"/>
                  </a:cubicBezTo>
                  <a:cubicBezTo>
                    <a:pt x="25458" y="7843"/>
                    <a:pt x="25356" y="8051"/>
                    <a:pt x="25268" y="8264"/>
                  </a:cubicBezTo>
                  <a:cubicBezTo>
                    <a:pt x="25222" y="8377"/>
                    <a:pt x="25177" y="8491"/>
                    <a:pt x="25134" y="8604"/>
                  </a:cubicBezTo>
                  <a:cubicBezTo>
                    <a:pt x="25072" y="8548"/>
                    <a:pt x="25008" y="8494"/>
                    <a:pt x="24944" y="8441"/>
                  </a:cubicBezTo>
                  <a:cubicBezTo>
                    <a:pt x="24874" y="8383"/>
                    <a:pt x="24804" y="8327"/>
                    <a:pt x="24734" y="8271"/>
                  </a:cubicBezTo>
                  <a:cubicBezTo>
                    <a:pt x="24699" y="8243"/>
                    <a:pt x="24663" y="8216"/>
                    <a:pt x="24627" y="8188"/>
                  </a:cubicBezTo>
                  <a:cubicBezTo>
                    <a:pt x="24564" y="8143"/>
                    <a:pt x="24496" y="8091"/>
                    <a:pt x="24428" y="8049"/>
                  </a:cubicBezTo>
                  <a:cubicBezTo>
                    <a:pt x="24424" y="8019"/>
                    <a:pt x="24421" y="7989"/>
                    <a:pt x="24417" y="7959"/>
                  </a:cubicBezTo>
                  <a:cubicBezTo>
                    <a:pt x="24406" y="7869"/>
                    <a:pt x="24391" y="7779"/>
                    <a:pt x="24374" y="7690"/>
                  </a:cubicBezTo>
                  <a:cubicBezTo>
                    <a:pt x="24359" y="7605"/>
                    <a:pt x="24340" y="7515"/>
                    <a:pt x="24320" y="7430"/>
                  </a:cubicBezTo>
                  <a:cubicBezTo>
                    <a:pt x="24318" y="7425"/>
                    <a:pt x="24317" y="7419"/>
                    <a:pt x="24316" y="7413"/>
                  </a:cubicBezTo>
                  <a:cubicBezTo>
                    <a:pt x="24335" y="7387"/>
                    <a:pt x="24355" y="7361"/>
                    <a:pt x="24374" y="7336"/>
                  </a:cubicBezTo>
                  <a:cubicBezTo>
                    <a:pt x="24398" y="7307"/>
                    <a:pt x="24422" y="7278"/>
                    <a:pt x="24445" y="7249"/>
                  </a:cubicBezTo>
                  <a:cubicBezTo>
                    <a:pt x="24493" y="7191"/>
                    <a:pt x="24544" y="7136"/>
                    <a:pt x="24596" y="7082"/>
                  </a:cubicBezTo>
                  <a:cubicBezTo>
                    <a:pt x="24650" y="7025"/>
                    <a:pt x="24707" y="6970"/>
                    <a:pt x="24765" y="6917"/>
                  </a:cubicBezTo>
                  <a:cubicBezTo>
                    <a:pt x="24819" y="6867"/>
                    <a:pt x="24884" y="6811"/>
                    <a:pt x="24948" y="6756"/>
                  </a:cubicBezTo>
                  <a:cubicBezTo>
                    <a:pt x="24977" y="6733"/>
                    <a:pt x="25007" y="6709"/>
                    <a:pt x="25036" y="6686"/>
                  </a:cubicBezTo>
                  <a:cubicBezTo>
                    <a:pt x="25130" y="6637"/>
                    <a:pt x="25224" y="6589"/>
                    <a:pt x="25320" y="6546"/>
                  </a:cubicBezTo>
                  <a:cubicBezTo>
                    <a:pt x="25396" y="6512"/>
                    <a:pt x="25474" y="6479"/>
                    <a:pt x="25551" y="6449"/>
                  </a:cubicBezTo>
                  <a:cubicBezTo>
                    <a:pt x="25665" y="6407"/>
                    <a:pt x="25780" y="6366"/>
                    <a:pt x="25898" y="6333"/>
                  </a:cubicBezTo>
                  <a:cubicBezTo>
                    <a:pt x="25974" y="6311"/>
                    <a:pt x="26051" y="6292"/>
                    <a:pt x="26130" y="6273"/>
                  </a:cubicBezTo>
                  <a:lnTo>
                    <a:pt x="26129" y="6273"/>
                  </a:lnTo>
                  <a:cubicBezTo>
                    <a:pt x="26178" y="6263"/>
                    <a:pt x="26229" y="6253"/>
                    <a:pt x="26279" y="6243"/>
                  </a:cubicBezTo>
                  <a:close/>
                  <a:moveTo>
                    <a:pt x="21526" y="7309"/>
                  </a:moveTo>
                  <a:cubicBezTo>
                    <a:pt x="21556" y="7310"/>
                    <a:pt x="21587" y="7313"/>
                    <a:pt x="21618" y="7314"/>
                  </a:cubicBezTo>
                  <a:cubicBezTo>
                    <a:pt x="21630" y="7315"/>
                    <a:pt x="21642" y="7316"/>
                    <a:pt x="21654" y="7317"/>
                  </a:cubicBezTo>
                  <a:cubicBezTo>
                    <a:pt x="21591" y="7480"/>
                    <a:pt x="21533" y="7644"/>
                    <a:pt x="21478" y="7809"/>
                  </a:cubicBezTo>
                  <a:cubicBezTo>
                    <a:pt x="21399" y="8059"/>
                    <a:pt x="21324" y="8309"/>
                    <a:pt x="21262" y="8563"/>
                  </a:cubicBezTo>
                  <a:cubicBezTo>
                    <a:pt x="21255" y="8589"/>
                    <a:pt x="21250" y="8614"/>
                    <a:pt x="21244" y="8640"/>
                  </a:cubicBezTo>
                  <a:cubicBezTo>
                    <a:pt x="21233" y="8623"/>
                    <a:pt x="21222" y="8607"/>
                    <a:pt x="21212" y="8590"/>
                  </a:cubicBezTo>
                  <a:cubicBezTo>
                    <a:pt x="21179" y="8537"/>
                    <a:pt x="21141" y="8473"/>
                    <a:pt x="21105" y="8410"/>
                  </a:cubicBezTo>
                  <a:cubicBezTo>
                    <a:pt x="21109" y="8379"/>
                    <a:pt x="21112" y="8347"/>
                    <a:pt x="21115" y="8315"/>
                  </a:cubicBezTo>
                  <a:cubicBezTo>
                    <a:pt x="21117" y="8285"/>
                    <a:pt x="21119" y="8254"/>
                    <a:pt x="21123" y="8223"/>
                  </a:cubicBezTo>
                  <a:cubicBezTo>
                    <a:pt x="21153" y="8130"/>
                    <a:pt x="21184" y="8039"/>
                    <a:pt x="21220" y="7949"/>
                  </a:cubicBezTo>
                  <a:cubicBezTo>
                    <a:pt x="21250" y="7873"/>
                    <a:pt x="21281" y="7795"/>
                    <a:pt x="21314" y="7720"/>
                  </a:cubicBezTo>
                  <a:cubicBezTo>
                    <a:pt x="21330" y="7684"/>
                    <a:pt x="21348" y="7649"/>
                    <a:pt x="21364" y="7613"/>
                  </a:cubicBezTo>
                  <a:cubicBezTo>
                    <a:pt x="21402" y="7533"/>
                    <a:pt x="21442" y="7456"/>
                    <a:pt x="21486" y="7378"/>
                  </a:cubicBezTo>
                  <a:cubicBezTo>
                    <a:pt x="21499" y="7355"/>
                    <a:pt x="21512" y="7332"/>
                    <a:pt x="21526" y="7309"/>
                  </a:cubicBezTo>
                  <a:close/>
                  <a:moveTo>
                    <a:pt x="27181" y="6927"/>
                  </a:moveTo>
                  <a:lnTo>
                    <a:pt x="27181" y="6927"/>
                  </a:lnTo>
                  <a:cubicBezTo>
                    <a:pt x="27230" y="6974"/>
                    <a:pt x="27279" y="7022"/>
                    <a:pt x="27326" y="7071"/>
                  </a:cubicBezTo>
                  <a:cubicBezTo>
                    <a:pt x="27382" y="7129"/>
                    <a:pt x="27435" y="7190"/>
                    <a:pt x="27485" y="7254"/>
                  </a:cubicBezTo>
                  <a:cubicBezTo>
                    <a:pt x="27529" y="7307"/>
                    <a:pt x="27576" y="7372"/>
                    <a:pt x="27619" y="7437"/>
                  </a:cubicBezTo>
                  <a:cubicBezTo>
                    <a:pt x="27657" y="7495"/>
                    <a:pt x="27696" y="7562"/>
                    <a:pt x="27729" y="7630"/>
                  </a:cubicBezTo>
                  <a:cubicBezTo>
                    <a:pt x="27745" y="7664"/>
                    <a:pt x="27761" y="7698"/>
                    <a:pt x="27778" y="7732"/>
                  </a:cubicBezTo>
                  <a:cubicBezTo>
                    <a:pt x="27812" y="7809"/>
                    <a:pt x="27843" y="7889"/>
                    <a:pt x="27869" y="7970"/>
                  </a:cubicBezTo>
                  <a:cubicBezTo>
                    <a:pt x="27892" y="8046"/>
                    <a:pt x="27912" y="8128"/>
                    <a:pt x="27925" y="8211"/>
                  </a:cubicBezTo>
                  <a:cubicBezTo>
                    <a:pt x="27928" y="8240"/>
                    <a:pt x="27931" y="8279"/>
                    <a:pt x="27936" y="8318"/>
                  </a:cubicBezTo>
                  <a:cubicBezTo>
                    <a:pt x="27936" y="8355"/>
                    <a:pt x="27937" y="8392"/>
                    <a:pt x="27937" y="8429"/>
                  </a:cubicBezTo>
                  <a:cubicBezTo>
                    <a:pt x="27932" y="8463"/>
                    <a:pt x="27928" y="8497"/>
                    <a:pt x="27923" y="8531"/>
                  </a:cubicBezTo>
                  <a:cubicBezTo>
                    <a:pt x="27915" y="8558"/>
                    <a:pt x="27907" y="8585"/>
                    <a:pt x="27899" y="8612"/>
                  </a:cubicBezTo>
                  <a:cubicBezTo>
                    <a:pt x="27886" y="8640"/>
                    <a:pt x="27873" y="8667"/>
                    <a:pt x="27861" y="8694"/>
                  </a:cubicBezTo>
                  <a:cubicBezTo>
                    <a:pt x="27843" y="8723"/>
                    <a:pt x="27826" y="8750"/>
                    <a:pt x="27809" y="8778"/>
                  </a:cubicBezTo>
                  <a:cubicBezTo>
                    <a:pt x="27788" y="8807"/>
                    <a:pt x="27767" y="8836"/>
                    <a:pt x="27745" y="8865"/>
                  </a:cubicBezTo>
                  <a:cubicBezTo>
                    <a:pt x="27743" y="8868"/>
                    <a:pt x="27735" y="8880"/>
                    <a:pt x="27724" y="8890"/>
                  </a:cubicBezTo>
                  <a:cubicBezTo>
                    <a:pt x="27699" y="8724"/>
                    <a:pt x="27670" y="8559"/>
                    <a:pt x="27634" y="8394"/>
                  </a:cubicBezTo>
                  <a:cubicBezTo>
                    <a:pt x="27579" y="8141"/>
                    <a:pt x="27514" y="7889"/>
                    <a:pt x="27436" y="7643"/>
                  </a:cubicBezTo>
                  <a:cubicBezTo>
                    <a:pt x="27370" y="7437"/>
                    <a:pt x="27302" y="7233"/>
                    <a:pt x="27223" y="7033"/>
                  </a:cubicBezTo>
                  <a:cubicBezTo>
                    <a:pt x="27209" y="6999"/>
                    <a:pt x="27194" y="6963"/>
                    <a:pt x="27181" y="6927"/>
                  </a:cubicBezTo>
                  <a:close/>
                  <a:moveTo>
                    <a:pt x="28852" y="4503"/>
                  </a:moveTo>
                  <a:cubicBezTo>
                    <a:pt x="29026" y="4598"/>
                    <a:pt x="29198" y="4697"/>
                    <a:pt x="29365" y="4803"/>
                  </a:cubicBezTo>
                  <a:cubicBezTo>
                    <a:pt x="29476" y="4873"/>
                    <a:pt x="29588" y="4942"/>
                    <a:pt x="29696" y="5017"/>
                  </a:cubicBezTo>
                  <a:cubicBezTo>
                    <a:pt x="29767" y="5065"/>
                    <a:pt x="29839" y="5116"/>
                    <a:pt x="29910" y="5167"/>
                  </a:cubicBezTo>
                  <a:cubicBezTo>
                    <a:pt x="30079" y="5292"/>
                    <a:pt x="30252" y="5422"/>
                    <a:pt x="30416" y="5562"/>
                  </a:cubicBezTo>
                  <a:cubicBezTo>
                    <a:pt x="30585" y="5704"/>
                    <a:pt x="30749" y="5850"/>
                    <a:pt x="30912" y="5997"/>
                  </a:cubicBezTo>
                  <a:cubicBezTo>
                    <a:pt x="31041" y="6120"/>
                    <a:pt x="31170" y="6243"/>
                    <a:pt x="31293" y="6373"/>
                  </a:cubicBezTo>
                  <a:cubicBezTo>
                    <a:pt x="31355" y="6438"/>
                    <a:pt x="31416" y="6504"/>
                    <a:pt x="31476" y="6572"/>
                  </a:cubicBezTo>
                  <a:cubicBezTo>
                    <a:pt x="31536" y="6641"/>
                    <a:pt x="31594" y="6710"/>
                    <a:pt x="31651" y="6780"/>
                  </a:cubicBezTo>
                  <a:cubicBezTo>
                    <a:pt x="31728" y="6876"/>
                    <a:pt x="31812" y="6981"/>
                    <a:pt x="31887" y="7092"/>
                  </a:cubicBezTo>
                  <a:cubicBezTo>
                    <a:pt x="31939" y="7165"/>
                    <a:pt x="31989" y="7239"/>
                    <a:pt x="32036" y="7314"/>
                  </a:cubicBezTo>
                  <a:cubicBezTo>
                    <a:pt x="32098" y="7413"/>
                    <a:pt x="32166" y="7523"/>
                    <a:pt x="32227" y="7635"/>
                  </a:cubicBezTo>
                  <a:cubicBezTo>
                    <a:pt x="32270" y="7711"/>
                    <a:pt x="32310" y="7788"/>
                    <a:pt x="32349" y="7866"/>
                  </a:cubicBezTo>
                  <a:cubicBezTo>
                    <a:pt x="32369" y="7905"/>
                    <a:pt x="32387" y="7944"/>
                    <a:pt x="32407" y="7984"/>
                  </a:cubicBezTo>
                  <a:cubicBezTo>
                    <a:pt x="32442" y="8060"/>
                    <a:pt x="32475" y="8136"/>
                    <a:pt x="32508" y="8212"/>
                  </a:cubicBezTo>
                  <a:cubicBezTo>
                    <a:pt x="32541" y="8292"/>
                    <a:pt x="32572" y="8373"/>
                    <a:pt x="32600" y="8455"/>
                  </a:cubicBezTo>
                  <a:cubicBezTo>
                    <a:pt x="32624" y="8524"/>
                    <a:pt x="32648" y="8606"/>
                    <a:pt x="32670" y="8689"/>
                  </a:cubicBezTo>
                  <a:cubicBezTo>
                    <a:pt x="32691" y="8770"/>
                    <a:pt x="32710" y="8852"/>
                    <a:pt x="32724" y="8934"/>
                  </a:cubicBezTo>
                  <a:cubicBezTo>
                    <a:pt x="32728" y="8970"/>
                    <a:pt x="32735" y="9015"/>
                    <a:pt x="32740" y="9061"/>
                  </a:cubicBezTo>
                  <a:cubicBezTo>
                    <a:pt x="32678" y="8956"/>
                    <a:pt x="32615" y="8852"/>
                    <a:pt x="32549" y="8749"/>
                  </a:cubicBezTo>
                  <a:cubicBezTo>
                    <a:pt x="32389" y="8501"/>
                    <a:pt x="32220" y="8257"/>
                    <a:pt x="32035" y="8026"/>
                  </a:cubicBezTo>
                  <a:cubicBezTo>
                    <a:pt x="31901" y="7859"/>
                    <a:pt x="31766" y="7690"/>
                    <a:pt x="31620" y="7532"/>
                  </a:cubicBezTo>
                  <a:cubicBezTo>
                    <a:pt x="31475" y="7377"/>
                    <a:pt x="31326" y="7225"/>
                    <a:pt x="31167" y="7083"/>
                  </a:cubicBezTo>
                  <a:cubicBezTo>
                    <a:pt x="31070" y="6996"/>
                    <a:pt x="30973" y="6908"/>
                    <a:pt x="30871" y="6828"/>
                  </a:cubicBezTo>
                  <a:cubicBezTo>
                    <a:pt x="30768" y="6745"/>
                    <a:pt x="30663" y="6664"/>
                    <a:pt x="30557" y="6584"/>
                  </a:cubicBezTo>
                  <a:cubicBezTo>
                    <a:pt x="30449" y="6503"/>
                    <a:pt x="30335" y="6426"/>
                    <a:pt x="30219" y="6355"/>
                  </a:cubicBezTo>
                  <a:cubicBezTo>
                    <a:pt x="30144" y="6308"/>
                    <a:pt x="30069" y="6263"/>
                    <a:pt x="29991" y="6220"/>
                  </a:cubicBezTo>
                  <a:cubicBezTo>
                    <a:pt x="29953" y="6199"/>
                    <a:pt x="29914" y="6179"/>
                    <a:pt x="29876" y="6158"/>
                  </a:cubicBezTo>
                  <a:cubicBezTo>
                    <a:pt x="29797" y="6115"/>
                    <a:pt x="29713" y="6074"/>
                    <a:pt x="29631" y="6038"/>
                  </a:cubicBezTo>
                  <a:cubicBezTo>
                    <a:pt x="29559" y="6005"/>
                    <a:pt x="29487" y="5972"/>
                    <a:pt x="29413" y="5945"/>
                  </a:cubicBezTo>
                  <a:cubicBezTo>
                    <a:pt x="29341" y="5896"/>
                    <a:pt x="29268" y="5848"/>
                    <a:pt x="29193" y="5803"/>
                  </a:cubicBezTo>
                  <a:cubicBezTo>
                    <a:pt x="29006" y="5690"/>
                    <a:pt x="28816" y="5580"/>
                    <a:pt x="28618" y="5487"/>
                  </a:cubicBezTo>
                  <a:cubicBezTo>
                    <a:pt x="28415" y="5389"/>
                    <a:pt x="28208" y="5295"/>
                    <a:pt x="27995" y="5218"/>
                  </a:cubicBezTo>
                  <a:cubicBezTo>
                    <a:pt x="27940" y="5197"/>
                    <a:pt x="27885" y="5177"/>
                    <a:pt x="27831" y="5158"/>
                  </a:cubicBezTo>
                  <a:cubicBezTo>
                    <a:pt x="27864" y="5132"/>
                    <a:pt x="27898" y="5107"/>
                    <a:pt x="27932" y="5082"/>
                  </a:cubicBezTo>
                  <a:cubicBezTo>
                    <a:pt x="28107" y="4958"/>
                    <a:pt x="28282" y="4834"/>
                    <a:pt x="28466" y="4724"/>
                  </a:cubicBezTo>
                  <a:cubicBezTo>
                    <a:pt x="28540" y="4677"/>
                    <a:pt x="28614" y="4634"/>
                    <a:pt x="28690" y="4591"/>
                  </a:cubicBezTo>
                  <a:lnTo>
                    <a:pt x="28689" y="4591"/>
                  </a:lnTo>
                  <a:cubicBezTo>
                    <a:pt x="28743" y="4561"/>
                    <a:pt x="28797" y="4532"/>
                    <a:pt x="28852" y="4503"/>
                  </a:cubicBezTo>
                  <a:close/>
                  <a:moveTo>
                    <a:pt x="38928" y="7203"/>
                  </a:moveTo>
                  <a:cubicBezTo>
                    <a:pt x="38994" y="7204"/>
                    <a:pt x="39061" y="7206"/>
                    <a:pt x="39128" y="7210"/>
                  </a:cubicBezTo>
                  <a:cubicBezTo>
                    <a:pt x="39164" y="7365"/>
                    <a:pt x="39197" y="7521"/>
                    <a:pt x="39228" y="7678"/>
                  </a:cubicBezTo>
                  <a:cubicBezTo>
                    <a:pt x="39270" y="7900"/>
                    <a:pt x="39308" y="8124"/>
                    <a:pt x="39335" y="8351"/>
                  </a:cubicBezTo>
                  <a:cubicBezTo>
                    <a:pt x="39351" y="8487"/>
                    <a:pt x="39367" y="8624"/>
                    <a:pt x="39377" y="8762"/>
                  </a:cubicBezTo>
                  <a:cubicBezTo>
                    <a:pt x="39385" y="8853"/>
                    <a:pt x="39392" y="8944"/>
                    <a:pt x="39398" y="9036"/>
                  </a:cubicBezTo>
                  <a:cubicBezTo>
                    <a:pt x="39399" y="9062"/>
                    <a:pt x="39402" y="9100"/>
                    <a:pt x="39403" y="9140"/>
                  </a:cubicBezTo>
                  <a:cubicBezTo>
                    <a:pt x="39361" y="9040"/>
                    <a:pt x="39318" y="8942"/>
                    <a:pt x="39275" y="8845"/>
                  </a:cubicBezTo>
                  <a:cubicBezTo>
                    <a:pt x="39238" y="8764"/>
                    <a:pt x="39198" y="8683"/>
                    <a:pt x="39158" y="8605"/>
                  </a:cubicBezTo>
                  <a:cubicBezTo>
                    <a:pt x="39100" y="8492"/>
                    <a:pt x="39042" y="8379"/>
                    <a:pt x="38979" y="8269"/>
                  </a:cubicBezTo>
                  <a:cubicBezTo>
                    <a:pt x="38852" y="8046"/>
                    <a:pt x="38719" y="7828"/>
                    <a:pt x="38573" y="7616"/>
                  </a:cubicBezTo>
                  <a:cubicBezTo>
                    <a:pt x="38485" y="7490"/>
                    <a:pt x="38395" y="7365"/>
                    <a:pt x="38302" y="7241"/>
                  </a:cubicBezTo>
                  <a:cubicBezTo>
                    <a:pt x="38385" y="7232"/>
                    <a:pt x="38470" y="7224"/>
                    <a:pt x="38553" y="7217"/>
                  </a:cubicBezTo>
                  <a:lnTo>
                    <a:pt x="38554" y="7217"/>
                  </a:lnTo>
                  <a:cubicBezTo>
                    <a:pt x="38661" y="7210"/>
                    <a:pt x="38770" y="7203"/>
                    <a:pt x="38877" y="7203"/>
                  </a:cubicBezTo>
                  <a:close/>
                  <a:moveTo>
                    <a:pt x="31717" y="3802"/>
                  </a:moveTo>
                  <a:cubicBezTo>
                    <a:pt x="31812" y="3802"/>
                    <a:pt x="31908" y="3804"/>
                    <a:pt x="32004" y="3809"/>
                  </a:cubicBezTo>
                  <a:cubicBezTo>
                    <a:pt x="32049" y="3812"/>
                    <a:pt x="32095" y="3815"/>
                    <a:pt x="32140" y="3817"/>
                  </a:cubicBezTo>
                  <a:cubicBezTo>
                    <a:pt x="32305" y="3831"/>
                    <a:pt x="32469" y="3846"/>
                    <a:pt x="32632" y="3874"/>
                  </a:cubicBezTo>
                  <a:cubicBezTo>
                    <a:pt x="32755" y="3896"/>
                    <a:pt x="32877" y="3919"/>
                    <a:pt x="32998" y="3944"/>
                  </a:cubicBezTo>
                  <a:cubicBezTo>
                    <a:pt x="33108" y="3968"/>
                    <a:pt x="33218" y="3994"/>
                    <a:pt x="33327" y="4022"/>
                  </a:cubicBezTo>
                  <a:cubicBezTo>
                    <a:pt x="33354" y="4049"/>
                    <a:pt x="33379" y="4077"/>
                    <a:pt x="33405" y="4106"/>
                  </a:cubicBezTo>
                  <a:cubicBezTo>
                    <a:pt x="33458" y="4166"/>
                    <a:pt x="33511" y="4227"/>
                    <a:pt x="33563" y="4291"/>
                  </a:cubicBezTo>
                  <a:cubicBezTo>
                    <a:pt x="33643" y="4390"/>
                    <a:pt x="33722" y="4489"/>
                    <a:pt x="33796" y="4594"/>
                  </a:cubicBezTo>
                  <a:cubicBezTo>
                    <a:pt x="33868" y="4698"/>
                    <a:pt x="33938" y="4801"/>
                    <a:pt x="34005" y="4907"/>
                  </a:cubicBezTo>
                  <a:cubicBezTo>
                    <a:pt x="34072" y="5017"/>
                    <a:pt x="34138" y="5125"/>
                    <a:pt x="34200" y="5238"/>
                  </a:cubicBezTo>
                  <a:cubicBezTo>
                    <a:pt x="34262" y="5348"/>
                    <a:pt x="34321" y="5458"/>
                    <a:pt x="34377" y="5571"/>
                  </a:cubicBezTo>
                  <a:cubicBezTo>
                    <a:pt x="34430" y="5683"/>
                    <a:pt x="34483" y="5796"/>
                    <a:pt x="34527" y="5912"/>
                  </a:cubicBezTo>
                  <a:cubicBezTo>
                    <a:pt x="34561" y="5994"/>
                    <a:pt x="34592" y="6077"/>
                    <a:pt x="34621" y="6160"/>
                  </a:cubicBezTo>
                  <a:cubicBezTo>
                    <a:pt x="34635" y="6201"/>
                    <a:pt x="34647" y="6241"/>
                    <a:pt x="34661" y="6281"/>
                  </a:cubicBezTo>
                  <a:cubicBezTo>
                    <a:pt x="34701" y="6408"/>
                    <a:pt x="34740" y="6537"/>
                    <a:pt x="34771" y="6666"/>
                  </a:cubicBezTo>
                  <a:cubicBezTo>
                    <a:pt x="34792" y="6753"/>
                    <a:pt x="34813" y="6839"/>
                    <a:pt x="34831" y="6927"/>
                  </a:cubicBezTo>
                  <a:cubicBezTo>
                    <a:pt x="34863" y="7102"/>
                    <a:pt x="34895" y="7279"/>
                    <a:pt x="34914" y="7456"/>
                  </a:cubicBezTo>
                  <a:cubicBezTo>
                    <a:pt x="34929" y="7590"/>
                    <a:pt x="34942" y="7723"/>
                    <a:pt x="34952" y="7857"/>
                  </a:cubicBezTo>
                  <a:cubicBezTo>
                    <a:pt x="34958" y="7963"/>
                    <a:pt x="34964" y="8070"/>
                    <a:pt x="34967" y="8178"/>
                  </a:cubicBezTo>
                  <a:cubicBezTo>
                    <a:pt x="34918" y="8203"/>
                    <a:pt x="34869" y="8227"/>
                    <a:pt x="34821" y="8254"/>
                  </a:cubicBezTo>
                  <a:cubicBezTo>
                    <a:pt x="34585" y="8377"/>
                    <a:pt x="34352" y="8504"/>
                    <a:pt x="34123" y="8641"/>
                  </a:cubicBezTo>
                  <a:cubicBezTo>
                    <a:pt x="33888" y="8780"/>
                    <a:pt x="33653" y="8924"/>
                    <a:pt x="33424" y="9076"/>
                  </a:cubicBezTo>
                  <a:cubicBezTo>
                    <a:pt x="33259" y="9186"/>
                    <a:pt x="33097" y="9298"/>
                    <a:pt x="32934" y="9412"/>
                  </a:cubicBezTo>
                  <a:cubicBezTo>
                    <a:pt x="32928" y="9402"/>
                    <a:pt x="32923" y="9392"/>
                    <a:pt x="32919" y="9382"/>
                  </a:cubicBezTo>
                  <a:cubicBezTo>
                    <a:pt x="32919" y="9301"/>
                    <a:pt x="32916" y="9220"/>
                    <a:pt x="32908" y="9140"/>
                  </a:cubicBezTo>
                  <a:cubicBezTo>
                    <a:pt x="32903" y="9060"/>
                    <a:pt x="32892" y="8980"/>
                    <a:pt x="32879" y="8900"/>
                  </a:cubicBezTo>
                  <a:cubicBezTo>
                    <a:pt x="32872" y="8859"/>
                    <a:pt x="32866" y="8818"/>
                    <a:pt x="32857" y="8777"/>
                  </a:cubicBezTo>
                  <a:cubicBezTo>
                    <a:pt x="32842" y="8694"/>
                    <a:pt x="32821" y="8600"/>
                    <a:pt x="32795" y="8519"/>
                  </a:cubicBezTo>
                  <a:cubicBezTo>
                    <a:pt x="32769" y="8434"/>
                    <a:pt x="32744" y="8347"/>
                    <a:pt x="32712" y="8263"/>
                  </a:cubicBezTo>
                  <a:cubicBezTo>
                    <a:pt x="32682" y="8182"/>
                    <a:pt x="32651" y="8101"/>
                    <a:pt x="32616" y="8022"/>
                  </a:cubicBezTo>
                  <a:cubicBezTo>
                    <a:pt x="32598" y="7981"/>
                    <a:pt x="32579" y="7942"/>
                    <a:pt x="32561" y="7903"/>
                  </a:cubicBezTo>
                  <a:cubicBezTo>
                    <a:pt x="32524" y="7821"/>
                    <a:pt x="32481" y="7736"/>
                    <a:pt x="32438" y="7658"/>
                  </a:cubicBezTo>
                  <a:cubicBezTo>
                    <a:pt x="32376" y="7544"/>
                    <a:pt x="32314" y="7430"/>
                    <a:pt x="32245" y="7321"/>
                  </a:cubicBezTo>
                  <a:cubicBezTo>
                    <a:pt x="32199" y="7246"/>
                    <a:pt x="32150" y="7164"/>
                    <a:pt x="32099" y="7092"/>
                  </a:cubicBezTo>
                  <a:cubicBezTo>
                    <a:pt x="32049" y="7018"/>
                    <a:pt x="31997" y="6945"/>
                    <a:pt x="31944" y="6874"/>
                  </a:cubicBezTo>
                  <a:cubicBezTo>
                    <a:pt x="31890" y="6802"/>
                    <a:pt x="31834" y="6731"/>
                    <a:pt x="31778" y="6661"/>
                  </a:cubicBezTo>
                  <a:cubicBezTo>
                    <a:pt x="31720" y="6589"/>
                    <a:pt x="31658" y="6516"/>
                    <a:pt x="31595" y="6447"/>
                  </a:cubicBezTo>
                  <a:cubicBezTo>
                    <a:pt x="31414" y="6244"/>
                    <a:pt x="31227" y="6047"/>
                    <a:pt x="31028" y="5861"/>
                  </a:cubicBezTo>
                  <a:cubicBezTo>
                    <a:pt x="30864" y="5708"/>
                    <a:pt x="30699" y="5556"/>
                    <a:pt x="30524" y="5415"/>
                  </a:cubicBezTo>
                  <a:cubicBezTo>
                    <a:pt x="30352" y="5277"/>
                    <a:pt x="30176" y="5142"/>
                    <a:pt x="29995" y="5015"/>
                  </a:cubicBezTo>
                  <a:cubicBezTo>
                    <a:pt x="29743" y="4840"/>
                    <a:pt x="29489" y="4671"/>
                    <a:pt x="29225" y="4517"/>
                  </a:cubicBezTo>
                  <a:cubicBezTo>
                    <a:pt x="29161" y="4480"/>
                    <a:pt x="29099" y="4444"/>
                    <a:pt x="29034" y="4408"/>
                  </a:cubicBezTo>
                  <a:cubicBezTo>
                    <a:pt x="29107" y="4373"/>
                    <a:pt x="29178" y="4337"/>
                    <a:pt x="29252" y="4304"/>
                  </a:cubicBezTo>
                  <a:cubicBezTo>
                    <a:pt x="29365" y="4256"/>
                    <a:pt x="29480" y="4210"/>
                    <a:pt x="29595" y="4165"/>
                  </a:cubicBezTo>
                  <a:cubicBezTo>
                    <a:pt x="29749" y="4110"/>
                    <a:pt x="29904" y="4058"/>
                    <a:pt x="30061" y="4018"/>
                  </a:cubicBezTo>
                  <a:cubicBezTo>
                    <a:pt x="30180" y="3987"/>
                    <a:pt x="30297" y="3959"/>
                    <a:pt x="30417" y="3933"/>
                  </a:cubicBezTo>
                  <a:cubicBezTo>
                    <a:pt x="30581" y="3901"/>
                    <a:pt x="30747" y="3871"/>
                    <a:pt x="30913" y="3852"/>
                  </a:cubicBezTo>
                  <a:cubicBezTo>
                    <a:pt x="31038" y="3838"/>
                    <a:pt x="31161" y="3825"/>
                    <a:pt x="31286" y="3816"/>
                  </a:cubicBezTo>
                  <a:cubicBezTo>
                    <a:pt x="31416" y="3809"/>
                    <a:pt x="31546" y="3802"/>
                    <a:pt x="31676" y="3802"/>
                  </a:cubicBezTo>
                  <a:close/>
                  <a:moveTo>
                    <a:pt x="21822" y="7332"/>
                  </a:moveTo>
                  <a:cubicBezTo>
                    <a:pt x="21882" y="7338"/>
                    <a:pt x="21942" y="7346"/>
                    <a:pt x="22003" y="7355"/>
                  </a:cubicBezTo>
                  <a:cubicBezTo>
                    <a:pt x="22089" y="7368"/>
                    <a:pt x="22177" y="7383"/>
                    <a:pt x="22264" y="7400"/>
                  </a:cubicBezTo>
                  <a:cubicBezTo>
                    <a:pt x="22306" y="7409"/>
                    <a:pt x="22348" y="7418"/>
                    <a:pt x="22391" y="7427"/>
                  </a:cubicBezTo>
                  <a:lnTo>
                    <a:pt x="22394" y="7427"/>
                  </a:lnTo>
                  <a:cubicBezTo>
                    <a:pt x="22563" y="7464"/>
                    <a:pt x="22734" y="7504"/>
                    <a:pt x="22901" y="7554"/>
                  </a:cubicBezTo>
                  <a:cubicBezTo>
                    <a:pt x="22946" y="7567"/>
                    <a:pt x="22991" y="7581"/>
                    <a:pt x="23036" y="7594"/>
                  </a:cubicBezTo>
                  <a:cubicBezTo>
                    <a:pt x="23009" y="7645"/>
                    <a:pt x="22984" y="7697"/>
                    <a:pt x="22959" y="7749"/>
                  </a:cubicBezTo>
                  <a:cubicBezTo>
                    <a:pt x="22859" y="7951"/>
                    <a:pt x="22762" y="8154"/>
                    <a:pt x="22676" y="8362"/>
                  </a:cubicBezTo>
                  <a:cubicBezTo>
                    <a:pt x="22564" y="8631"/>
                    <a:pt x="22458" y="8903"/>
                    <a:pt x="22363" y="9179"/>
                  </a:cubicBezTo>
                  <a:cubicBezTo>
                    <a:pt x="22303" y="9292"/>
                    <a:pt x="22245" y="9406"/>
                    <a:pt x="22188" y="9523"/>
                  </a:cubicBezTo>
                  <a:cubicBezTo>
                    <a:pt x="22173" y="9553"/>
                    <a:pt x="22158" y="9584"/>
                    <a:pt x="22143" y="9615"/>
                  </a:cubicBezTo>
                  <a:cubicBezTo>
                    <a:pt x="22091" y="9576"/>
                    <a:pt x="22041" y="9536"/>
                    <a:pt x="21990" y="9494"/>
                  </a:cubicBezTo>
                  <a:cubicBezTo>
                    <a:pt x="21929" y="9441"/>
                    <a:pt x="21869" y="9387"/>
                    <a:pt x="21810" y="9331"/>
                  </a:cubicBezTo>
                  <a:cubicBezTo>
                    <a:pt x="21760" y="9284"/>
                    <a:pt x="21705" y="9226"/>
                    <a:pt x="21650" y="9167"/>
                  </a:cubicBezTo>
                  <a:cubicBezTo>
                    <a:pt x="21596" y="9108"/>
                    <a:pt x="21543" y="9046"/>
                    <a:pt x="21492" y="8984"/>
                  </a:cubicBezTo>
                  <a:cubicBezTo>
                    <a:pt x="21454" y="8936"/>
                    <a:pt x="21411" y="8881"/>
                    <a:pt x="21370" y="8823"/>
                  </a:cubicBezTo>
                  <a:cubicBezTo>
                    <a:pt x="21395" y="8711"/>
                    <a:pt x="21423" y="8599"/>
                    <a:pt x="21453" y="8488"/>
                  </a:cubicBezTo>
                  <a:cubicBezTo>
                    <a:pt x="21509" y="8279"/>
                    <a:pt x="21571" y="8073"/>
                    <a:pt x="21635" y="7866"/>
                  </a:cubicBezTo>
                  <a:cubicBezTo>
                    <a:pt x="21694" y="7687"/>
                    <a:pt x="21755" y="7509"/>
                    <a:pt x="21822" y="7332"/>
                  </a:cubicBezTo>
                  <a:close/>
                  <a:moveTo>
                    <a:pt x="19083" y="7718"/>
                  </a:moveTo>
                  <a:lnTo>
                    <a:pt x="19083" y="7718"/>
                  </a:lnTo>
                  <a:cubicBezTo>
                    <a:pt x="18956" y="7896"/>
                    <a:pt x="18830" y="8074"/>
                    <a:pt x="18710" y="8256"/>
                  </a:cubicBezTo>
                  <a:cubicBezTo>
                    <a:pt x="18590" y="8437"/>
                    <a:pt x="18476" y="8622"/>
                    <a:pt x="18370" y="8812"/>
                  </a:cubicBezTo>
                  <a:cubicBezTo>
                    <a:pt x="18243" y="9038"/>
                    <a:pt x="18119" y="9267"/>
                    <a:pt x="18005" y="9500"/>
                  </a:cubicBezTo>
                  <a:cubicBezTo>
                    <a:pt x="17968" y="9576"/>
                    <a:pt x="17931" y="9653"/>
                    <a:pt x="17894" y="9731"/>
                  </a:cubicBezTo>
                  <a:cubicBezTo>
                    <a:pt x="17894" y="9728"/>
                    <a:pt x="17895" y="9726"/>
                    <a:pt x="17895" y="9724"/>
                  </a:cubicBezTo>
                  <a:cubicBezTo>
                    <a:pt x="17932" y="9588"/>
                    <a:pt x="17969" y="9452"/>
                    <a:pt x="18010" y="9319"/>
                  </a:cubicBezTo>
                  <a:cubicBezTo>
                    <a:pt x="18037" y="9230"/>
                    <a:pt x="18066" y="9141"/>
                    <a:pt x="18095" y="9053"/>
                  </a:cubicBezTo>
                  <a:cubicBezTo>
                    <a:pt x="18152" y="8888"/>
                    <a:pt x="18216" y="8713"/>
                    <a:pt x="18288" y="8543"/>
                  </a:cubicBezTo>
                  <a:cubicBezTo>
                    <a:pt x="18358" y="8372"/>
                    <a:pt x="18433" y="8203"/>
                    <a:pt x="18510" y="8036"/>
                  </a:cubicBezTo>
                  <a:cubicBezTo>
                    <a:pt x="18528" y="8001"/>
                    <a:pt x="18544" y="7966"/>
                    <a:pt x="18561" y="7932"/>
                  </a:cubicBezTo>
                  <a:cubicBezTo>
                    <a:pt x="18591" y="7918"/>
                    <a:pt x="18622" y="7904"/>
                    <a:pt x="18654" y="7890"/>
                  </a:cubicBezTo>
                  <a:cubicBezTo>
                    <a:pt x="18771" y="7839"/>
                    <a:pt x="18890" y="7791"/>
                    <a:pt x="19009" y="7745"/>
                  </a:cubicBezTo>
                  <a:lnTo>
                    <a:pt x="19010" y="7745"/>
                  </a:lnTo>
                  <a:cubicBezTo>
                    <a:pt x="19035" y="7735"/>
                    <a:pt x="19059" y="7726"/>
                    <a:pt x="19083" y="7718"/>
                  </a:cubicBezTo>
                  <a:close/>
                  <a:moveTo>
                    <a:pt x="30154" y="6533"/>
                  </a:moveTo>
                  <a:lnTo>
                    <a:pt x="30154" y="6533"/>
                  </a:lnTo>
                  <a:cubicBezTo>
                    <a:pt x="30183" y="6550"/>
                    <a:pt x="30213" y="6569"/>
                    <a:pt x="30241" y="6587"/>
                  </a:cubicBezTo>
                  <a:cubicBezTo>
                    <a:pt x="30352" y="6659"/>
                    <a:pt x="30460" y="6732"/>
                    <a:pt x="30566" y="6807"/>
                  </a:cubicBezTo>
                  <a:cubicBezTo>
                    <a:pt x="30671" y="6883"/>
                    <a:pt x="30777" y="6960"/>
                    <a:pt x="30876" y="7042"/>
                  </a:cubicBezTo>
                  <a:cubicBezTo>
                    <a:pt x="30944" y="7097"/>
                    <a:pt x="31010" y="7152"/>
                    <a:pt x="31076" y="7209"/>
                  </a:cubicBezTo>
                  <a:cubicBezTo>
                    <a:pt x="31105" y="7235"/>
                    <a:pt x="31133" y="7262"/>
                    <a:pt x="31162" y="7287"/>
                  </a:cubicBezTo>
                  <a:cubicBezTo>
                    <a:pt x="31285" y="7402"/>
                    <a:pt x="31405" y="7518"/>
                    <a:pt x="31517" y="7641"/>
                  </a:cubicBezTo>
                  <a:cubicBezTo>
                    <a:pt x="31603" y="7735"/>
                    <a:pt x="31687" y="7830"/>
                    <a:pt x="31769" y="7927"/>
                  </a:cubicBezTo>
                  <a:cubicBezTo>
                    <a:pt x="31871" y="8052"/>
                    <a:pt x="31975" y="8186"/>
                    <a:pt x="32073" y="8324"/>
                  </a:cubicBezTo>
                  <a:cubicBezTo>
                    <a:pt x="32169" y="8462"/>
                    <a:pt x="32263" y="8600"/>
                    <a:pt x="32353" y="8742"/>
                  </a:cubicBezTo>
                  <a:cubicBezTo>
                    <a:pt x="32441" y="8883"/>
                    <a:pt x="32527" y="9025"/>
                    <a:pt x="32606" y="9172"/>
                  </a:cubicBezTo>
                  <a:cubicBezTo>
                    <a:pt x="32646" y="9246"/>
                    <a:pt x="32687" y="9321"/>
                    <a:pt x="32725" y="9397"/>
                  </a:cubicBezTo>
                  <a:cubicBezTo>
                    <a:pt x="32734" y="9416"/>
                    <a:pt x="32743" y="9434"/>
                    <a:pt x="32754" y="9454"/>
                  </a:cubicBezTo>
                  <a:cubicBezTo>
                    <a:pt x="32752" y="9477"/>
                    <a:pt x="32751" y="9500"/>
                    <a:pt x="32751" y="9524"/>
                  </a:cubicBezTo>
                  <a:cubicBezTo>
                    <a:pt x="32751" y="9528"/>
                    <a:pt x="32750" y="9534"/>
                    <a:pt x="32750" y="9541"/>
                  </a:cubicBezTo>
                  <a:cubicBezTo>
                    <a:pt x="32749" y="9541"/>
                    <a:pt x="32748" y="9543"/>
                    <a:pt x="32747" y="9544"/>
                  </a:cubicBezTo>
                  <a:cubicBezTo>
                    <a:pt x="32625" y="9630"/>
                    <a:pt x="32504" y="9718"/>
                    <a:pt x="32384" y="9806"/>
                  </a:cubicBezTo>
                  <a:cubicBezTo>
                    <a:pt x="32372" y="9767"/>
                    <a:pt x="32360" y="9726"/>
                    <a:pt x="32347" y="9686"/>
                  </a:cubicBezTo>
                  <a:cubicBezTo>
                    <a:pt x="32332" y="9640"/>
                    <a:pt x="32317" y="9593"/>
                    <a:pt x="32301" y="9546"/>
                  </a:cubicBezTo>
                  <a:cubicBezTo>
                    <a:pt x="32287" y="9507"/>
                    <a:pt x="32272" y="9466"/>
                    <a:pt x="32258" y="9427"/>
                  </a:cubicBezTo>
                  <a:cubicBezTo>
                    <a:pt x="32211" y="9305"/>
                    <a:pt x="32162" y="9181"/>
                    <a:pt x="32106" y="9062"/>
                  </a:cubicBezTo>
                  <a:cubicBezTo>
                    <a:pt x="32049" y="8946"/>
                    <a:pt x="31994" y="8828"/>
                    <a:pt x="31929" y="8715"/>
                  </a:cubicBezTo>
                  <a:cubicBezTo>
                    <a:pt x="31820" y="8522"/>
                    <a:pt x="31707" y="8331"/>
                    <a:pt x="31580" y="8150"/>
                  </a:cubicBezTo>
                  <a:cubicBezTo>
                    <a:pt x="31457" y="7974"/>
                    <a:pt x="31331" y="7799"/>
                    <a:pt x="31190" y="7636"/>
                  </a:cubicBezTo>
                  <a:cubicBezTo>
                    <a:pt x="31110" y="7545"/>
                    <a:pt x="31031" y="7455"/>
                    <a:pt x="30945" y="7368"/>
                  </a:cubicBezTo>
                  <a:cubicBezTo>
                    <a:pt x="30941" y="7363"/>
                    <a:pt x="30936" y="7359"/>
                    <a:pt x="30931" y="7354"/>
                  </a:cubicBezTo>
                  <a:cubicBezTo>
                    <a:pt x="30876" y="7287"/>
                    <a:pt x="30820" y="7221"/>
                    <a:pt x="30763" y="7157"/>
                  </a:cubicBezTo>
                  <a:cubicBezTo>
                    <a:pt x="30683" y="7067"/>
                    <a:pt x="30602" y="6977"/>
                    <a:pt x="30519" y="6891"/>
                  </a:cubicBezTo>
                  <a:cubicBezTo>
                    <a:pt x="30434" y="6803"/>
                    <a:pt x="30348" y="6718"/>
                    <a:pt x="30260" y="6634"/>
                  </a:cubicBezTo>
                  <a:cubicBezTo>
                    <a:pt x="30226" y="6599"/>
                    <a:pt x="30190" y="6566"/>
                    <a:pt x="30154" y="6533"/>
                  </a:cubicBezTo>
                  <a:close/>
                  <a:moveTo>
                    <a:pt x="26545" y="6414"/>
                  </a:moveTo>
                  <a:cubicBezTo>
                    <a:pt x="26560" y="6425"/>
                    <a:pt x="26575" y="6435"/>
                    <a:pt x="26590" y="6445"/>
                  </a:cubicBezTo>
                  <a:cubicBezTo>
                    <a:pt x="26690" y="6517"/>
                    <a:pt x="26789" y="6590"/>
                    <a:pt x="26884" y="6668"/>
                  </a:cubicBezTo>
                  <a:cubicBezTo>
                    <a:pt x="26890" y="6673"/>
                    <a:pt x="26894" y="6678"/>
                    <a:pt x="26900" y="6682"/>
                  </a:cubicBezTo>
                  <a:cubicBezTo>
                    <a:pt x="26944" y="6780"/>
                    <a:pt x="26985" y="6880"/>
                    <a:pt x="27024" y="6979"/>
                  </a:cubicBezTo>
                  <a:cubicBezTo>
                    <a:pt x="27056" y="7061"/>
                    <a:pt x="27086" y="7142"/>
                    <a:pt x="27116" y="7224"/>
                  </a:cubicBezTo>
                  <a:cubicBezTo>
                    <a:pt x="27144" y="7302"/>
                    <a:pt x="27170" y="7382"/>
                    <a:pt x="27197" y="7462"/>
                  </a:cubicBezTo>
                  <a:cubicBezTo>
                    <a:pt x="27257" y="7651"/>
                    <a:pt x="27318" y="7853"/>
                    <a:pt x="27368" y="8059"/>
                  </a:cubicBezTo>
                  <a:cubicBezTo>
                    <a:pt x="27422" y="8279"/>
                    <a:pt x="27472" y="8502"/>
                    <a:pt x="27514" y="8725"/>
                  </a:cubicBezTo>
                  <a:cubicBezTo>
                    <a:pt x="27533" y="8828"/>
                    <a:pt x="27552" y="8942"/>
                    <a:pt x="27569" y="9058"/>
                  </a:cubicBezTo>
                  <a:cubicBezTo>
                    <a:pt x="27555" y="9073"/>
                    <a:pt x="27541" y="9086"/>
                    <a:pt x="27526" y="9100"/>
                  </a:cubicBezTo>
                  <a:cubicBezTo>
                    <a:pt x="27481" y="9144"/>
                    <a:pt x="27425" y="9194"/>
                    <a:pt x="27369" y="9240"/>
                  </a:cubicBezTo>
                  <a:cubicBezTo>
                    <a:pt x="27338" y="9263"/>
                    <a:pt x="27308" y="9287"/>
                    <a:pt x="27278" y="9310"/>
                  </a:cubicBezTo>
                  <a:cubicBezTo>
                    <a:pt x="27215" y="9354"/>
                    <a:pt x="27152" y="9395"/>
                    <a:pt x="27086" y="9433"/>
                  </a:cubicBezTo>
                  <a:cubicBezTo>
                    <a:pt x="27051" y="9452"/>
                    <a:pt x="27017" y="9473"/>
                    <a:pt x="26982" y="9492"/>
                  </a:cubicBezTo>
                  <a:cubicBezTo>
                    <a:pt x="26804" y="9585"/>
                    <a:pt x="26624" y="9672"/>
                    <a:pt x="26442" y="9755"/>
                  </a:cubicBezTo>
                  <a:cubicBezTo>
                    <a:pt x="26383" y="9783"/>
                    <a:pt x="26324" y="9809"/>
                    <a:pt x="26265" y="9835"/>
                  </a:cubicBezTo>
                  <a:lnTo>
                    <a:pt x="26187" y="9738"/>
                  </a:lnTo>
                  <a:cubicBezTo>
                    <a:pt x="26100" y="9629"/>
                    <a:pt x="26012" y="9519"/>
                    <a:pt x="25924" y="9411"/>
                  </a:cubicBezTo>
                  <a:cubicBezTo>
                    <a:pt x="25892" y="9373"/>
                    <a:pt x="25860" y="9336"/>
                    <a:pt x="25827" y="9299"/>
                  </a:cubicBezTo>
                  <a:cubicBezTo>
                    <a:pt x="25796" y="9265"/>
                    <a:pt x="25766" y="9231"/>
                    <a:pt x="25736" y="9197"/>
                  </a:cubicBezTo>
                  <a:cubicBezTo>
                    <a:pt x="25642" y="9097"/>
                    <a:pt x="25551" y="8996"/>
                    <a:pt x="25453" y="8902"/>
                  </a:cubicBezTo>
                  <a:cubicBezTo>
                    <a:pt x="25393" y="8843"/>
                    <a:pt x="25332" y="8785"/>
                    <a:pt x="25271" y="8728"/>
                  </a:cubicBezTo>
                  <a:cubicBezTo>
                    <a:pt x="25303" y="8638"/>
                    <a:pt x="25336" y="8551"/>
                    <a:pt x="25372" y="8462"/>
                  </a:cubicBezTo>
                  <a:cubicBezTo>
                    <a:pt x="25407" y="8377"/>
                    <a:pt x="25443" y="8293"/>
                    <a:pt x="25478" y="8209"/>
                  </a:cubicBezTo>
                  <a:cubicBezTo>
                    <a:pt x="25515" y="8126"/>
                    <a:pt x="25553" y="8042"/>
                    <a:pt x="25593" y="7960"/>
                  </a:cubicBezTo>
                  <a:cubicBezTo>
                    <a:pt x="25665" y="7812"/>
                    <a:pt x="25746" y="7653"/>
                    <a:pt x="25833" y="7500"/>
                  </a:cubicBezTo>
                  <a:cubicBezTo>
                    <a:pt x="25918" y="7348"/>
                    <a:pt x="26007" y="7199"/>
                    <a:pt x="26100" y="7053"/>
                  </a:cubicBezTo>
                  <a:cubicBezTo>
                    <a:pt x="26194" y="6906"/>
                    <a:pt x="26290" y="6760"/>
                    <a:pt x="26393" y="6619"/>
                  </a:cubicBezTo>
                  <a:lnTo>
                    <a:pt x="26394" y="6619"/>
                  </a:lnTo>
                  <a:cubicBezTo>
                    <a:pt x="26444" y="6549"/>
                    <a:pt x="26493" y="6481"/>
                    <a:pt x="26545" y="6414"/>
                  </a:cubicBezTo>
                  <a:close/>
                  <a:moveTo>
                    <a:pt x="20753" y="8064"/>
                  </a:moveTo>
                  <a:cubicBezTo>
                    <a:pt x="20773" y="8113"/>
                    <a:pt x="20792" y="8160"/>
                    <a:pt x="20814" y="8208"/>
                  </a:cubicBezTo>
                  <a:cubicBezTo>
                    <a:pt x="20811" y="8309"/>
                    <a:pt x="20807" y="8412"/>
                    <a:pt x="20800" y="8515"/>
                  </a:cubicBezTo>
                  <a:cubicBezTo>
                    <a:pt x="20795" y="8613"/>
                    <a:pt x="20789" y="8710"/>
                    <a:pt x="20783" y="8808"/>
                  </a:cubicBezTo>
                  <a:cubicBezTo>
                    <a:pt x="20740" y="8997"/>
                    <a:pt x="20702" y="9188"/>
                    <a:pt x="20675" y="9381"/>
                  </a:cubicBezTo>
                  <a:cubicBezTo>
                    <a:pt x="20669" y="9426"/>
                    <a:pt x="20662" y="9471"/>
                    <a:pt x="20656" y="9516"/>
                  </a:cubicBezTo>
                  <a:cubicBezTo>
                    <a:pt x="20626" y="9598"/>
                    <a:pt x="20594" y="9679"/>
                    <a:pt x="20559" y="9758"/>
                  </a:cubicBezTo>
                  <a:cubicBezTo>
                    <a:pt x="20521" y="9844"/>
                    <a:pt x="20483" y="9929"/>
                    <a:pt x="20444" y="10015"/>
                  </a:cubicBezTo>
                  <a:cubicBezTo>
                    <a:pt x="20442" y="9942"/>
                    <a:pt x="20441" y="9869"/>
                    <a:pt x="20442" y="9798"/>
                  </a:cubicBezTo>
                  <a:cubicBezTo>
                    <a:pt x="20444" y="9722"/>
                    <a:pt x="20445" y="9645"/>
                    <a:pt x="20448" y="9569"/>
                  </a:cubicBezTo>
                  <a:cubicBezTo>
                    <a:pt x="20456" y="9509"/>
                    <a:pt x="20464" y="9448"/>
                    <a:pt x="20474" y="9388"/>
                  </a:cubicBezTo>
                  <a:cubicBezTo>
                    <a:pt x="20494" y="9260"/>
                    <a:pt x="20517" y="9133"/>
                    <a:pt x="20542" y="9004"/>
                  </a:cubicBezTo>
                  <a:cubicBezTo>
                    <a:pt x="20576" y="8830"/>
                    <a:pt x="20612" y="8655"/>
                    <a:pt x="20654" y="8480"/>
                  </a:cubicBezTo>
                  <a:cubicBezTo>
                    <a:pt x="20685" y="8350"/>
                    <a:pt x="20714" y="8217"/>
                    <a:pt x="20747" y="8086"/>
                  </a:cubicBezTo>
                  <a:cubicBezTo>
                    <a:pt x="20750" y="8079"/>
                    <a:pt x="20752" y="8071"/>
                    <a:pt x="20753" y="8064"/>
                  </a:cubicBezTo>
                  <a:close/>
                  <a:moveTo>
                    <a:pt x="23423" y="7966"/>
                  </a:moveTo>
                  <a:lnTo>
                    <a:pt x="23423" y="7966"/>
                  </a:lnTo>
                  <a:cubicBezTo>
                    <a:pt x="23356" y="8197"/>
                    <a:pt x="23298" y="8430"/>
                    <a:pt x="23251" y="8665"/>
                  </a:cubicBezTo>
                  <a:cubicBezTo>
                    <a:pt x="23207" y="8882"/>
                    <a:pt x="23167" y="9100"/>
                    <a:pt x="23137" y="9321"/>
                  </a:cubicBezTo>
                  <a:cubicBezTo>
                    <a:pt x="23101" y="9583"/>
                    <a:pt x="23071" y="9846"/>
                    <a:pt x="23049" y="10111"/>
                  </a:cubicBezTo>
                  <a:cubicBezTo>
                    <a:pt x="22985" y="10086"/>
                    <a:pt x="22923" y="10061"/>
                    <a:pt x="22861" y="10033"/>
                  </a:cubicBezTo>
                  <a:cubicBezTo>
                    <a:pt x="22780" y="9998"/>
                    <a:pt x="22700" y="9959"/>
                    <a:pt x="22621" y="9918"/>
                  </a:cubicBezTo>
                  <a:cubicBezTo>
                    <a:pt x="22553" y="9882"/>
                    <a:pt x="22476" y="9838"/>
                    <a:pt x="22402" y="9791"/>
                  </a:cubicBezTo>
                  <a:cubicBezTo>
                    <a:pt x="22388" y="9783"/>
                    <a:pt x="22376" y="9775"/>
                    <a:pt x="22363" y="9767"/>
                  </a:cubicBezTo>
                  <a:cubicBezTo>
                    <a:pt x="22412" y="9597"/>
                    <a:pt x="22464" y="9427"/>
                    <a:pt x="22520" y="9258"/>
                  </a:cubicBezTo>
                  <a:cubicBezTo>
                    <a:pt x="22524" y="9245"/>
                    <a:pt x="22529" y="9231"/>
                    <a:pt x="22534" y="9217"/>
                  </a:cubicBezTo>
                  <a:cubicBezTo>
                    <a:pt x="22551" y="9186"/>
                    <a:pt x="22568" y="9155"/>
                    <a:pt x="22586" y="9123"/>
                  </a:cubicBezTo>
                  <a:cubicBezTo>
                    <a:pt x="22631" y="9044"/>
                    <a:pt x="22677" y="8965"/>
                    <a:pt x="22725" y="8888"/>
                  </a:cubicBezTo>
                  <a:cubicBezTo>
                    <a:pt x="22747" y="8852"/>
                    <a:pt x="22770" y="8816"/>
                    <a:pt x="22792" y="8780"/>
                  </a:cubicBezTo>
                  <a:cubicBezTo>
                    <a:pt x="22867" y="8668"/>
                    <a:pt x="22941" y="8555"/>
                    <a:pt x="23023" y="8448"/>
                  </a:cubicBezTo>
                  <a:cubicBezTo>
                    <a:pt x="23074" y="8380"/>
                    <a:pt x="23125" y="8314"/>
                    <a:pt x="23179" y="8248"/>
                  </a:cubicBezTo>
                  <a:cubicBezTo>
                    <a:pt x="23253" y="8158"/>
                    <a:pt x="23336" y="8061"/>
                    <a:pt x="23423" y="7966"/>
                  </a:cubicBezTo>
                  <a:close/>
                  <a:moveTo>
                    <a:pt x="23655" y="7821"/>
                  </a:moveTo>
                  <a:cubicBezTo>
                    <a:pt x="23707" y="7845"/>
                    <a:pt x="23759" y="7869"/>
                    <a:pt x="23811" y="7895"/>
                  </a:cubicBezTo>
                  <a:cubicBezTo>
                    <a:pt x="23817" y="7898"/>
                    <a:pt x="23829" y="7905"/>
                    <a:pt x="23841" y="7911"/>
                  </a:cubicBezTo>
                  <a:cubicBezTo>
                    <a:pt x="23817" y="7966"/>
                    <a:pt x="23794" y="8024"/>
                    <a:pt x="23773" y="8079"/>
                  </a:cubicBezTo>
                  <a:cubicBezTo>
                    <a:pt x="23728" y="8200"/>
                    <a:pt x="23684" y="8321"/>
                    <a:pt x="23649" y="8444"/>
                  </a:cubicBezTo>
                  <a:cubicBezTo>
                    <a:pt x="23616" y="8564"/>
                    <a:pt x="23583" y="8685"/>
                    <a:pt x="23559" y="8807"/>
                  </a:cubicBezTo>
                  <a:cubicBezTo>
                    <a:pt x="23543" y="8891"/>
                    <a:pt x="23525" y="8976"/>
                    <a:pt x="23513" y="9060"/>
                  </a:cubicBezTo>
                  <a:cubicBezTo>
                    <a:pt x="23500" y="9140"/>
                    <a:pt x="23490" y="9219"/>
                    <a:pt x="23481" y="9299"/>
                  </a:cubicBezTo>
                  <a:lnTo>
                    <a:pt x="23469" y="9433"/>
                  </a:lnTo>
                  <a:cubicBezTo>
                    <a:pt x="23466" y="9483"/>
                    <a:pt x="23463" y="9532"/>
                    <a:pt x="23461" y="9581"/>
                  </a:cubicBezTo>
                  <a:cubicBezTo>
                    <a:pt x="23460" y="9627"/>
                    <a:pt x="23460" y="9672"/>
                    <a:pt x="23459" y="9718"/>
                  </a:cubicBezTo>
                  <a:cubicBezTo>
                    <a:pt x="23460" y="9815"/>
                    <a:pt x="23461" y="9910"/>
                    <a:pt x="23468" y="10006"/>
                  </a:cubicBezTo>
                  <a:cubicBezTo>
                    <a:pt x="23474" y="10085"/>
                    <a:pt x="23481" y="10164"/>
                    <a:pt x="23489" y="10242"/>
                  </a:cubicBezTo>
                  <a:cubicBezTo>
                    <a:pt x="23477" y="10240"/>
                    <a:pt x="23466" y="10238"/>
                    <a:pt x="23455" y="10235"/>
                  </a:cubicBezTo>
                  <a:cubicBezTo>
                    <a:pt x="23374" y="10217"/>
                    <a:pt x="23296" y="10195"/>
                    <a:pt x="23216" y="10170"/>
                  </a:cubicBezTo>
                  <a:cubicBezTo>
                    <a:pt x="23210" y="10167"/>
                    <a:pt x="23204" y="10165"/>
                    <a:pt x="23198" y="10163"/>
                  </a:cubicBezTo>
                  <a:cubicBezTo>
                    <a:pt x="23208" y="10019"/>
                    <a:pt x="23221" y="9875"/>
                    <a:pt x="23239" y="9733"/>
                  </a:cubicBezTo>
                  <a:cubicBezTo>
                    <a:pt x="23268" y="9516"/>
                    <a:pt x="23302" y="9301"/>
                    <a:pt x="23340" y="9086"/>
                  </a:cubicBezTo>
                  <a:cubicBezTo>
                    <a:pt x="23389" y="8835"/>
                    <a:pt x="23441" y="8583"/>
                    <a:pt x="23507" y="8333"/>
                  </a:cubicBezTo>
                  <a:lnTo>
                    <a:pt x="23508" y="8333"/>
                  </a:lnTo>
                  <a:cubicBezTo>
                    <a:pt x="23553" y="8163"/>
                    <a:pt x="23603" y="7992"/>
                    <a:pt x="23655" y="7821"/>
                  </a:cubicBezTo>
                  <a:close/>
                  <a:moveTo>
                    <a:pt x="25201" y="8925"/>
                  </a:moveTo>
                  <a:cubicBezTo>
                    <a:pt x="25211" y="8934"/>
                    <a:pt x="25220" y="8942"/>
                    <a:pt x="25229" y="8951"/>
                  </a:cubicBezTo>
                  <a:cubicBezTo>
                    <a:pt x="25323" y="9040"/>
                    <a:pt x="25422" y="9134"/>
                    <a:pt x="25515" y="9232"/>
                  </a:cubicBezTo>
                  <a:cubicBezTo>
                    <a:pt x="25610" y="9330"/>
                    <a:pt x="25704" y="9429"/>
                    <a:pt x="25795" y="9531"/>
                  </a:cubicBezTo>
                  <a:cubicBezTo>
                    <a:pt x="25881" y="9636"/>
                    <a:pt x="25969" y="9741"/>
                    <a:pt x="26056" y="9845"/>
                  </a:cubicBezTo>
                  <a:cubicBezTo>
                    <a:pt x="26072" y="9865"/>
                    <a:pt x="26088" y="9884"/>
                    <a:pt x="26103" y="9903"/>
                  </a:cubicBezTo>
                  <a:cubicBezTo>
                    <a:pt x="26051" y="9925"/>
                    <a:pt x="25998" y="9946"/>
                    <a:pt x="25945" y="9966"/>
                  </a:cubicBezTo>
                  <a:cubicBezTo>
                    <a:pt x="25820" y="10013"/>
                    <a:pt x="25696" y="10059"/>
                    <a:pt x="25568" y="10095"/>
                  </a:cubicBezTo>
                  <a:cubicBezTo>
                    <a:pt x="25483" y="10119"/>
                    <a:pt x="25398" y="10142"/>
                    <a:pt x="25311" y="10162"/>
                  </a:cubicBezTo>
                  <a:cubicBezTo>
                    <a:pt x="25155" y="10193"/>
                    <a:pt x="24998" y="10223"/>
                    <a:pt x="24840" y="10244"/>
                  </a:cubicBezTo>
                  <a:cubicBezTo>
                    <a:pt x="24873" y="10084"/>
                    <a:pt x="24910" y="9926"/>
                    <a:pt x="24951" y="9768"/>
                  </a:cubicBezTo>
                  <a:cubicBezTo>
                    <a:pt x="24985" y="9634"/>
                    <a:pt x="25019" y="9499"/>
                    <a:pt x="25059" y="9367"/>
                  </a:cubicBezTo>
                  <a:cubicBezTo>
                    <a:pt x="25085" y="9280"/>
                    <a:pt x="25111" y="9195"/>
                    <a:pt x="25139" y="9110"/>
                  </a:cubicBezTo>
                  <a:lnTo>
                    <a:pt x="25139" y="9108"/>
                  </a:lnTo>
                  <a:cubicBezTo>
                    <a:pt x="25140" y="9106"/>
                    <a:pt x="25140" y="9104"/>
                    <a:pt x="25141" y="9101"/>
                  </a:cubicBezTo>
                  <a:cubicBezTo>
                    <a:pt x="25160" y="9045"/>
                    <a:pt x="25180" y="8985"/>
                    <a:pt x="25201" y="8925"/>
                  </a:cubicBezTo>
                  <a:close/>
                  <a:moveTo>
                    <a:pt x="23988" y="7993"/>
                  </a:moveTo>
                  <a:cubicBezTo>
                    <a:pt x="24029" y="8017"/>
                    <a:pt x="24070" y="8041"/>
                    <a:pt x="24109" y="8066"/>
                  </a:cubicBezTo>
                  <a:cubicBezTo>
                    <a:pt x="24165" y="8100"/>
                    <a:pt x="24221" y="8136"/>
                    <a:pt x="24275" y="8172"/>
                  </a:cubicBezTo>
                  <a:cubicBezTo>
                    <a:pt x="24279" y="8205"/>
                    <a:pt x="24282" y="8239"/>
                    <a:pt x="24284" y="8272"/>
                  </a:cubicBezTo>
                  <a:cubicBezTo>
                    <a:pt x="24288" y="8317"/>
                    <a:pt x="24290" y="8362"/>
                    <a:pt x="24294" y="8406"/>
                  </a:cubicBezTo>
                  <a:lnTo>
                    <a:pt x="24294" y="8407"/>
                  </a:lnTo>
                  <a:cubicBezTo>
                    <a:pt x="24294" y="8410"/>
                    <a:pt x="24294" y="8413"/>
                    <a:pt x="24294" y="8415"/>
                  </a:cubicBezTo>
                  <a:cubicBezTo>
                    <a:pt x="24298" y="8501"/>
                    <a:pt x="24299" y="8594"/>
                    <a:pt x="24298" y="8688"/>
                  </a:cubicBezTo>
                  <a:cubicBezTo>
                    <a:pt x="24297" y="8734"/>
                    <a:pt x="24295" y="8780"/>
                    <a:pt x="24294" y="8825"/>
                  </a:cubicBezTo>
                  <a:cubicBezTo>
                    <a:pt x="24286" y="8946"/>
                    <a:pt x="24276" y="9066"/>
                    <a:pt x="24258" y="9185"/>
                  </a:cubicBezTo>
                  <a:cubicBezTo>
                    <a:pt x="24247" y="9265"/>
                    <a:pt x="24235" y="9344"/>
                    <a:pt x="24220" y="9424"/>
                  </a:cubicBezTo>
                  <a:cubicBezTo>
                    <a:pt x="24186" y="9588"/>
                    <a:pt x="24152" y="9750"/>
                    <a:pt x="24107" y="9911"/>
                  </a:cubicBezTo>
                  <a:cubicBezTo>
                    <a:pt x="24072" y="10030"/>
                    <a:pt x="24036" y="10149"/>
                    <a:pt x="23998" y="10267"/>
                  </a:cubicBezTo>
                  <a:cubicBezTo>
                    <a:pt x="23995" y="10278"/>
                    <a:pt x="23991" y="10289"/>
                    <a:pt x="23988" y="10299"/>
                  </a:cubicBezTo>
                  <a:cubicBezTo>
                    <a:pt x="23926" y="10298"/>
                    <a:pt x="23866" y="10294"/>
                    <a:pt x="23806" y="10290"/>
                  </a:cubicBezTo>
                  <a:cubicBezTo>
                    <a:pt x="23765" y="10286"/>
                    <a:pt x="23713" y="10280"/>
                    <a:pt x="23661" y="10272"/>
                  </a:cubicBezTo>
                  <a:cubicBezTo>
                    <a:pt x="23660" y="10268"/>
                    <a:pt x="23660" y="10264"/>
                    <a:pt x="23658" y="10260"/>
                  </a:cubicBezTo>
                  <a:cubicBezTo>
                    <a:pt x="23648" y="10171"/>
                    <a:pt x="23640" y="10082"/>
                    <a:pt x="23633" y="9992"/>
                  </a:cubicBezTo>
                  <a:cubicBezTo>
                    <a:pt x="23627" y="9901"/>
                    <a:pt x="23624" y="9809"/>
                    <a:pt x="23624" y="9718"/>
                  </a:cubicBezTo>
                  <a:cubicBezTo>
                    <a:pt x="23623" y="9627"/>
                    <a:pt x="23626" y="9536"/>
                    <a:pt x="23632" y="9446"/>
                  </a:cubicBezTo>
                  <a:cubicBezTo>
                    <a:pt x="23637" y="9372"/>
                    <a:pt x="23646" y="9287"/>
                    <a:pt x="23657" y="9204"/>
                  </a:cubicBezTo>
                  <a:cubicBezTo>
                    <a:pt x="23668" y="9125"/>
                    <a:pt x="23680" y="9046"/>
                    <a:pt x="23694" y="8967"/>
                  </a:cubicBezTo>
                  <a:cubicBezTo>
                    <a:pt x="23719" y="8849"/>
                    <a:pt x="23742" y="8728"/>
                    <a:pt x="23775" y="8612"/>
                  </a:cubicBezTo>
                  <a:cubicBezTo>
                    <a:pt x="23796" y="8531"/>
                    <a:pt x="23819" y="8451"/>
                    <a:pt x="23846" y="8372"/>
                  </a:cubicBezTo>
                  <a:cubicBezTo>
                    <a:pt x="23869" y="8300"/>
                    <a:pt x="23895" y="8223"/>
                    <a:pt x="23924" y="8148"/>
                  </a:cubicBezTo>
                  <a:lnTo>
                    <a:pt x="23925" y="8148"/>
                  </a:lnTo>
                  <a:cubicBezTo>
                    <a:pt x="23945" y="8096"/>
                    <a:pt x="23966" y="8045"/>
                    <a:pt x="23988" y="7993"/>
                  </a:cubicBezTo>
                  <a:close/>
                  <a:moveTo>
                    <a:pt x="24451" y="8290"/>
                  </a:moveTo>
                  <a:cubicBezTo>
                    <a:pt x="24510" y="8332"/>
                    <a:pt x="24566" y="8377"/>
                    <a:pt x="24623" y="8425"/>
                  </a:cubicBezTo>
                  <a:cubicBezTo>
                    <a:pt x="24692" y="8482"/>
                    <a:pt x="24761" y="8540"/>
                    <a:pt x="24829" y="8598"/>
                  </a:cubicBezTo>
                  <a:cubicBezTo>
                    <a:pt x="24899" y="8656"/>
                    <a:pt x="24967" y="8715"/>
                    <a:pt x="25034" y="8773"/>
                  </a:cubicBezTo>
                  <a:cubicBezTo>
                    <a:pt x="25044" y="8783"/>
                    <a:pt x="25055" y="8791"/>
                    <a:pt x="25064" y="8800"/>
                  </a:cubicBezTo>
                  <a:cubicBezTo>
                    <a:pt x="25035" y="8884"/>
                    <a:pt x="25006" y="8970"/>
                    <a:pt x="24980" y="9054"/>
                  </a:cubicBezTo>
                  <a:cubicBezTo>
                    <a:pt x="24898" y="9320"/>
                    <a:pt x="24820" y="9585"/>
                    <a:pt x="24756" y="9854"/>
                  </a:cubicBezTo>
                  <a:cubicBezTo>
                    <a:pt x="24722" y="9992"/>
                    <a:pt x="24690" y="10128"/>
                    <a:pt x="24660" y="10265"/>
                  </a:cubicBezTo>
                  <a:cubicBezTo>
                    <a:pt x="24586" y="10274"/>
                    <a:pt x="24511" y="10282"/>
                    <a:pt x="24437" y="10289"/>
                  </a:cubicBezTo>
                  <a:cubicBezTo>
                    <a:pt x="24344" y="10293"/>
                    <a:pt x="24252" y="10300"/>
                    <a:pt x="24160" y="10301"/>
                  </a:cubicBezTo>
                  <a:cubicBezTo>
                    <a:pt x="24170" y="10268"/>
                    <a:pt x="24182" y="10234"/>
                    <a:pt x="24192" y="10200"/>
                  </a:cubicBezTo>
                  <a:cubicBezTo>
                    <a:pt x="24229" y="10080"/>
                    <a:pt x="24266" y="9958"/>
                    <a:pt x="24296" y="9835"/>
                  </a:cubicBezTo>
                  <a:cubicBezTo>
                    <a:pt x="24318" y="9754"/>
                    <a:pt x="24336" y="9672"/>
                    <a:pt x="24354" y="9589"/>
                  </a:cubicBezTo>
                  <a:cubicBezTo>
                    <a:pt x="24362" y="9548"/>
                    <a:pt x="24370" y="9507"/>
                    <a:pt x="24378" y="9466"/>
                  </a:cubicBezTo>
                  <a:cubicBezTo>
                    <a:pt x="24419" y="9260"/>
                    <a:pt x="24440" y="9051"/>
                    <a:pt x="24454" y="8840"/>
                  </a:cubicBezTo>
                  <a:cubicBezTo>
                    <a:pt x="24461" y="8745"/>
                    <a:pt x="24463" y="8642"/>
                    <a:pt x="24461" y="8546"/>
                  </a:cubicBezTo>
                  <a:cubicBezTo>
                    <a:pt x="24458" y="8461"/>
                    <a:pt x="24456" y="8375"/>
                    <a:pt x="24451" y="8290"/>
                  </a:cubicBezTo>
                  <a:close/>
                  <a:moveTo>
                    <a:pt x="28221" y="6325"/>
                  </a:moveTo>
                  <a:cubicBezTo>
                    <a:pt x="28261" y="6336"/>
                    <a:pt x="28302" y="6347"/>
                    <a:pt x="28341" y="6360"/>
                  </a:cubicBezTo>
                  <a:cubicBezTo>
                    <a:pt x="28383" y="6374"/>
                    <a:pt x="28423" y="6388"/>
                    <a:pt x="28464" y="6400"/>
                  </a:cubicBezTo>
                  <a:cubicBezTo>
                    <a:pt x="28585" y="6447"/>
                    <a:pt x="28707" y="6493"/>
                    <a:pt x="28824" y="6549"/>
                  </a:cubicBezTo>
                  <a:cubicBezTo>
                    <a:pt x="28906" y="6587"/>
                    <a:pt x="28985" y="6629"/>
                    <a:pt x="29065" y="6673"/>
                  </a:cubicBezTo>
                  <a:cubicBezTo>
                    <a:pt x="29136" y="6711"/>
                    <a:pt x="29206" y="6754"/>
                    <a:pt x="29275" y="6798"/>
                  </a:cubicBezTo>
                  <a:cubicBezTo>
                    <a:pt x="29339" y="6839"/>
                    <a:pt x="29402" y="6882"/>
                    <a:pt x="29464" y="6926"/>
                  </a:cubicBezTo>
                  <a:cubicBezTo>
                    <a:pt x="29526" y="6971"/>
                    <a:pt x="29587" y="7019"/>
                    <a:pt x="29647" y="7069"/>
                  </a:cubicBezTo>
                  <a:cubicBezTo>
                    <a:pt x="29704" y="7115"/>
                    <a:pt x="29759" y="7164"/>
                    <a:pt x="29813" y="7213"/>
                  </a:cubicBezTo>
                  <a:cubicBezTo>
                    <a:pt x="29868" y="7265"/>
                    <a:pt x="29921" y="7317"/>
                    <a:pt x="29972" y="7372"/>
                  </a:cubicBezTo>
                  <a:cubicBezTo>
                    <a:pt x="30022" y="7425"/>
                    <a:pt x="30072" y="7480"/>
                    <a:pt x="30119" y="7538"/>
                  </a:cubicBezTo>
                  <a:cubicBezTo>
                    <a:pt x="30167" y="7596"/>
                    <a:pt x="30212" y="7656"/>
                    <a:pt x="30256" y="7717"/>
                  </a:cubicBezTo>
                  <a:cubicBezTo>
                    <a:pt x="30301" y="7779"/>
                    <a:pt x="30344" y="7843"/>
                    <a:pt x="30384" y="7907"/>
                  </a:cubicBezTo>
                  <a:cubicBezTo>
                    <a:pt x="30428" y="7979"/>
                    <a:pt x="30472" y="8059"/>
                    <a:pt x="30513" y="8139"/>
                  </a:cubicBezTo>
                  <a:cubicBezTo>
                    <a:pt x="30532" y="8178"/>
                    <a:pt x="30550" y="8217"/>
                    <a:pt x="30570" y="8256"/>
                  </a:cubicBezTo>
                  <a:cubicBezTo>
                    <a:pt x="30606" y="8336"/>
                    <a:pt x="30639" y="8415"/>
                    <a:pt x="30669" y="8496"/>
                  </a:cubicBezTo>
                  <a:cubicBezTo>
                    <a:pt x="30683" y="8536"/>
                    <a:pt x="30696" y="8576"/>
                    <a:pt x="30710" y="8615"/>
                  </a:cubicBezTo>
                  <a:cubicBezTo>
                    <a:pt x="30735" y="8696"/>
                    <a:pt x="30756" y="8778"/>
                    <a:pt x="30772" y="8861"/>
                  </a:cubicBezTo>
                  <a:cubicBezTo>
                    <a:pt x="30788" y="8936"/>
                    <a:pt x="30802" y="9024"/>
                    <a:pt x="30814" y="9112"/>
                  </a:cubicBezTo>
                  <a:cubicBezTo>
                    <a:pt x="30824" y="9201"/>
                    <a:pt x="30831" y="9290"/>
                    <a:pt x="30835" y="9380"/>
                  </a:cubicBezTo>
                  <a:cubicBezTo>
                    <a:pt x="30840" y="9458"/>
                    <a:pt x="30842" y="9548"/>
                    <a:pt x="30841" y="9638"/>
                  </a:cubicBezTo>
                  <a:cubicBezTo>
                    <a:pt x="30841" y="9724"/>
                    <a:pt x="30839" y="9809"/>
                    <a:pt x="30833" y="9895"/>
                  </a:cubicBezTo>
                  <a:cubicBezTo>
                    <a:pt x="30824" y="10025"/>
                    <a:pt x="30815" y="10156"/>
                    <a:pt x="30795" y="10285"/>
                  </a:cubicBezTo>
                  <a:cubicBezTo>
                    <a:pt x="30787" y="10346"/>
                    <a:pt x="30777" y="10409"/>
                    <a:pt x="30765" y="10470"/>
                  </a:cubicBezTo>
                  <a:cubicBezTo>
                    <a:pt x="30752" y="10411"/>
                    <a:pt x="30737" y="10352"/>
                    <a:pt x="30722" y="10293"/>
                  </a:cubicBezTo>
                  <a:cubicBezTo>
                    <a:pt x="30691" y="10180"/>
                    <a:pt x="30662" y="10066"/>
                    <a:pt x="30626" y="9954"/>
                  </a:cubicBezTo>
                  <a:cubicBezTo>
                    <a:pt x="30602" y="9880"/>
                    <a:pt x="30577" y="9794"/>
                    <a:pt x="30549" y="9722"/>
                  </a:cubicBezTo>
                  <a:cubicBezTo>
                    <a:pt x="30520" y="9643"/>
                    <a:pt x="30489" y="9564"/>
                    <a:pt x="30454" y="9487"/>
                  </a:cubicBezTo>
                  <a:cubicBezTo>
                    <a:pt x="30436" y="9447"/>
                    <a:pt x="30417" y="9405"/>
                    <a:pt x="30398" y="9364"/>
                  </a:cubicBezTo>
                  <a:cubicBezTo>
                    <a:pt x="30360" y="9278"/>
                    <a:pt x="30317" y="9191"/>
                    <a:pt x="30273" y="9108"/>
                  </a:cubicBezTo>
                  <a:cubicBezTo>
                    <a:pt x="30153" y="8880"/>
                    <a:pt x="30029" y="8652"/>
                    <a:pt x="29893" y="8433"/>
                  </a:cubicBezTo>
                  <a:cubicBezTo>
                    <a:pt x="29849" y="8361"/>
                    <a:pt x="29804" y="8290"/>
                    <a:pt x="29759" y="8219"/>
                  </a:cubicBezTo>
                  <a:cubicBezTo>
                    <a:pt x="29735" y="8181"/>
                    <a:pt x="29711" y="8143"/>
                    <a:pt x="29685" y="8105"/>
                  </a:cubicBezTo>
                  <a:cubicBezTo>
                    <a:pt x="29614" y="8001"/>
                    <a:pt x="29542" y="7897"/>
                    <a:pt x="29469" y="7793"/>
                  </a:cubicBezTo>
                  <a:cubicBezTo>
                    <a:pt x="29422" y="7724"/>
                    <a:pt x="29374" y="7653"/>
                    <a:pt x="29326" y="7584"/>
                  </a:cubicBezTo>
                  <a:cubicBezTo>
                    <a:pt x="29302" y="7549"/>
                    <a:pt x="29278" y="7515"/>
                    <a:pt x="29255" y="7480"/>
                  </a:cubicBezTo>
                  <a:cubicBezTo>
                    <a:pt x="29183" y="7385"/>
                    <a:pt x="29111" y="7291"/>
                    <a:pt x="29036" y="7198"/>
                  </a:cubicBezTo>
                  <a:cubicBezTo>
                    <a:pt x="28909" y="7041"/>
                    <a:pt x="28780" y="6887"/>
                    <a:pt x="28644" y="6739"/>
                  </a:cubicBezTo>
                  <a:cubicBezTo>
                    <a:pt x="28589" y="6679"/>
                    <a:pt x="28535" y="6621"/>
                    <a:pt x="28480" y="6564"/>
                  </a:cubicBezTo>
                  <a:cubicBezTo>
                    <a:pt x="28452" y="6537"/>
                    <a:pt x="28423" y="6509"/>
                    <a:pt x="28395" y="6481"/>
                  </a:cubicBezTo>
                  <a:lnTo>
                    <a:pt x="28395" y="6480"/>
                  </a:lnTo>
                  <a:cubicBezTo>
                    <a:pt x="28341" y="6427"/>
                    <a:pt x="28280" y="6375"/>
                    <a:pt x="28221" y="6325"/>
                  </a:cubicBezTo>
                  <a:close/>
                  <a:moveTo>
                    <a:pt x="32730" y="9764"/>
                  </a:moveTo>
                  <a:lnTo>
                    <a:pt x="32730" y="9764"/>
                  </a:lnTo>
                  <a:cubicBezTo>
                    <a:pt x="32721" y="9845"/>
                    <a:pt x="32710" y="9926"/>
                    <a:pt x="32694" y="10006"/>
                  </a:cubicBezTo>
                  <a:cubicBezTo>
                    <a:pt x="32678" y="10084"/>
                    <a:pt x="32661" y="10160"/>
                    <a:pt x="32639" y="10237"/>
                  </a:cubicBezTo>
                  <a:cubicBezTo>
                    <a:pt x="32628" y="10274"/>
                    <a:pt x="32617" y="10313"/>
                    <a:pt x="32606" y="10351"/>
                  </a:cubicBezTo>
                  <a:lnTo>
                    <a:pt x="32606" y="10351"/>
                  </a:lnTo>
                  <a:cubicBezTo>
                    <a:pt x="32586" y="10410"/>
                    <a:pt x="32564" y="10468"/>
                    <a:pt x="32540" y="10526"/>
                  </a:cubicBezTo>
                  <a:cubicBezTo>
                    <a:pt x="32533" y="10473"/>
                    <a:pt x="32525" y="10420"/>
                    <a:pt x="32515" y="10368"/>
                  </a:cubicBezTo>
                  <a:cubicBezTo>
                    <a:pt x="32497" y="10274"/>
                    <a:pt x="32480" y="10177"/>
                    <a:pt x="32457" y="10083"/>
                  </a:cubicBezTo>
                  <a:cubicBezTo>
                    <a:pt x="32449" y="10050"/>
                    <a:pt x="32441" y="10017"/>
                    <a:pt x="32433" y="9984"/>
                  </a:cubicBezTo>
                  <a:cubicBezTo>
                    <a:pt x="32532" y="9910"/>
                    <a:pt x="32631" y="9837"/>
                    <a:pt x="32730" y="9764"/>
                  </a:cubicBezTo>
                  <a:close/>
                  <a:moveTo>
                    <a:pt x="18331" y="8045"/>
                  </a:moveTo>
                  <a:lnTo>
                    <a:pt x="18331" y="8045"/>
                  </a:lnTo>
                  <a:cubicBezTo>
                    <a:pt x="18323" y="8061"/>
                    <a:pt x="18316" y="8076"/>
                    <a:pt x="18310" y="8092"/>
                  </a:cubicBezTo>
                  <a:cubicBezTo>
                    <a:pt x="18253" y="8220"/>
                    <a:pt x="18196" y="8348"/>
                    <a:pt x="18144" y="8479"/>
                  </a:cubicBezTo>
                  <a:cubicBezTo>
                    <a:pt x="18094" y="8608"/>
                    <a:pt x="18043" y="8738"/>
                    <a:pt x="17997" y="8869"/>
                  </a:cubicBezTo>
                  <a:cubicBezTo>
                    <a:pt x="17950" y="9000"/>
                    <a:pt x="17905" y="9131"/>
                    <a:pt x="17861" y="9263"/>
                  </a:cubicBezTo>
                  <a:cubicBezTo>
                    <a:pt x="17816" y="9401"/>
                    <a:pt x="17774" y="9538"/>
                    <a:pt x="17736" y="9678"/>
                  </a:cubicBezTo>
                  <a:cubicBezTo>
                    <a:pt x="17699" y="9814"/>
                    <a:pt x="17662" y="9950"/>
                    <a:pt x="17629" y="10088"/>
                  </a:cubicBezTo>
                  <a:cubicBezTo>
                    <a:pt x="17603" y="10205"/>
                    <a:pt x="17577" y="10322"/>
                    <a:pt x="17553" y="10440"/>
                  </a:cubicBezTo>
                  <a:cubicBezTo>
                    <a:pt x="17530" y="10489"/>
                    <a:pt x="17507" y="10538"/>
                    <a:pt x="17484" y="10588"/>
                  </a:cubicBezTo>
                  <a:cubicBezTo>
                    <a:pt x="17492" y="10472"/>
                    <a:pt x="17502" y="10358"/>
                    <a:pt x="17517" y="10244"/>
                  </a:cubicBezTo>
                  <a:cubicBezTo>
                    <a:pt x="17529" y="10158"/>
                    <a:pt x="17540" y="10073"/>
                    <a:pt x="17553" y="9987"/>
                  </a:cubicBezTo>
                  <a:cubicBezTo>
                    <a:pt x="17566" y="9904"/>
                    <a:pt x="17581" y="9822"/>
                    <a:pt x="17596" y="9739"/>
                  </a:cubicBezTo>
                  <a:lnTo>
                    <a:pt x="17597" y="9735"/>
                  </a:lnTo>
                  <a:cubicBezTo>
                    <a:pt x="17597" y="9734"/>
                    <a:pt x="17597" y="9733"/>
                    <a:pt x="17597" y="9731"/>
                  </a:cubicBezTo>
                  <a:cubicBezTo>
                    <a:pt x="17631" y="9566"/>
                    <a:pt x="17665" y="9397"/>
                    <a:pt x="17710" y="9231"/>
                  </a:cubicBezTo>
                  <a:cubicBezTo>
                    <a:pt x="17745" y="9104"/>
                    <a:pt x="17782" y="8977"/>
                    <a:pt x="17820" y="8851"/>
                  </a:cubicBezTo>
                  <a:cubicBezTo>
                    <a:pt x="17858" y="8737"/>
                    <a:pt x="17898" y="8612"/>
                    <a:pt x="17947" y="8489"/>
                  </a:cubicBezTo>
                  <a:cubicBezTo>
                    <a:pt x="17967" y="8441"/>
                    <a:pt x="17986" y="8392"/>
                    <a:pt x="18007" y="8345"/>
                  </a:cubicBezTo>
                  <a:cubicBezTo>
                    <a:pt x="18036" y="8285"/>
                    <a:pt x="18067" y="8226"/>
                    <a:pt x="18098" y="8167"/>
                  </a:cubicBezTo>
                  <a:cubicBezTo>
                    <a:pt x="18132" y="8149"/>
                    <a:pt x="18165" y="8130"/>
                    <a:pt x="18199" y="8113"/>
                  </a:cubicBezTo>
                  <a:lnTo>
                    <a:pt x="18200" y="8113"/>
                  </a:lnTo>
                  <a:cubicBezTo>
                    <a:pt x="18237" y="8093"/>
                    <a:pt x="18284" y="8069"/>
                    <a:pt x="18331" y="8045"/>
                  </a:cubicBezTo>
                  <a:close/>
                  <a:moveTo>
                    <a:pt x="38074" y="7270"/>
                  </a:moveTo>
                  <a:lnTo>
                    <a:pt x="38074" y="7270"/>
                  </a:lnTo>
                  <a:cubicBezTo>
                    <a:pt x="38053" y="7345"/>
                    <a:pt x="38031" y="7419"/>
                    <a:pt x="38008" y="7494"/>
                  </a:cubicBezTo>
                  <a:cubicBezTo>
                    <a:pt x="37994" y="7536"/>
                    <a:pt x="37981" y="7576"/>
                    <a:pt x="37967" y="7618"/>
                  </a:cubicBezTo>
                  <a:cubicBezTo>
                    <a:pt x="37891" y="7842"/>
                    <a:pt x="37809" y="8063"/>
                    <a:pt x="37717" y="8280"/>
                  </a:cubicBezTo>
                  <a:cubicBezTo>
                    <a:pt x="37643" y="8452"/>
                    <a:pt x="37566" y="8623"/>
                    <a:pt x="37486" y="8793"/>
                  </a:cubicBezTo>
                  <a:cubicBezTo>
                    <a:pt x="37389" y="8993"/>
                    <a:pt x="37290" y="9191"/>
                    <a:pt x="37181" y="9384"/>
                  </a:cubicBezTo>
                  <a:cubicBezTo>
                    <a:pt x="37075" y="9573"/>
                    <a:pt x="36964" y="9757"/>
                    <a:pt x="36848" y="9941"/>
                  </a:cubicBezTo>
                  <a:cubicBezTo>
                    <a:pt x="36695" y="10181"/>
                    <a:pt x="36534" y="10417"/>
                    <a:pt x="36365" y="10647"/>
                  </a:cubicBezTo>
                  <a:cubicBezTo>
                    <a:pt x="36406" y="10547"/>
                    <a:pt x="36448" y="10448"/>
                    <a:pt x="36486" y="10347"/>
                  </a:cubicBezTo>
                  <a:cubicBezTo>
                    <a:pt x="36535" y="10218"/>
                    <a:pt x="36584" y="10088"/>
                    <a:pt x="36628" y="9956"/>
                  </a:cubicBezTo>
                  <a:cubicBezTo>
                    <a:pt x="36674" y="9822"/>
                    <a:pt x="36717" y="9686"/>
                    <a:pt x="36754" y="9548"/>
                  </a:cubicBezTo>
                  <a:cubicBezTo>
                    <a:pt x="36790" y="9416"/>
                    <a:pt x="36826" y="9283"/>
                    <a:pt x="36855" y="9148"/>
                  </a:cubicBezTo>
                  <a:cubicBezTo>
                    <a:pt x="36902" y="8929"/>
                    <a:pt x="36942" y="8709"/>
                    <a:pt x="36970" y="8486"/>
                  </a:cubicBezTo>
                  <a:cubicBezTo>
                    <a:pt x="36996" y="8267"/>
                    <a:pt x="37019" y="8046"/>
                    <a:pt x="37027" y="7824"/>
                  </a:cubicBezTo>
                  <a:cubicBezTo>
                    <a:pt x="37032" y="7719"/>
                    <a:pt x="37035" y="7614"/>
                    <a:pt x="37037" y="7510"/>
                  </a:cubicBezTo>
                  <a:cubicBezTo>
                    <a:pt x="37253" y="7445"/>
                    <a:pt x="37470" y="7388"/>
                    <a:pt x="37689" y="7338"/>
                  </a:cubicBezTo>
                  <a:cubicBezTo>
                    <a:pt x="37816" y="7313"/>
                    <a:pt x="37944" y="7288"/>
                    <a:pt x="38074" y="7270"/>
                  </a:cubicBezTo>
                  <a:close/>
                  <a:moveTo>
                    <a:pt x="23684" y="10443"/>
                  </a:moveTo>
                  <a:lnTo>
                    <a:pt x="23684" y="10443"/>
                  </a:lnTo>
                  <a:cubicBezTo>
                    <a:pt x="23766" y="10453"/>
                    <a:pt x="23847" y="10463"/>
                    <a:pt x="23929" y="10466"/>
                  </a:cubicBezTo>
                  <a:cubicBezTo>
                    <a:pt x="23898" y="10558"/>
                    <a:pt x="23863" y="10649"/>
                    <a:pt x="23827" y="10738"/>
                  </a:cubicBezTo>
                  <a:cubicBezTo>
                    <a:pt x="23809" y="10787"/>
                    <a:pt x="23788" y="10836"/>
                    <a:pt x="23768" y="10884"/>
                  </a:cubicBezTo>
                  <a:cubicBezTo>
                    <a:pt x="23752" y="10813"/>
                    <a:pt x="23737" y="10741"/>
                    <a:pt x="23722" y="10668"/>
                  </a:cubicBezTo>
                  <a:cubicBezTo>
                    <a:pt x="23708" y="10593"/>
                    <a:pt x="23695" y="10518"/>
                    <a:pt x="23684" y="10443"/>
                  </a:cubicBezTo>
                  <a:close/>
                  <a:moveTo>
                    <a:pt x="27612" y="5800"/>
                  </a:moveTo>
                  <a:cubicBezTo>
                    <a:pt x="27636" y="5800"/>
                    <a:pt x="27660" y="5801"/>
                    <a:pt x="27683" y="5801"/>
                  </a:cubicBezTo>
                  <a:cubicBezTo>
                    <a:pt x="27778" y="5803"/>
                    <a:pt x="27872" y="5808"/>
                    <a:pt x="27967" y="5816"/>
                  </a:cubicBezTo>
                  <a:cubicBezTo>
                    <a:pt x="28099" y="5829"/>
                    <a:pt x="28242" y="5844"/>
                    <a:pt x="28384" y="5869"/>
                  </a:cubicBezTo>
                  <a:cubicBezTo>
                    <a:pt x="28465" y="5883"/>
                    <a:pt x="28544" y="5898"/>
                    <a:pt x="28624" y="5915"/>
                  </a:cubicBezTo>
                  <a:cubicBezTo>
                    <a:pt x="28720" y="5937"/>
                    <a:pt x="28816" y="5959"/>
                    <a:pt x="28912" y="5987"/>
                  </a:cubicBezTo>
                  <a:cubicBezTo>
                    <a:pt x="28975" y="6024"/>
                    <a:pt x="29039" y="6062"/>
                    <a:pt x="29101" y="6101"/>
                  </a:cubicBezTo>
                  <a:cubicBezTo>
                    <a:pt x="29177" y="6147"/>
                    <a:pt x="29252" y="6196"/>
                    <a:pt x="29327" y="6244"/>
                  </a:cubicBezTo>
                  <a:cubicBezTo>
                    <a:pt x="29401" y="6294"/>
                    <a:pt x="29474" y="6345"/>
                    <a:pt x="29546" y="6397"/>
                  </a:cubicBezTo>
                  <a:cubicBezTo>
                    <a:pt x="29867" y="6631"/>
                    <a:pt x="30190" y="6878"/>
                    <a:pt x="30491" y="7153"/>
                  </a:cubicBezTo>
                  <a:cubicBezTo>
                    <a:pt x="30586" y="7242"/>
                    <a:pt x="30688" y="7339"/>
                    <a:pt x="30785" y="7441"/>
                  </a:cubicBezTo>
                  <a:cubicBezTo>
                    <a:pt x="30790" y="7448"/>
                    <a:pt x="30796" y="7454"/>
                    <a:pt x="30802" y="7460"/>
                  </a:cubicBezTo>
                  <a:lnTo>
                    <a:pt x="30802" y="7462"/>
                  </a:lnTo>
                  <a:cubicBezTo>
                    <a:pt x="30803" y="7463"/>
                    <a:pt x="30804" y="7464"/>
                    <a:pt x="30805" y="7465"/>
                  </a:cubicBezTo>
                  <a:cubicBezTo>
                    <a:pt x="30906" y="7589"/>
                    <a:pt x="31006" y="7716"/>
                    <a:pt x="31101" y="7847"/>
                  </a:cubicBezTo>
                  <a:cubicBezTo>
                    <a:pt x="31150" y="7914"/>
                    <a:pt x="31197" y="7982"/>
                    <a:pt x="31243" y="8051"/>
                  </a:cubicBezTo>
                  <a:cubicBezTo>
                    <a:pt x="31293" y="8123"/>
                    <a:pt x="31341" y="8197"/>
                    <a:pt x="31387" y="8271"/>
                  </a:cubicBezTo>
                  <a:cubicBezTo>
                    <a:pt x="31454" y="8381"/>
                    <a:pt x="31527" y="8500"/>
                    <a:pt x="31593" y="8622"/>
                  </a:cubicBezTo>
                  <a:cubicBezTo>
                    <a:pt x="31658" y="8742"/>
                    <a:pt x="31719" y="8864"/>
                    <a:pt x="31779" y="8986"/>
                  </a:cubicBezTo>
                  <a:cubicBezTo>
                    <a:pt x="31833" y="9106"/>
                    <a:pt x="31887" y="9227"/>
                    <a:pt x="31934" y="9352"/>
                  </a:cubicBezTo>
                  <a:cubicBezTo>
                    <a:pt x="31980" y="9474"/>
                    <a:pt x="32024" y="9598"/>
                    <a:pt x="32064" y="9723"/>
                  </a:cubicBezTo>
                  <a:cubicBezTo>
                    <a:pt x="32092" y="9809"/>
                    <a:pt x="32120" y="9897"/>
                    <a:pt x="32145" y="9986"/>
                  </a:cubicBezTo>
                  <a:cubicBezTo>
                    <a:pt x="31891" y="10179"/>
                    <a:pt x="31639" y="10375"/>
                    <a:pt x="31397" y="10583"/>
                  </a:cubicBezTo>
                  <a:cubicBezTo>
                    <a:pt x="31219" y="10735"/>
                    <a:pt x="31044" y="10891"/>
                    <a:pt x="30874" y="11051"/>
                  </a:cubicBezTo>
                  <a:cubicBezTo>
                    <a:pt x="30871" y="11040"/>
                    <a:pt x="30870" y="11030"/>
                    <a:pt x="30868" y="11020"/>
                  </a:cubicBezTo>
                  <a:cubicBezTo>
                    <a:pt x="30860" y="10964"/>
                    <a:pt x="30850" y="10909"/>
                    <a:pt x="30841" y="10853"/>
                  </a:cubicBezTo>
                  <a:cubicBezTo>
                    <a:pt x="30854" y="10804"/>
                    <a:pt x="30867" y="10754"/>
                    <a:pt x="30877" y="10704"/>
                  </a:cubicBezTo>
                  <a:cubicBezTo>
                    <a:pt x="30924" y="10488"/>
                    <a:pt x="30967" y="10271"/>
                    <a:pt x="30983" y="10051"/>
                  </a:cubicBezTo>
                  <a:cubicBezTo>
                    <a:pt x="30990" y="9959"/>
                    <a:pt x="30999" y="9864"/>
                    <a:pt x="31002" y="9772"/>
                  </a:cubicBezTo>
                  <a:cubicBezTo>
                    <a:pt x="31005" y="9682"/>
                    <a:pt x="31005" y="9593"/>
                    <a:pt x="31004" y="9503"/>
                  </a:cubicBezTo>
                  <a:cubicBezTo>
                    <a:pt x="31002" y="9458"/>
                    <a:pt x="31001" y="9413"/>
                    <a:pt x="30998" y="9368"/>
                  </a:cubicBezTo>
                  <a:cubicBezTo>
                    <a:pt x="30996" y="9319"/>
                    <a:pt x="30993" y="9270"/>
                    <a:pt x="30988" y="9222"/>
                  </a:cubicBezTo>
                  <a:cubicBezTo>
                    <a:pt x="30982" y="9178"/>
                    <a:pt x="30977" y="9133"/>
                    <a:pt x="30973" y="9089"/>
                  </a:cubicBezTo>
                  <a:cubicBezTo>
                    <a:pt x="30959" y="9001"/>
                    <a:pt x="30946" y="8903"/>
                    <a:pt x="30924" y="8816"/>
                  </a:cubicBezTo>
                  <a:cubicBezTo>
                    <a:pt x="30893" y="8687"/>
                    <a:pt x="30861" y="8556"/>
                    <a:pt x="30812" y="8433"/>
                  </a:cubicBezTo>
                  <a:cubicBezTo>
                    <a:pt x="30779" y="8346"/>
                    <a:pt x="30747" y="8261"/>
                    <a:pt x="30706" y="8178"/>
                  </a:cubicBezTo>
                  <a:cubicBezTo>
                    <a:pt x="30646" y="8055"/>
                    <a:pt x="30586" y="7934"/>
                    <a:pt x="30514" y="7818"/>
                  </a:cubicBezTo>
                  <a:cubicBezTo>
                    <a:pt x="30472" y="7750"/>
                    <a:pt x="30429" y="7678"/>
                    <a:pt x="30383" y="7613"/>
                  </a:cubicBezTo>
                  <a:cubicBezTo>
                    <a:pt x="30339" y="7549"/>
                    <a:pt x="30294" y="7487"/>
                    <a:pt x="30245" y="7426"/>
                  </a:cubicBezTo>
                  <a:cubicBezTo>
                    <a:pt x="30221" y="7397"/>
                    <a:pt x="30197" y="7367"/>
                    <a:pt x="30174" y="7338"/>
                  </a:cubicBezTo>
                  <a:cubicBezTo>
                    <a:pt x="30147" y="7306"/>
                    <a:pt x="30119" y="7275"/>
                    <a:pt x="30092" y="7245"/>
                  </a:cubicBezTo>
                  <a:cubicBezTo>
                    <a:pt x="30066" y="7218"/>
                    <a:pt x="30040" y="7190"/>
                    <a:pt x="30014" y="7164"/>
                  </a:cubicBezTo>
                  <a:cubicBezTo>
                    <a:pt x="29958" y="7109"/>
                    <a:pt x="29899" y="7053"/>
                    <a:pt x="29839" y="7002"/>
                  </a:cubicBezTo>
                  <a:cubicBezTo>
                    <a:pt x="29780" y="6951"/>
                    <a:pt x="29720" y="6903"/>
                    <a:pt x="29658" y="6857"/>
                  </a:cubicBezTo>
                  <a:cubicBezTo>
                    <a:pt x="29625" y="6833"/>
                    <a:pt x="29594" y="6810"/>
                    <a:pt x="29563" y="6787"/>
                  </a:cubicBezTo>
                  <a:cubicBezTo>
                    <a:pt x="29465" y="6714"/>
                    <a:pt x="29361" y="6649"/>
                    <a:pt x="29255" y="6586"/>
                  </a:cubicBezTo>
                  <a:cubicBezTo>
                    <a:pt x="29174" y="6539"/>
                    <a:pt x="29093" y="6492"/>
                    <a:pt x="29009" y="6449"/>
                  </a:cubicBezTo>
                  <a:cubicBezTo>
                    <a:pt x="28888" y="6389"/>
                    <a:pt x="28768" y="6328"/>
                    <a:pt x="28643" y="6279"/>
                  </a:cubicBezTo>
                  <a:cubicBezTo>
                    <a:pt x="28557" y="6247"/>
                    <a:pt x="28474" y="6213"/>
                    <a:pt x="28386" y="6186"/>
                  </a:cubicBezTo>
                  <a:cubicBezTo>
                    <a:pt x="28302" y="6158"/>
                    <a:pt x="28216" y="6132"/>
                    <a:pt x="28130" y="6111"/>
                  </a:cubicBezTo>
                  <a:cubicBezTo>
                    <a:pt x="28086" y="6099"/>
                    <a:pt x="28042" y="6089"/>
                    <a:pt x="27997" y="6078"/>
                  </a:cubicBezTo>
                  <a:cubicBezTo>
                    <a:pt x="27958" y="6069"/>
                    <a:pt x="27917" y="6060"/>
                    <a:pt x="27876" y="6052"/>
                  </a:cubicBezTo>
                  <a:cubicBezTo>
                    <a:pt x="27867" y="6045"/>
                    <a:pt x="27857" y="6039"/>
                    <a:pt x="27848" y="6032"/>
                  </a:cubicBezTo>
                  <a:cubicBezTo>
                    <a:pt x="27801" y="5997"/>
                    <a:pt x="27752" y="5960"/>
                    <a:pt x="27703" y="5926"/>
                  </a:cubicBezTo>
                  <a:lnTo>
                    <a:pt x="27704" y="5926"/>
                  </a:lnTo>
                  <a:cubicBezTo>
                    <a:pt x="27674" y="5884"/>
                    <a:pt x="27644" y="5843"/>
                    <a:pt x="27612" y="5800"/>
                  </a:cubicBezTo>
                  <a:close/>
                  <a:moveTo>
                    <a:pt x="20597" y="10093"/>
                  </a:moveTo>
                  <a:lnTo>
                    <a:pt x="20597" y="10093"/>
                  </a:lnTo>
                  <a:cubicBezTo>
                    <a:pt x="20595" y="10121"/>
                    <a:pt x="20593" y="10150"/>
                    <a:pt x="20590" y="10178"/>
                  </a:cubicBezTo>
                  <a:cubicBezTo>
                    <a:pt x="20581" y="10315"/>
                    <a:pt x="20575" y="10455"/>
                    <a:pt x="20574" y="10593"/>
                  </a:cubicBezTo>
                  <a:cubicBezTo>
                    <a:pt x="20574" y="10692"/>
                    <a:pt x="20574" y="10790"/>
                    <a:pt x="20576" y="10888"/>
                  </a:cubicBezTo>
                  <a:cubicBezTo>
                    <a:pt x="20575" y="10892"/>
                    <a:pt x="20574" y="10898"/>
                    <a:pt x="20573" y="10904"/>
                  </a:cubicBezTo>
                  <a:cubicBezTo>
                    <a:pt x="20572" y="10908"/>
                    <a:pt x="20572" y="10910"/>
                    <a:pt x="20571" y="10912"/>
                  </a:cubicBezTo>
                  <a:cubicBezTo>
                    <a:pt x="20559" y="10970"/>
                    <a:pt x="20548" y="11031"/>
                    <a:pt x="20535" y="11091"/>
                  </a:cubicBezTo>
                  <a:cubicBezTo>
                    <a:pt x="20524" y="11024"/>
                    <a:pt x="20515" y="10958"/>
                    <a:pt x="20507" y="10892"/>
                  </a:cubicBezTo>
                  <a:cubicBezTo>
                    <a:pt x="20496" y="10801"/>
                    <a:pt x="20485" y="10710"/>
                    <a:pt x="20477" y="10619"/>
                  </a:cubicBezTo>
                  <a:cubicBezTo>
                    <a:pt x="20470" y="10539"/>
                    <a:pt x="20463" y="10461"/>
                    <a:pt x="20459" y="10381"/>
                  </a:cubicBezTo>
                  <a:cubicBezTo>
                    <a:pt x="20506" y="10286"/>
                    <a:pt x="20552" y="10190"/>
                    <a:pt x="20597" y="10093"/>
                  </a:cubicBezTo>
                  <a:close/>
                  <a:moveTo>
                    <a:pt x="15821" y="3547"/>
                  </a:moveTo>
                  <a:cubicBezTo>
                    <a:pt x="15866" y="3547"/>
                    <a:pt x="15912" y="3548"/>
                    <a:pt x="15958" y="3549"/>
                  </a:cubicBezTo>
                  <a:cubicBezTo>
                    <a:pt x="16050" y="3550"/>
                    <a:pt x="16142" y="3553"/>
                    <a:pt x="16234" y="3556"/>
                  </a:cubicBezTo>
                  <a:cubicBezTo>
                    <a:pt x="16321" y="3561"/>
                    <a:pt x="16409" y="3565"/>
                    <a:pt x="16495" y="3572"/>
                  </a:cubicBezTo>
                  <a:cubicBezTo>
                    <a:pt x="16656" y="3587"/>
                    <a:pt x="16829" y="3603"/>
                    <a:pt x="17000" y="3631"/>
                  </a:cubicBezTo>
                  <a:cubicBezTo>
                    <a:pt x="17125" y="3652"/>
                    <a:pt x="17248" y="3676"/>
                    <a:pt x="17371" y="3702"/>
                  </a:cubicBezTo>
                  <a:cubicBezTo>
                    <a:pt x="17385" y="3705"/>
                    <a:pt x="17398" y="3709"/>
                    <a:pt x="17412" y="3712"/>
                  </a:cubicBezTo>
                  <a:cubicBezTo>
                    <a:pt x="17261" y="3781"/>
                    <a:pt x="17111" y="3855"/>
                    <a:pt x="16964" y="3934"/>
                  </a:cubicBezTo>
                  <a:cubicBezTo>
                    <a:pt x="16725" y="4061"/>
                    <a:pt x="16488" y="4194"/>
                    <a:pt x="16256" y="4334"/>
                  </a:cubicBezTo>
                  <a:cubicBezTo>
                    <a:pt x="16028" y="4471"/>
                    <a:pt x="15799" y="4607"/>
                    <a:pt x="15577" y="4755"/>
                  </a:cubicBezTo>
                  <a:cubicBezTo>
                    <a:pt x="15393" y="4878"/>
                    <a:pt x="15209" y="5004"/>
                    <a:pt x="15031" y="5137"/>
                  </a:cubicBezTo>
                  <a:cubicBezTo>
                    <a:pt x="14791" y="5316"/>
                    <a:pt x="14554" y="5500"/>
                    <a:pt x="14330" y="5699"/>
                  </a:cubicBezTo>
                  <a:cubicBezTo>
                    <a:pt x="14170" y="5843"/>
                    <a:pt x="14011" y="5987"/>
                    <a:pt x="13860" y="6139"/>
                  </a:cubicBezTo>
                  <a:cubicBezTo>
                    <a:pt x="13763" y="6238"/>
                    <a:pt x="13666" y="6336"/>
                    <a:pt x="13573" y="6438"/>
                  </a:cubicBezTo>
                  <a:cubicBezTo>
                    <a:pt x="13479" y="6541"/>
                    <a:pt x="13389" y="6644"/>
                    <a:pt x="13299" y="6750"/>
                  </a:cubicBezTo>
                  <a:cubicBezTo>
                    <a:pt x="13238" y="6821"/>
                    <a:pt x="13178" y="6896"/>
                    <a:pt x="13120" y="6970"/>
                  </a:cubicBezTo>
                  <a:cubicBezTo>
                    <a:pt x="13038" y="7076"/>
                    <a:pt x="12955" y="7181"/>
                    <a:pt x="12877" y="7292"/>
                  </a:cubicBezTo>
                  <a:cubicBezTo>
                    <a:pt x="12799" y="7405"/>
                    <a:pt x="12720" y="7518"/>
                    <a:pt x="12650" y="7636"/>
                  </a:cubicBezTo>
                  <a:cubicBezTo>
                    <a:pt x="12585" y="7742"/>
                    <a:pt x="12522" y="7848"/>
                    <a:pt x="12462" y="7957"/>
                  </a:cubicBezTo>
                  <a:cubicBezTo>
                    <a:pt x="12422" y="8030"/>
                    <a:pt x="12383" y="8103"/>
                    <a:pt x="12345" y="8175"/>
                  </a:cubicBezTo>
                  <a:cubicBezTo>
                    <a:pt x="12327" y="8213"/>
                    <a:pt x="12308" y="8250"/>
                    <a:pt x="12291" y="8287"/>
                  </a:cubicBezTo>
                  <a:cubicBezTo>
                    <a:pt x="12253" y="8365"/>
                    <a:pt x="12216" y="8444"/>
                    <a:pt x="12181" y="8523"/>
                  </a:cubicBezTo>
                  <a:cubicBezTo>
                    <a:pt x="12076" y="8763"/>
                    <a:pt x="11980" y="9007"/>
                    <a:pt x="11897" y="9255"/>
                  </a:cubicBezTo>
                  <a:cubicBezTo>
                    <a:pt x="11825" y="9472"/>
                    <a:pt x="11755" y="9690"/>
                    <a:pt x="11693" y="9910"/>
                  </a:cubicBezTo>
                  <a:cubicBezTo>
                    <a:pt x="11607" y="10209"/>
                    <a:pt x="11523" y="10509"/>
                    <a:pt x="11454" y="10813"/>
                  </a:cubicBezTo>
                  <a:cubicBezTo>
                    <a:pt x="11432" y="10906"/>
                    <a:pt x="11411" y="11000"/>
                    <a:pt x="11391" y="11093"/>
                  </a:cubicBezTo>
                  <a:cubicBezTo>
                    <a:pt x="11351" y="10966"/>
                    <a:pt x="11312" y="10838"/>
                    <a:pt x="11277" y="10709"/>
                  </a:cubicBezTo>
                  <a:cubicBezTo>
                    <a:pt x="11254" y="10622"/>
                    <a:pt x="11231" y="10535"/>
                    <a:pt x="11210" y="10447"/>
                  </a:cubicBezTo>
                  <a:cubicBezTo>
                    <a:pt x="11190" y="10359"/>
                    <a:pt x="11172" y="10270"/>
                    <a:pt x="11156" y="10181"/>
                  </a:cubicBezTo>
                  <a:cubicBezTo>
                    <a:pt x="11126" y="10016"/>
                    <a:pt x="11094" y="9838"/>
                    <a:pt x="11076" y="9660"/>
                  </a:cubicBezTo>
                  <a:cubicBezTo>
                    <a:pt x="11062" y="9526"/>
                    <a:pt x="11051" y="9394"/>
                    <a:pt x="11040" y="9260"/>
                  </a:cubicBezTo>
                  <a:cubicBezTo>
                    <a:pt x="11030" y="9086"/>
                    <a:pt x="11021" y="8905"/>
                    <a:pt x="11022" y="8725"/>
                  </a:cubicBezTo>
                  <a:cubicBezTo>
                    <a:pt x="11021" y="8633"/>
                    <a:pt x="11023" y="8541"/>
                    <a:pt x="11025" y="8449"/>
                  </a:cubicBezTo>
                  <a:cubicBezTo>
                    <a:pt x="11029" y="8358"/>
                    <a:pt x="11033" y="8265"/>
                    <a:pt x="11039" y="8174"/>
                  </a:cubicBezTo>
                  <a:cubicBezTo>
                    <a:pt x="11051" y="8049"/>
                    <a:pt x="11061" y="7912"/>
                    <a:pt x="11082" y="7777"/>
                  </a:cubicBezTo>
                  <a:cubicBezTo>
                    <a:pt x="11093" y="7690"/>
                    <a:pt x="11108" y="7604"/>
                    <a:pt x="11124" y="7517"/>
                  </a:cubicBezTo>
                  <a:cubicBezTo>
                    <a:pt x="11151" y="7385"/>
                    <a:pt x="11179" y="7255"/>
                    <a:pt x="11217" y="7127"/>
                  </a:cubicBezTo>
                  <a:cubicBezTo>
                    <a:pt x="11241" y="7041"/>
                    <a:pt x="11268" y="6957"/>
                    <a:pt x="11295" y="6873"/>
                  </a:cubicBezTo>
                  <a:cubicBezTo>
                    <a:pt x="11339" y="6748"/>
                    <a:pt x="11384" y="6617"/>
                    <a:pt x="11439" y="6490"/>
                  </a:cubicBezTo>
                  <a:cubicBezTo>
                    <a:pt x="11489" y="6370"/>
                    <a:pt x="11544" y="6250"/>
                    <a:pt x="11599" y="6131"/>
                  </a:cubicBezTo>
                  <a:cubicBezTo>
                    <a:pt x="11652" y="6023"/>
                    <a:pt x="11705" y="5914"/>
                    <a:pt x="11765" y="5808"/>
                  </a:cubicBezTo>
                  <a:cubicBezTo>
                    <a:pt x="11824" y="5704"/>
                    <a:pt x="11885" y="5602"/>
                    <a:pt x="11949" y="5501"/>
                  </a:cubicBezTo>
                  <a:cubicBezTo>
                    <a:pt x="12015" y="5400"/>
                    <a:pt x="12081" y="5300"/>
                    <a:pt x="12153" y="5204"/>
                  </a:cubicBezTo>
                  <a:cubicBezTo>
                    <a:pt x="12203" y="5137"/>
                    <a:pt x="12255" y="5070"/>
                    <a:pt x="12307" y="5005"/>
                  </a:cubicBezTo>
                  <a:cubicBezTo>
                    <a:pt x="12388" y="4908"/>
                    <a:pt x="12469" y="4811"/>
                    <a:pt x="12555" y="4720"/>
                  </a:cubicBezTo>
                  <a:cubicBezTo>
                    <a:pt x="12645" y="4627"/>
                    <a:pt x="12737" y="4535"/>
                    <a:pt x="12830" y="4444"/>
                  </a:cubicBezTo>
                  <a:cubicBezTo>
                    <a:pt x="12954" y="4329"/>
                    <a:pt x="13080" y="4216"/>
                    <a:pt x="13212" y="4108"/>
                  </a:cubicBezTo>
                  <a:cubicBezTo>
                    <a:pt x="13278" y="4054"/>
                    <a:pt x="13346" y="4001"/>
                    <a:pt x="13414" y="3948"/>
                  </a:cubicBezTo>
                  <a:cubicBezTo>
                    <a:pt x="13446" y="3925"/>
                    <a:pt x="13477" y="3901"/>
                    <a:pt x="13508" y="3878"/>
                  </a:cubicBezTo>
                  <a:cubicBezTo>
                    <a:pt x="13540" y="3868"/>
                    <a:pt x="13573" y="3859"/>
                    <a:pt x="13606" y="3851"/>
                  </a:cubicBezTo>
                  <a:cubicBezTo>
                    <a:pt x="13696" y="3825"/>
                    <a:pt x="13786" y="3801"/>
                    <a:pt x="13877" y="3778"/>
                  </a:cubicBezTo>
                  <a:cubicBezTo>
                    <a:pt x="13968" y="3756"/>
                    <a:pt x="14058" y="3735"/>
                    <a:pt x="14149" y="3715"/>
                  </a:cubicBezTo>
                  <a:cubicBezTo>
                    <a:pt x="14320" y="3681"/>
                    <a:pt x="14501" y="3644"/>
                    <a:pt x="14684" y="3622"/>
                  </a:cubicBezTo>
                  <a:cubicBezTo>
                    <a:pt x="14777" y="3610"/>
                    <a:pt x="14871" y="3600"/>
                    <a:pt x="14964" y="3591"/>
                  </a:cubicBezTo>
                  <a:cubicBezTo>
                    <a:pt x="15055" y="3582"/>
                    <a:pt x="15148" y="3573"/>
                    <a:pt x="15239" y="3568"/>
                  </a:cubicBezTo>
                  <a:lnTo>
                    <a:pt x="15241" y="3568"/>
                  </a:lnTo>
                  <a:cubicBezTo>
                    <a:pt x="15244" y="3568"/>
                    <a:pt x="15246" y="3567"/>
                    <a:pt x="15248" y="3567"/>
                  </a:cubicBezTo>
                  <a:cubicBezTo>
                    <a:pt x="15438" y="3556"/>
                    <a:pt x="15629" y="3547"/>
                    <a:pt x="15821" y="3547"/>
                  </a:cubicBezTo>
                  <a:close/>
                  <a:moveTo>
                    <a:pt x="41241" y="8403"/>
                  </a:moveTo>
                  <a:cubicBezTo>
                    <a:pt x="41249" y="8417"/>
                    <a:pt x="41257" y="8432"/>
                    <a:pt x="41264" y="8447"/>
                  </a:cubicBezTo>
                  <a:cubicBezTo>
                    <a:pt x="41295" y="8510"/>
                    <a:pt x="41327" y="8588"/>
                    <a:pt x="41351" y="8666"/>
                  </a:cubicBezTo>
                  <a:cubicBezTo>
                    <a:pt x="41372" y="8733"/>
                    <a:pt x="41391" y="8812"/>
                    <a:pt x="41407" y="8892"/>
                  </a:cubicBezTo>
                  <a:lnTo>
                    <a:pt x="41409" y="8894"/>
                  </a:lnTo>
                  <a:cubicBezTo>
                    <a:pt x="41409" y="8896"/>
                    <a:pt x="41409" y="8898"/>
                    <a:pt x="41410" y="8900"/>
                  </a:cubicBezTo>
                  <a:cubicBezTo>
                    <a:pt x="41425" y="8979"/>
                    <a:pt x="41436" y="9061"/>
                    <a:pt x="41446" y="9143"/>
                  </a:cubicBezTo>
                  <a:cubicBezTo>
                    <a:pt x="41455" y="9226"/>
                    <a:pt x="41462" y="9309"/>
                    <a:pt x="41466" y="9394"/>
                  </a:cubicBezTo>
                  <a:cubicBezTo>
                    <a:pt x="41471" y="9473"/>
                    <a:pt x="41472" y="9566"/>
                    <a:pt x="41469" y="9657"/>
                  </a:cubicBezTo>
                  <a:cubicBezTo>
                    <a:pt x="41466" y="9700"/>
                    <a:pt x="41464" y="9742"/>
                    <a:pt x="41462" y="9785"/>
                  </a:cubicBezTo>
                  <a:cubicBezTo>
                    <a:pt x="41450" y="9924"/>
                    <a:pt x="41436" y="10062"/>
                    <a:pt x="41414" y="10200"/>
                  </a:cubicBezTo>
                  <a:cubicBezTo>
                    <a:pt x="41399" y="10291"/>
                    <a:pt x="41384" y="10382"/>
                    <a:pt x="41367" y="10474"/>
                  </a:cubicBezTo>
                  <a:cubicBezTo>
                    <a:pt x="41324" y="10689"/>
                    <a:pt x="41278" y="10917"/>
                    <a:pt x="41218" y="11141"/>
                  </a:cubicBezTo>
                  <a:cubicBezTo>
                    <a:pt x="41196" y="11222"/>
                    <a:pt x="41173" y="11302"/>
                    <a:pt x="41149" y="11382"/>
                  </a:cubicBezTo>
                  <a:cubicBezTo>
                    <a:pt x="41153" y="11357"/>
                    <a:pt x="41158" y="11331"/>
                    <a:pt x="41163" y="11306"/>
                  </a:cubicBezTo>
                  <a:cubicBezTo>
                    <a:pt x="41211" y="11025"/>
                    <a:pt x="41253" y="10744"/>
                    <a:pt x="41275" y="10459"/>
                  </a:cubicBezTo>
                  <a:cubicBezTo>
                    <a:pt x="41294" y="10220"/>
                    <a:pt x="41309" y="9981"/>
                    <a:pt x="41310" y="9741"/>
                  </a:cubicBezTo>
                  <a:cubicBezTo>
                    <a:pt x="41313" y="9454"/>
                    <a:pt x="41309" y="9165"/>
                    <a:pt x="41287" y="8877"/>
                  </a:cubicBezTo>
                  <a:cubicBezTo>
                    <a:pt x="41275" y="8719"/>
                    <a:pt x="41261" y="8560"/>
                    <a:pt x="41241" y="8403"/>
                  </a:cubicBezTo>
                  <a:close/>
                  <a:moveTo>
                    <a:pt x="20605" y="11441"/>
                  </a:moveTo>
                  <a:cubicBezTo>
                    <a:pt x="20609" y="11478"/>
                    <a:pt x="20612" y="11516"/>
                    <a:pt x="20616" y="11554"/>
                  </a:cubicBezTo>
                  <a:cubicBezTo>
                    <a:pt x="20613" y="11544"/>
                    <a:pt x="20611" y="11535"/>
                    <a:pt x="20610" y="11524"/>
                  </a:cubicBezTo>
                  <a:cubicBezTo>
                    <a:pt x="20606" y="11507"/>
                    <a:pt x="20603" y="11488"/>
                    <a:pt x="20599" y="11470"/>
                  </a:cubicBezTo>
                  <a:cubicBezTo>
                    <a:pt x="20601" y="11463"/>
                    <a:pt x="20602" y="11457"/>
                    <a:pt x="20603" y="11450"/>
                  </a:cubicBezTo>
                  <a:cubicBezTo>
                    <a:pt x="20604" y="11447"/>
                    <a:pt x="20605" y="11443"/>
                    <a:pt x="20605" y="11441"/>
                  </a:cubicBezTo>
                  <a:close/>
                  <a:moveTo>
                    <a:pt x="17431" y="9731"/>
                  </a:moveTo>
                  <a:lnTo>
                    <a:pt x="17431" y="9731"/>
                  </a:lnTo>
                  <a:cubicBezTo>
                    <a:pt x="17402" y="9894"/>
                    <a:pt x="17374" y="10055"/>
                    <a:pt x="17356" y="10219"/>
                  </a:cubicBezTo>
                  <a:cubicBezTo>
                    <a:pt x="17341" y="10350"/>
                    <a:pt x="17329" y="10480"/>
                    <a:pt x="17319" y="10612"/>
                  </a:cubicBezTo>
                  <a:cubicBezTo>
                    <a:pt x="17312" y="10703"/>
                    <a:pt x="17307" y="10797"/>
                    <a:pt x="17305" y="10888"/>
                  </a:cubicBezTo>
                  <a:cubicBezTo>
                    <a:pt x="17304" y="10917"/>
                    <a:pt x="17304" y="10946"/>
                    <a:pt x="17303" y="10974"/>
                  </a:cubicBezTo>
                  <a:cubicBezTo>
                    <a:pt x="17206" y="11181"/>
                    <a:pt x="17109" y="11388"/>
                    <a:pt x="17012" y="11595"/>
                  </a:cubicBezTo>
                  <a:cubicBezTo>
                    <a:pt x="17021" y="11526"/>
                    <a:pt x="17029" y="11459"/>
                    <a:pt x="17038" y="11391"/>
                  </a:cubicBezTo>
                  <a:cubicBezTo>
                    <a:pt x="17049" y="11298"/>
                    <a:pt x="17062" y="11205"/>
                    <a:pt x="17081" y="11113"/>
                  </a:cubicBezTo>
                  <a:cubicBezTo>
                    <a:pt x="17089" y="11069"/>
                    <a:pt x="17097" y="11025"/>
                    <a:pt x="17105" y="10981"/>
                  </a:cubicBezTo>
                  <a:cubicBezTo>
                    <a:pt x="17149" y="10757"/>
                    <a:pt x="17196" y="10533"/>
                    <a:pt x="17256" y="10313"/>
                  </a:cubicBezTo>
                  <a:cubicBezTo>
                    <a:pt x="17305" y="10136"/>
                    <a:pt x="17357" y="9961"/>
                    <a:pt x="17412" y="9785"/>
                  </a:cubicBezTo>
                  <a:cubicBezTo>
                    <a:pt x="17418" y="9767"/>
                    <a:pt x="17425" y="9749"/>
                    <a:pt x="17431" y="9731"/>
                  </a:cubicBezTo>
                  <a:close/>
                  <a:moveTo>
                    <a:pt x="20329" y="10819"/>
                  </a:moveTo>
                  <a:cubicBezTo>
                    <a:pt x="20342" y="10939"/>
                    <a:pt x="20358" y="11059"/>
                    <a:pt x="20378" y="11178"/>
                  </a:cubicBezTo>
                  <a:cubicBezTo>
                    <a:pt x="20396" y="11286"/>
                    <a:pt x="20415" y="11394"/>
                    <a:pt x="20435" y="11502"/>
                  </a:cubicBezTo>
                  <a:cubicBezTo>
                    <a:pt x="20399" y="11641"/>
                    <a:pt x="20359" y="11781"/>
                    <a:pt x="20317" y="11918"/>
                  </a:cubicBezTo>
                  <a:cubicBezTo>
                    <a:pt x="20313" y="11800"/>
                    <a:pt x="20311" y="11681"/>
                    <a:pt x="20311" y="11562"/>
                  </a:cubicBezTo>
                  <a:cubicBezTo>
                    <a:pt x="20312" y="11417"/>
                    <a:pt x="20312" y="11271"/>
                    <a:pt x="20317" y="11127"/>
                  </a:cubicBezTo>
                  <a:cubicBezTo>
                    <a:pt x="20320" y="11024"/>
                    <a:pt x="20325" y="10921"/>
                    <a:pt x="20329" y="10819"/>
                  </a:cubicBezTo>
                  <a:close/>
                  <a:moveTo>
                    <a:pt x="23186" y="10331"/>
                  </a:moveTo>
                  <a:cubicBezTo>
                    <a:pt x="23223" y="10343"/>
                    <a:pt x="23260" y="10353"/>
                    <a:pt x="23298" y="10364"/>
                  </a:cubicBezTo>
                  <a:cubicBezTo>
                    <a:pt x="23339" y="10374"/>
                    <a:pt x="23379" y="10384"/>
                    <a:pt x="23419" y="10394"/>
                  </a:cubicBezTo>
                  <a:cubicBezTo>
                    <a:pt x="23448" y="10402"/>
                    <a:pt x="23479" y="10409"/>
                    <a:pt x="23510" y="10414"/>
                  </a:cubicBezTo>
                  <a:cubicBezTo>
                    <a:pt x="23511" y="10418"/>
                    <a:pt x="23511" y="10420"/>
                    <a:pt x="23511" y="10422"/>
                  </a:cubicBezTo>
                  <a:cubicBezTo>
                    <a:pt x="23526" y="10518"/>
                    <a:pt x="23541" y="10614"/>
                    <a:pt x="23559" y="10710"/>
                  </a:cubicBezTo>
                  <a:cubicBezTo>
                    <a:pt x="23588" y="10853"/>
                    <a:pt x="23619" y="10996"/>
                    <a:pt x="23655" y="11138"/>
                  </a:cubicBezTo>
                  <a:cubicBezTo>
                    <a:pt x="23588" y="11276"/>
                    <a:pt x="23520" y="11412"/>
                    <a:pt x="23444" y="11545"/>
                  </a:cubicBezTo>
                  <a:cubicBezTo>
                    <a:pt x="23369" y="11675"/>
                    <a:pt x="23292" y="11805"/>
                    <a:pt x="23213" y="11932"/>
                  </a:cubicBezTo>
                  <a:cubicBezTo>
                    <a:pt x="23204" y="11828"/>
                    <a:pt x="23195" y="11723"/>
                    <a:pt x="23188" y="11617"/>
                  </a:cubicBezTo>
                  <a:cubicBezTo>
                    <a:pt x="23176" y="11390"/>
                    <a:pt x="23165" y="11151"/>
                    <a:pt x="23168" y="10912"/>
                  </a:cubicBezTo>
                  <a:cubicBezTo>
                    <a:pt x="23168" y="10817"/>
                    <a:pt x="23169" y="10723"/>
                    <a:pt x="23172" y="10628"/>
                  </a:cubicBezTo>
                  <a:cubicBezTo>
                    <a:pt x="23175" y="10543"/>
                    <a:pt x="23179" y="10457"/>
                    <a:pt x="23184" y="10372"/>
                  </a:cubicBezTo>
                  <a:cubicBezTo>
                    <a:pt x="23185" y="10358"/>
                    <a:pt x="23185" y="10344"/>
                    <a:pt x="23186" y="10331"/>
                  </a:cubicBezTo>
                  <a:close/>
                  <a:moveTo>
                    <a:pt x="27597" y="9278"/>
                  </a:moveTo>
                  <a:cubicBezTo>
                    <a:pt x="27608" y="9369"/>
                    <a:pt x="27617" y="9461"/>
                    <a:pt x="27625" y="9553"/>
                  </a:cubicBezTo>
                  <a:cubicBezTo>
                    <a:pt x="27634" y="9645"/>
                    <a:pt x="27641" y="9739"/>
                    <a:pt x="27647" y="9832"/>
                  </a:cubicBezTo>
                  <a:cubicBezTo>
                    <a:pt x="27659" y="10054"/>
                    <a:pt x="27668" y="10290"/>
                    <a:pt x="27664" y="10525"/>
                  </a:cubicBezTo>
                  <a:cubicBezTo>
                    <a:pt x="27661" y="10710"/>
                    <a:pt x="27654" y="10895"/>
                    <a:pt x="27642" y="11080"/>
                  </a:cubicBezTo>
                  <a:cubicBezTo>
                    <a:pt x="27629" y="11267"/>
                    <a:pt x="27612" y="11454"/>
                    <a:pt x="27588" y="11640"/>
                  </a:cubicBezTo>
                  <a:cubicBezTo>
                    <a:pt x="27577" y="11732"/>
                    <a:pt x="27563" y="11824"/>
                    <a:pt x="27549" y="11916"/>
                  </a:cubicBezTo>
                  <a:cubicBezTo>
                    <a:pt x="27545" y="11934"/>
                    <a:pt x="27542" y="11951"/>
                    <a:pt x="27540" y="11969"/>
                  </a:cubicBezTo>
                  <a:cubicBezTo>
                    <a:pt x="27460" y="11787"/>
                    <a:pt x="27377" y="11607"/>
                    <a:pt x="27286" y="11432"/>
                  </a:cubicBezTo>
                  <a:cubicBezTo>
                    <a:pt x="27249" y="11361"/>
                    <a:pt x="27211" y="11291"/>
                    <a:pt x="27172" y="11220"/>
                  </a:cubicBezTo>
                  <a:cubicBezTo>
                    <a:pt x="27154" y="11186"/>
                    <a:pt x="27134" y="11150"/>
                    <a:pt x="27115" y="11115"/>
                  </a:cubicBezTo>
                  <a:cubicBezTo>
                    <a:pt x="27044" y="10999"/>
                    <a:pt x="26974" y="10881"/>
                    <a:pt x="26903" y="10764"/>
                  </a:cubicBezTo>
                  <a:cubicBezTo>
                    <a:pt x="26857" y="10686"/>
                    <a:pt x="26810" y="10608"/>
                    <a:pt x="26763" y="10530"/>
                  </a:cubicBezTo>
                  <a:cubicBezTo>
                    <a:pt x="26761" y="10528"/>
                    <a:pt x="26759" y="10524"/>
                    <a:pt x="26757" y="10522"/>
                  </a:cubicBezTo>
                  <a:cubicBezTo>
                    <a:pt x="26678" y="10409"/>
                    <a:pt x="26600" y="10295"/>
                    <a:pt x="26520" y="10182"/>
                  </a:cubicBezTo>
                  <a:cubicBezTo>
                    <a:pt x="26474" y="10118"/>
                    <a:pt x="26429" y="10052"/>
                    <a:pt x="26383" y="9986"/>
                  </a:cubicBezTo>
                  <a:cubicBezTo>
                    <a:pt x="26503" y="9934"/>
                    <a:pt x="26622" y="9880"/>
                    <a:pt x="26739" y="9822"/>
                  </a:cubicBezTo>
                  <a:cubicBezTo>
                    <a:pt x="26815" y="9786"/>
                    <a:pt x="26891" y="9750"/>
                    <a:pt x="26965" y="9711"/>
                  </a:cubicBezTo>
                  <a:cubicBezTo>
                    <a:pt x="27070" y="9655"/>
                    <a:pt x="27177" y="9599"/>
                    <a:pt x="27275" y="9532"/>
                  </a:cubicBezTo>
                  <a:cubicBezTo>
                    <a:pt x="27338" y="9489"/>
                    <a:pt x="27417" y="9437"/>
                    <a:pt x="27475" y="9387"/>
                  </a:cubicBezTo>
                  <a:cubicBezTo>
                    <a:pt x="27520" y="9347"/>
                    <a:pt x="27558" y="9315"/>
                    <a:pt x="27597" y="9278"/>
                  </a:cubicBezTo>
                  <a:close/>
                  <a:moveTo>
                    <a:pt x="32192" y="10165"/>
                  </a:moveTo>
                  <a:cubicBezTo>
                    <a:pt x="32219" y="10276"/>
                    <a:pt x="32243" y="10388"/>
                    <a:pt x="32267" y="10499"/>
                  </a:cubicBezTo>
                  <a:cubicBezTo>
                    <a:pt x="32292" y="10628"/>
                    <a:pt x="32317" y="10757"/>
                    <a:pt x="32332" y="10888"/>
                  </a:cubicBezTo>
                  <a:cubicBezTo>
                    <a:pt x="32333" y="10897"/>
                    <a:pt x="32334" y="10906"/>
                    <a:pt x="32336" y="10917"/>
                  </a:cubicBezTo>
                  <a:cubicBezTo>
                    <a:pt x="32324" y="10935"/>
                    <a:pt x="32314" y="10954"/>
                    <a:pt x="32302" y="10972"/>
                  </a:cubicBezTo>
                  <a:cubicBezTo>
                    <a:pt x="32235" y="11074"/>
                    <a:pt x="32167" y="11174"/>
                    <a:pt x="32093" y="11270"/>
                  </a:cubicBezTo>
                  <a:cubicBezTo>
                    <a:pt x="32045" y="11335"/>
                    <a:pt x="31994" y="11398"/>
                    <a:pt x="31943" y="11461"/>
                  </a:cubicBezTo>
                  <a:cubicBezTo>
                    <a:pt x="31870" y="11547"/>
                    <a:pt x="31792" y="11641"/>
                    <a:pt x="31705" y="11729"/>
                  </a:cubicBezTo>
                  <a:cubicBezTo>
                    <a:pt x="31647" y="11789"/>
                    <a:pt x="31588" y="11848"/>
                    <a:pt x="31528" y="11905"/>
                  </a:cubicBezTo>
                  <a:cubicBezTo>
                    <a:pt x="31407" y="12017"/>
                    <a:pt x="31285" y="12127"/>
                    <a:pt x="31156" y="12230"/>
                  </a:cubicBezTo>
                  <a:cubicBezTo>
                    <a:pt x="31077" y="12292"/>
                    <a:pt x="30998" y="12353"/>
                    <a:pt x="30917" y="12413"/>
                  </a:cubicBezTo>
                  <a:cubicBezTo>
                    <a:pt x="30920" y="12374"/>
                    <a:pt x="30923" y="12335"/>
                    <a:pt x="30926" y="12297"/>
                  </a:cubicBezTo>
                  <a:cubicBezTo>
                    <a:pt x="30931" y="12199"/>
                    <a:pt x="30936" y="12097"/>
                    <a:pt x="30936" y="11999"/>
                  </a:cubicBezTo>
                  <a:cubicBezTo>
                    <a:pt x="30936" y="11880"/>
                    <a:pt x="30936" y="11761"/>
                    <a:pt x="30930" y="11642"/>
                  </a:cubicBezTo>
                  <a:cubicBezTo>
                    <a:pt x="30926" y="11561"/>
                    <a:pt x="30922" y="11472"/>
                    <a:pt x="30914" y="11391"/>
                  </a:cubicBezTo>
                  <a:cubicBezTo>
                    <a:pt x="30908" y="11343"/>
                    <a:pt x="30904" y="11296"/>
                    <a:pt x="30899" y="11247"/>
                  </a:cubicBezTo>
                  <a:cubicBezTo>
                    <a:pt x="30921" y="11226"/>
                    <a:pt x="30943" y="11204"/>
                    <a:pt x="30966" y="11184"/>
                  </a:cubicBezTo>
                  <a:cubicBezTo>
                    <a:pt x="31278" y="10896"/>
                    <a:pt x="31602" y="10623"/>
                    <a:pt x="31936" y="10362"/>
                  </a:cubicBezTo>
                  <a:cubicBezTo>
                    <a:pt x="32020" y="10297"/>
                    <a:pt x="32106" y="10231"/>
                    <a:pt x="32192" y="10165"/>
                  </a:cubicBezTo>
                  <a:close/>
                  <a:moveTo>
                    <a:pt x="24623" y="10447"/>
                  </a:moveTo>
                  <a:lnTo>
                    <a:pt x="24623" y="10447"/>
                  </a:lnTo>
                  <a:cubicBezTo>
                    <a:pt x="24617" y="10474"/>
                    <a:pt x="24612" y="10502"/>
                    <a:pt x="24607" y="10530"/>
                  </a:cubicBezTo>
                  <a:cubicBezTo>
                    <a:pt x="24559" y="10790"/>
                    <a:pt x="24515" y="11051"/>
                    <a:pt x="24485" y="11314"/>
                  </a:cubicBezTo>
                  <a:cubicBezTo>
                    <a:pt x="24455" y="11583"/>
                    <a:pt x="24430" y="11852"/>
                    <a:pt x="24419" y="12122"/>
                  </a:cubicBezTo>
                  <a:cubicBezTo>
                    <a:pt x="24415" y="12249"/>
                    <a:pt x="24410" y="12375"/>
                    <a:pt x="24409" y="12502"/>
                  </a:cubicBezTo>
                  <a:cubicBezTo>
                    <a:pt x="24403" y="12494"/>
                    <a:pt x="24398" y="12486"/>
                    <a:pt x="24393" y="12478"/>
                  </a:cubicBezTo>
                  <a:cubicBezTo>
                    <a:pt x="24351" y="12416"/>
                    <a:pt x="24307" y="12343"/>
                    <a:pt x="24266" y="12267"/>
                  </a:cubicBezTo>
                  <a:cubicBezTo>
                    <a:pt x="24225" y="12194"/>
                    <a:pt x="24187" y="12120"/>
                    <a:pt x="24152" y="12045"/>
                  </a:cubicBezTo>
                  <a:cubicBezTo>
                    <a:pt x="24097" y="11926"/>
                    <a:pt x="24043" y="11806"/>
                    <a:pt x="23999" y="11684"/>
                  </a:cubicBezTo>
                  <a:cubicBezTo>
                    <a:pt x="23970" y="11604"/>
                    <a:pt x="23943" y="11524"/>
                    <a:pt x="23916" y="11443"/>
                  </a:cubicBezTo>
                  <a:cubicBezTo>
                    <a:pt x="23886" y="11344"/>
                    <a:pt x="23855" y="11240"/>
                    <a:pt x="23827" y="11135"/>
                  </a:cubicBezTo>
                  <a:cubicBezTo>
                    <a:pt x="23861" y="11063"/>
                    <a:pt x="23893" y="10991"/>
                    <a:pt x="23923" y="10917"/>
                  </a:cubicBezTo>
                  <a:cubicBezTo>
                    <a:pt x="23984" y="10770"/>
                    <a:pt x="24045" y="10622"/>
                    <a:pt x="24100" y="10472"/>
                  </a:cubicBezTo>
                  <a:cubicBezTo>
                    <a:pt x="24126" y="10473"/>
                    <a:pt x="24152" y="10473"/>
                    <a:pt x="24178" y="10473"/>
                  </a:cubicBezTo>
                  <a:cubicBezTo>
                    <a:pt x="24223" y="10473"/>
                    <a:pt x="24269" y="10472"/>
                    <a:pt x="24313" y="10470"/>
                  </a:cubicBezTo>
                  <a:cubicBezTo>
                    <a:pt x="24402" y="10464"/>
                    <a:pt x="24493" y="10461"/>
                    <a:pt x="24581" y="10451"/>
                  </a:cubicBezTo>
                  <a:cubicBezTo>
                    <a:pt x="24595" y="10450"/>
                    <a:pt x="24609" y="10448"/>
                    <a:pt x="24623" y="10447"/>
                  </a:cubicBezTo>
                  <a:close/>
                  <a:moveTo>
                    <a:pt x="34967" y="8358"/>
                  </a:moveTo>
                  <a:cubicBezTo>
                    <a:pt x="34967" y="8364"/>
                    <a:pt x="34966" y="8368"/>
                    <a:pt x="34966" y="8373"/>
                  </a:cubicBezTo>
                  <a:cubicBezTo>
                    <a:pt x="34964" y="8501"/>
                    <a:pt x="34958" y="8628"/>
                    <a:pt x="34950" y="8755"/>
                  </a:cubicBezTo>
                  <a:cubicBezTo>
                    <a:pt x="34936" y="8929"/>
                    <a:pt x="34921" y="9105"/>
                    <a:pt x="34896" y="9279"/>
                  </a:cubicBezTo>
                  <a:cubicBezTo>
                    <a:pt x="34871" y="9452"/>
                    <a:pt x="34844" y="9625"/>
                    <a:pt x="34813" y="9798"/>
                  </a:cubicBezTo>
                  <a:lnTo>
                    <a:pt x="34813" y="9799"/>
                  </a:lnTo>
                  <a:cubicBezTo>
                    <a:pt x="34813" y="9800"/>
                    <a:pt x="34811" y="9801"/>
                    <a:pt x="34811" y="9804"/>
                  </a:cubicBezTo>
                  <a:cubicBezTo>
                    <a:pt x="34763" y="10056"/>
                    <a:pt x="34707" y="10312"/>
                    <a:pt x="34640" y="10563"/>
                  </a:cubicBezTo>
                  <a:cubicBezTo>
                    <a:pt x="34606" y="10695"/>
                    <a:pt x="34571" y="10827"/>
                    <a:pt x="34532" y="10957"/>
                  </a:cubicBezTo>
                  <a:cubicBezTo>
                    <a:pt x="34505" y="11046"/>
                    <a:pt x="34478" y="11135"/>
                    <a:pt x="34449" y="11224"/>
                  </a:cubicBezTo>
                  <a:cubicBezTo>
                    <a:pt x="34377" y="11435"/>
                    <a:pt x="34300" y="11656"/>
                    <a:pt x="34211" y="11873"/>
                  </a:cubicBezTo>
                  <a:cubicBezTo>
                    <a:pt x="34158" y="12002"/>
                    <a:pt x="34105" y="12133"/>
                    <a:pt x="34048" y="12262"/>
                  </a:cubicBezTo>
                  <a:cubicBezTo>
                    <a:pt x="34011" y="12346"/>
                    <a:pt x="33973" y="12430"/>
                    <a:pt x="33935" y="12513"/>
                  </a:cubicBezTo>
                  <a:lnTo>
                    <a:pt x="33933" y="12517"/>
                  </a:lnTo>
                  <a:cubicBezTo>
                    <a:pt x="33933" y="12517"/>
                    <a:pt x="33931" y="12518"/>
                    <a:pt x="33931" y="12518"/>
                  </a:cubicBezTo>
                  <a:cubicBezTo>
                    <a:pt x="33898" y="12589"/>
                    <a:pt x="33864" y="12660"/>
                    <a:pt x="33830" y="12731"/>
                  </a:cubicBezTo>
                  <a:cubicBezTo>
                    <a:pt x="33824" y="12640"/>
                    <a:pt x="33819" y="12550"/>
                    <a:pt x="33810" y="12458"/>
                  </a:cubicBezTo>
                  <a:cubicBezTo>
                    <a:pt x="33796" y="12323"/>
                    <a:pt x="33780" y="12189"/>
                    <a:pt x="33761" y="12054"/>
                  </a:cubicBezTo>
                  <a:cubicBezTo>
                    <a:pt x="33728" y="11827"/>
                    <a:pt x="33690" y="11600"/>
                    <a:pt x="33639" y="11376"/>
                  </a:cubicBezTo>
                  <a:cubicBezTo>
                    <a:pt x="33580" y="11118"/>
                    <a:pt x="33515" y="10860"/>
                    <a:pt x="33431" y="10608"/>
                  </a:cubicBezTo>
                  <a:cubicBezTo>
                    <a:pt x="33391" y="10487"/>
                    <a:pt x="33351" y="10366"/>
                    <a:pt x="33306" y="10247"/>
                  </a:cubicBezTo>
                  <a:cubicBezTo>
                    <a:pt x="33276" y="10166"/>
                    <a:pt x="33244" y="10086"/>
                    <a:pt x="33212" y="10008"/>
                  </a:cubicBezTo>
                  <a:cubicBezTo>
                    <a:pt x="33196" y="9968"/>
                    <a:pt x="33180" y="9928"/>
                    <a:pt x="33162" y="9889"/>
                  </a:cubicBezTo>
                  <a:cubicBezTo>
                    <a:pt x="33114" y="9780"/>
                    <a:pt x="33063" y="9673"/>
                    <a:pt x="33011" y="9566"/>
                  </a:cubicBezTo>
                  <a:cubicBezTo>
                    <a:pt x="33325" y="9346"/>
                    <a:pt x="33644" y="9133"/>
                    <a:pt x="33971" y="8932"/>
                  </a:cubicBezTo>
                  <a:cubicBezTo>
                    <a:pt x="34165" y="8812"/>
                    <a:pt x="34361" y="8695"/>
                    <a:pt x="34560" y="8583"/>
                  </a:cubicBezTo>
                  <a:cubicBezTo>
                    <a:pt x="34695" y="8507"/>
                    <a:pt x="34831" y="8432"/>
                    <a:pt x="34967" y="8358"/>
                  </a:cubicBezTo>
                  <a:close/>
                  <a:moveTo>
                    <a:pt x="21066" y="8674"/>
                  </a:moveTo>
                  <a:cubicBezTo>
                    <a:pt x="21071" y="8682"/>
                    <a:pt x="21075" y="8690"/>
                    <a:pt x="21081" y="8697"/>
                  </a:cubicBezTo>
                  <a:cubicBezTo>
                    <a:pt x="21117" y="8754"/>
                    <a:pt x="21154" y="8812"/>
                    <a:pt x="21192" y="8867"/>
                  </a:cubicBezTo>
                  <a:cubicBezTo>
                    <a:pt x="21105" y="9264"/>
                    <a:pt x="21035" y="9664"/>
                    <a:pt x="20992" y="10068"/>
                  </a:cubicBezTo>
                  <a:cubicBezTo>
                    <a:pt x="20962" y="10358"/>
                    <a:pt x="20937" y="10649"/>
                    <a:pt x="20930" y="10941"/>
                  </a:cubicBezTo>
                  <a:cubicBezTo>
                    <a:pt x="20924" y="11223"/>
                    <a:pt x="20924" y="11506"/>
                    <a:pt x="20941" y="11787"/>
                  </a:cubicBezTo>
                  <a:cubicBezTo>
                    <a:pt x="20955" y="12028"/>
                    <a:pt x="20971" y="12268"/>
                    <a:pt x="21000" y="12508"/>
                  </a:cubicBezTo>
                  <a:cubicBezTo>
                    <a:pt x="21018" y="12649"/>
                    <a:pt x="21035" y="12790"/>
                    <a:pt x="21057" y="12931"/>
                  </a:cubicBezTo>
                  <a:cubicBezTo>
                    <a:pt x="21060" y="12950"/>
                    <a:pt x="21064" y="12970"/>
                    <a:pt x="21067" y="12988"/>
                  </a:cubicBezTo>
                  <a:cubicBezTo>
                    <a:pt x="21034" y="12915"/>
                    <a:pt x="21000" y="12841"/>
                    <a:pt x="20969" y="12764"/>
                  </a:cubicBezTo>
                  <a:cubicBezTo>
                    <a:pt x="20968" y="12759"/>
                    <a:pt x="20967" y="12753"/>
                    <a:pt x="20966" y="12746"/>
                  </a:cubicBezTo>
                  <a:cubicBezTo>
                    <a:pt x="20956" y="12701"/>
                    <a:pt x="20947" y="12656"/>
                    <a:pt x="20938" y="12611"/>
                  </a:cubicBezTo>
                  <a:cubicBezTo>
                    <a:pt x="20896" y="12393"/>
                    <a:pt x="20856" y="12172"/>
                    <a:pt x="20826" y="11951"/>
                  </a:cubicBezTo>
                  <a:cubicBezTo>
                    <a:pt x="20808" y="11822"/>
                    <a:pt x="20791" y="11694"/>
                    <a:pt x="20778" y="11565"/>
                  </a:cubicBezTo>
                  <a:cubicBezTo>
                    <a:pt x="20770" y="11477"/>
                    <a:pt x="20763" y="11389"/>
                    <a:pt x="20758" y="11301"/>
                  </a:cubicBezTo>
                  <a:cubicBezTo>
                    <a:pt x="20748" y="11130"/>
                    <a:pt x="20740" y="10959"/>
                    <a:pt x="20740" y="10789"/>
                  </a:cubicBezTo>
                  <a:cubicBezTo>
                    <a:pt x="20761" y="10671"/>
                    <a:pt x="20781" y="10553"/>
                    <a:pt x="20799" y="10434"/>
                  </a:cubicBezTo>
                  <a:cubicBezTo>
                    <a:pt x="20840" y="10177"/>
                    <a:pt x="20873" y="9918"/>
                    <a:pt x="20900" y="9658"/>
                  </a:cubicBezTo>
                  <a:cubicBezTo>
                    <a:pt x="20905" y="9611"/>
                    <a:pt x="20910" y="9563"/>
                    <a:pt x="20914" y="9515"/>
                  </a:cubicBezTo>
                  <a:cubicBezTo>
                    <a:pt x="20916" y="9467"/>
                    <a:pt x="20919" y="9420"/>
                    <a:pt x="20922" y="9373"/>
                  </a:cubicBezTo>
                  <a:cubicBezTo>
                    <a:pt x="20925" y="9324"/>
                    <a:pt x="20927" y="9276"/>
                    <a:pt x="20931" y="9227"/>
                  </a:cubicBezTo>
                  <a:cubicBezTo>
                    <a:pt x="20951" y="9164"/>
                    <a:pt x="20969" y="9100"/>
                    <a:pt x="20985" y="9036"/>
                  </a:cubicBezTo>
                  <a:cubicBezTo>
                    <a:pt x="21005" y="8961"/>
                    <a:pt x="21023" y="8885"/>
                    <a:pt x="21039" y="8809"/>
                  </a:cubicBezTo>
                  <a:cubicBezTo>
                    <a:pt x="21046" y="8772"/>
                    <a:pt x="21054" y="8734"/>
                    <a:pt x="21061" y="8696"/>
                  </a:cubicBezTo>
                  <a:cubicBezTo>
                    <a:pt x="21063" y="8689"/>
                    <a:pt x="21064" y="8681"/>
                    <a:pt x="21066" y="8674"/>
                  </a:cubicBezTo>
                  <a:close/>
                  <a:moveTo>
                    <a:pt x="30736" y="11404"/>
                  </a:moveTo>
                  <a:cubicBezTo>
                    <a:pt x="30743" y="11484"/>
                    <a:pt x="30750" y="11563"/>
                    <a:pt x="30755" y="11643"/>
                  </a:cubicBezTo>
                  <a:cubicBezTo>
                    <a:pt x="30760" y="11762"/>
                    <a:pt x="30766" y="11880"/>
                    <a:pt x="30765" y="11999"/>
                  </a:cubicBezTo>
                  <a:cubicBezTo>
                    <a:pt x="30766" y="12095"/>
                    <a:pt x="30765" y="12189"/>
                    <a:pt x="30762" y="12284"/>
                  </a:cubicBezTo>
                  <a:cubicBezTo>
                    <a:pt x="30759" y="12333"/>
                    <a:pt x="30757" y="12380"/>
                    <a:pt x="30755" y="12427"/>
                  </a:cubicBezTo>
                  <a:cubicBezTo>
                    <a:pt x="30753" y="12455"/>
                    <a:pt x="30751" y="12494"/>
                    <a:pt x="30749" y="12533"/>
                  </a:cubicBezTo>
                  <a:cubicBezTo>
                    <a:pt x="30616" y="12626"/>
                    <a:pt x="30482" y="12715"/>
                    <a:pt x="30345" y="12798"/>
                  </a:cubicBezTo>
                  <a:cubicBezTo>
                    <a:pt x="30203" y="12883"/>
                    <a:pt x="30058" y="12965"/>
                    <a:pt x="29913" y="13045"/>
                  </a:cubicBezTo>
                  <a:cubicBezTo>
                    <a:pt x="29833" y="13085"/>
                    <a:pt x="29753" y="13127"/>
                    <a:pt x="29673" y="13166"/>
                  </a:cubicBezTo>
                  <a:cubicBezTo>
                    <a:pt x="29735" y="13088"/>
                    <a:pt x="29795" y="13008"/>
                    <a:pt x="29853" y="12927"/>
                  </a:cubicBezTo>
                  <a:cubicBezTo>
                    <a:pt x="29928" y="12822"/>
                    <a:pt x="29999" y="12717"/>
                    <a:pt x="30070" y="12609"/>
                  </a:cubicBezTo>
                  <a:cubicBezTo>
                    <a:pt x="30116" y="12539"/>
                    <a:pt x="30161" y="12465"/>
                    <a:pt x="30204" y="12391"/>
                  </a:cubicBezTo>
                  <a:cubicBezTo>
                    <a:pt x="30264" y="12287"/>
                    <a:pt x="30324" y="12182"/>
                    <a:pt x="30377" y="12073"/>
                  </a:cubicBezTo>
                  <a:cubicBezTo>
                    <a:pt x="30467" y="11889"/>
                    <a:pt x="30554" y="11704"/>
                    <a:pt x="30625" y="11513"/>
                  </a:cubicBezTo>
                  <a:cubicBezTo>
                    <a:pt x="30662" y="11476"/>
                    <a:pt x="30699" y="11440"/>
                    <a:pt x="30736" y="11404"/>
                  </a:cubicBezTo>
                  <a:close/>
                  <a:moveTo>
                    <a:pt x="36873" y="7560"/>
                  </a:moveTo>
                  <a:lnTo>
                    <a:pt x="36873" y="7562"/>
                  </a:lnTo>
                  <a:cubicBezTo>
                    <a:pt x="36869" y="7691"/>
                    <a:pt x="36863" y="7822"/>
                    <a:pt x="36855" y="7951"/>
                  </a:cubicBezTo>
                  <a:cubicBezTo>
                    <a:pt x="36843" y="8116"/>
                    <a:pt x="36826" y="8290"/>
                    <a:pt x="36802" y="8462"/>
                  </a:cubicBezTo>
                  <a:cubicBezTo>
                    <a:pt x="36791" y="8547"/>
                    <a:pt x="36778" y="8633"/>
                    <a:pt x="36763" y="8717"/>
                  </a:cubicBezTo>
                  <a:cubicBezTo>
                    <a:pt x="36749" y="8801"/>
                    <a:pt x="36734" y="8885"/>
                    <a:pt x="36718" y="8970"/>
                  </a:cubicBezTo>
                  <a:cubicBezTo>
                    <a:pt x="36681" y="9148"/>
                    <a:pt x="36642" y="9325"/>
                    <a:pt x="36592" y="9501"/>
                  </a:cubicBezTo>
                  <a:cubicBezTo>
                    <a:pt x="36555" y="9633"/>
                    <a:pt x="36516" y="9763"/>
                    <a:pt x="36474" y="9894"/>
                  </a:cubicBezTo>
                  <a:cubicBezTo>
                    <a:pt x="36400" y="10112"/>
                    <a:pt x="36325" y="10328"/>
                    <a:pt x="36239" y="10540"/>
                  </a:cubicBezTo>
                  <a:cubicBezTo>
                    <a:pt x="36186" y="10668"/>
                    <a:pt x="36134" y="10797"/>
                    <a:pt x="36076" y="10923"/>
                  </a:cubicBezTo>
                  <a:cubicBezTo>
                    <a:pt x="36040" y="11005"/>
                    <a:pt x="36002" y="11087"/>
                    <a:pt x="35963" y="11167"/>
                  </a:cubicBezTo>
                  <a:lnTo>
                    <a:pt x="35963" y="11168"/>
                  </a:lnTo>
                  <a:cubicBezTo>
                    <a:pt x="35899" y="11248"/>
                    <a:pt x="35836" y="11327"/>
                    <a:pt x="35771" y="11404"/>
                  </a:cubicBezTo>
                  <a:cubicBezTo>
                    <a:pt x="35544" y="11674"/>
                    <a:pt x="35309" y="11939"/>
                    <a:pt x="35065" y="12194"/>
                  </a:cubicBezTo>
                  <a:cubicBezTo>
                    <a:pt x="34943" y="12322"/>
                    <a:pt x="34819" y="12449"/>
                    <a:pt x="34692" y="12573"/>
                  </a:cubicBezTo>
                  <a:cubicBezTo>
                    <a:pt x="34599" y="12664"/>
                    <a:pt x="34504" y="12754"/>
                    <a:pt x="34410" y="12843"/>
                  </a:cubicBezTo>
                  <a:cubicBezTo>
                    <a:pt x="34222" y="13016"/>
                    <a:pt x="34030" y="13189"/>
                    <a:pt x="33832" y="13357"/>
                  </a:cubicBezTo>
                  <a:cubicBezTo>
                    <a:pt x="33837" y="13260"/>
                    <a:pt x="33839" y="13162"/>
                    <a:pt x="33839" y="13065"/>
                  </a:cubicBezTo>
                  <a:cubicBezTo>
                    <a:pt x="33922" y="12906"/>
                    <a:pt x="34004" y="12747"/>
                    <a:pt x="34079" y="12584"/>
                  </a:cubicBezTo>
                  <a:cubicBezTo>
                    <a:pt x="34300" y="12115"/>
                    <a:pt x="34501" y="11634"/>
                    <a:pt x="34654" y="11138"/>
                  </a:cubicBezTo>
                  <a:cubicBezTo>
                    <a:pt x="34748" y="10838"/>
                    <a:pt x="34831" y="10536"/>
                    <a:pt x="34897" y="10228"/>
                  </a:cubicBezTo>
                  <a:cubicBezTo>
                    <a:pt x="34944" y="10009"/>
                    <a:pt x="34989" y="9789"/>
                    <a:pt x="35023" y="9566"/>
                  </a:cubicBezTo>
                  <a:cubicBezTo>
                    <a:pt x="35086" y="9140"/>
                    <a:pt x="35123" y="8709"/>
                    <a:pt x="35117" y="8278"/>
                  </a:cubicBezTo>
                  <a:cubicBezTo>
                    <a:pt x="35299" y="8183"/>
                    <a:pt x="35481" y="8092"/>
                    <a:pt x="35669" y="8009"/>
                  </a:cubicBezTo>
                  <a:cubicBezTo>
                    <a:pt x="35861" y="7926"/>
                    <a:pt x="36053" y="7846"/>
                    <a:pt x="36248" y="7772"/>
                  </a:cubicBezTo>
                  <a:cubicBezTo>
                    <a:pt x="36455" y="7696"/>
                    <a:pt x="36662" y="7624"/>
                    <a:pt x="36873" y="7560"/>
                  </a:cubicBezTo>
                  <a:close/>
                  <a:moveTo>
                    <a:pt x="21321" y="9045"/>
                  </a:moveTo>
                  <a:cubicBezTo>
                    <a:pt x="21363" y="9099"/>
                    <a:pt x="21406" y="9153"/>
                    <a:pt x="21449" y="9204"/>
                  </a:cubicBezTo>
                  <a:cubicBezTo>
                    <a:pt x="21501" y="9265"/>
                    <a:pt x="21556" y="9325"/>
                    <a:pt x="21612" y="9383"/>
                  </a:cubicBezTo>
                  <a:cubicBezTo>
                    <a:pt x="21640" y="9412"/>
                    <a:pt x="21668" y="9440"/>
                    <a:pt x="21695" y="9467"/>
                  </a:cubicBezTo>
                  <a:cubicBezTo>
                    <a:pt x="21754" y="9526"/>
                    <a:pt x="21821" y="9585"/>
                    <a:pt x="21886" y="9636"/>
                  </a:cubicBezTo>
                  <a:cubicBezTo>
                    <a:pt x="21947" y="9685"/>
                    <a:pt x="22008" y="9733"/>
                    <a:pt x="22072" y="9778"/>
                  </a:cubicBezTo>
                  <a:cubicBezTo>
                    <a:pt x="22071" y="9779"/>
                    <a:pt x="22070" y="9782"/>
                    <a:pt x="22070" y="9783"/>
                  </a:cubicBezTo>
                  <a:cubicBezTo>
                    <a:pt x="22015" y="9909"/>
                    <a:pt x="21962" y="10034"/>
                    <a:pt x="21915" y="10163"/>
                  </a:cubicBezTo>
                  <a:cubicBezTo>
                    <a:pt x="21837" y="10372"/>
                    <a:pt x="21763" y="10582"/>
                    <a:pt x="21702" y="10797"/>
                  </a:cubicBezTo>
                  <a:cubicBezTo>
                    <a:pt x="21631" y="11047"/>
                    <a:pt x="21566" y="11300"/>
                    <a:pt x="21515" y="11555"/>
                  </a:cubicBezTo>
                  <a:cubicBezTo>
                    <a:pt x="21464" y="11816"/>
                    <a:pt x="21418" y="12080"/>
                    <a:pt x="21388" y="12343"/>
                  </a:cubicBezTo>
                  <a:cubicBezTo>
                    <a:pt x="21364" y="12562"/>
                    <a:pt x="21342" y="12783"/>
                    <a:pt x="21330" y="13003"/>
                  </a:cubicBezTo>
                  <a:cubicBezTo>
                    <a:pt x="21324" y="13136"/>
                    <a:pt x="21318" y="13270"/>
                    <a:pt x="21315" y="13404"/>
                  </a:cubicBezTo>
                  <a:cubicBezTo>
                    <a:pt x="21299" y="13330"/>
                    <a:pt x="21284" y="13256"/>
                    <a:pt x="21270" y="13181"/>
                  </a:cubicBezTo>
                  <a:cubicBezTo>
                    <a:pt x="21228" y="12950"/>
                    <a:pt x="21190" y="12718"/>
                    <a:pt x="21163" y="12484"/>
                  </a:cubicBezTo>
                  <a:cubicBezTo>
                    <a:pt x="21142" y="12297"/>
                    <a:pt x="21125" y="12108"/>
                    <a:pt x="21112" y="11920"/>
                  </a:cubicBezTo>
                  <a:cubicBezTo>
                    <a:pt x="21099" y="11688"/>
                    <a:pt x="21090" y="11456"/>
                    <a:pt x="21093" y="11223"/>
                  </a:cubicBezTo>
                  <a:cubicBezTo>
                    <a:pt x="21094" y="11081"/>
                    <a:pt x="21095" y="10940"/>
                    <a:pt x="21102" y="10798"/>
                  </a:cubicBezTo>
                  <a:cubicBezTo>
                    <a:pt x="21106" y="10702"/>
                    <a:pt x="21111" y="10607"/>
                    <a:pt x="21118" y="10511"/>
                  </a:cubicBezTo>
                  <a:cubicBezTo>
                    <a:pt x="21135" y="10283"/>
                    <a:pt x="21156" y="10043"/>
                    <a:pt x="21191" y="9805"/>
                  </a:cubicBezTo>
                  <a:cubicBezTo>
                    <a:pt x="21217" y="9614"/>
                    <a:pt x="21248" y="9424"/>
                    <a:pt x="21283" y="9233"/>
                  </a:cubicBezTo>
                  <a:lnTo>
                    <a:pt x="21283" y="9234"/>
                  </a:lnTo>
                  <a:cubicBezTo>
                    <a:pt x="21296" y="9171"/>
                    <a:pt x="21309" y="9107"/>
                    <a:pt x="21321" y="9045"/>
                  </a:cubicBezTo>
                  <a:close/>
                  <a:moveTo>
                    <a:pt x="30318" y="11824"/>
                  </a:moveTo>
                  <a:cubicBezTo>
                    <a:pt x="30309" y="11844"/>
                    <a:pt x="30301" y="11863"/>
                    <a:pt x="30292" y="11882"/>
                  </a:cubicBezTo>
                  <a:cubicBezTo>
                    <a:pt x="30237" y="11988"/>
                    <a:pt x="30183" y="12096"/>
                    <a:pt x="30122" y="12199"/>
                  </a:cubicBezTo>
                  <a:cubicBezTo>
                    <a:pt x="30083" y="12266"/>
                    <a:pt x="30042" y="12333"/>
                    <a:pt x="30001" y="12397"/>
                  </a:cubicBezTo>
                  <a:cubicBezTo>
                    <a:pt x="29909" y="12539"/>
                    <a:pt x="29815" y="12679"/>
                    <a:pt x="29714" y="12813"/>
                  </a:cubicBezTo>
                  <a:cubicBezTo>
                    <a:pt x="29659" y="12888"/>
                    <a:pt x="29602" y="12963"/>
                    <a:pt x="29544" y="13036"/>
                  </a:cubicBezTo>
                  <a:cubicBezTo>
                    <a:pt x="29488" y="13107"/>
                    <a:pt x="29431" y="13178"/>
                    <a:pt x="29372" y="13248"/>
                  </a:cubicBezTo>
                  <a:cubicBezTo>
                    <a:pt x="29350" y="13274"/>
                    <a:pt x="29325" y="13304"/>
                    <a:pt x="29300" y="13335"/>
                  </a:cubicBezTo>
                  <a:cubicBezTo>
                    <a:pt x="29278" y="13343"/>
                    <a:pt x="29256" y="13352"/>
                    <a:pt x="29234" y="13361"/>
                  </a:cubicBezTo>
                  <a:cubicBezTo>
                    <a:pt x="29159" y="13391"/>
                    <a:pt x="29085" y="13420"/>
                    <a:pt x="29010" y="13448"/>
                  </a:cubicBezTo>
                  <a:cubicBezTo>
                    <a:pt x="29004" y="13450"/>
                    <a:pt x="28999" y="13452"/>
                    <a:pt x="28995" y="13454"/>
                  </a:cubicBezTo>
                  <a:cubicBezTo>
                    <a:pt x="29056" y="13365"/>
                    <a:pt x="29119" y="13277"/>
                    <a:pt x="29184" y="13191"/>
                  </a:cubicBezTo>
                  <a:cubicBezTo>
                    <a:pt x="29370" y="12942"/>
                    <a:pt x="29559" y="12697"/>
                    <a:pt x="29756" y="12458"/>
                  </a:cubicBezTo>
                  <a:cubicBezTo>
                    <a:pt x="29932" y="12248"/>
                    <a:pt x="30119" y="12031"/>
                    <a:pt x="30318" y="11824"/>
                  </a:cubicBezTo>
                  <a:close/>
                  <a:moveTo>
                    <a:pt x="20538" y="7368"/>
                  </a:moveTo>
                  <a:cubicBezTo>
                    <a:pt x="20543" y="7393"/>
                    <a:pt x="20549" y="7419"/>
                    <a:pt x="20554" y="7444"/>
                  </a:cubicBezTo>
                  <a:cubicBezTo>
                    <a:pt x="20513" y="7637"/>
                    <a:pt x="20474" y="7830"/>
                    <a:pt x="20442" y="8025"/>
                  </a:cubicBezTo>
                  <a:cubicBezTo>
                    <a:pt x="20393" y="8332"/>
                    <a:pt x="20350" y="8642"/>
                    <a:pt x="20325" y="8951"/>
                  </a:cubicBezTo>
                  <a:cubicBezTo>
                    <a:pt x="20306" y="9187"/>
                    <a:pt x="20290" y="9422"/>
                    <a:pt x="20285" y="9658"/>
                  </a:cubicBezTo>
                  <a:cubicBezTo>
                    <a:pt x="20285" y="9670"/>
                    <a:pt x="20285" y="9681"/>
                    <a:pt x="20285" y="9692"/>
                  </a:cubicBezTo>
                  <a:cubicBezTo>
                    <a:pt x="20276" y="9757"/>
                    <a:pt x="20267" y="9823"/>
                    <a:pt x="20260" y="9889"/>
                  </a:cubicBezTo>
                  <a:cubicBezTo>
                    <a:pt x="20235" y="10093"/>
                    <a:pt x="20213" y="10299"/>
                    <a:pt x="20195" y="10504"/>
                  </a:cubicBezTo>
                  <a:cubicBezTo>
                    <a:pt x="20179" y="10536"/>
                    <a:pt x="20162" y="10566"/>
                    <a:pt x="20146" y="10597"/>
                  </a:cubicBezTo>
                  <a:cubicBezTo>
                    <a:pt x="20082" y="10709"/>
                    <a:pt x="20021" y="10822"/>
                    <a:pt x="19955" y="10932"/>
                  </a:cubicBezTo>
                  <a:cubicBezTo>
                    <a:pt x="19909" y="11009"/>
                    <a:pt x="19863" y="11087"/>
                    <a:pt x="19814" y="11162"/>
                  </a:cubicBezTo>
                  <a:cubicBezTo>
                    <a:pt x="19693" y="11350"/>
                    <a:pt x="19568" y="11537"/>
                    <a:pt x="19435" y="11716"/>
                  </a:cubicBezTo>
                  <a:cubicBezTo>
                    <a:pt x="19355" y="11827"/>
                    <a:pt x="19273" y="11936"/>
                    <a:pt x="19187" y="12043"/>
                  </a:cubicBezTo>
                  <a:cubicBezTo>
                    <a:pt x="19131" y="12113"/>
                    <a:pt x="19074" y="12184"/>
                    <a:pt x="19017" y="12253"/>
                  </a:cubicBezTo>
                  <a:cubicBezTo>
                    <a:pt x="18759" y="12562"/>
                    <a:pt x="18492" y="12866"/>
                    <a:pt x="18214" y="13158"/>
                  </a:cubicBezTo>
                  <a:cubicBezTo>
                    <a:pt x="18105" y="13273"/>
                    <a:pt x="17994" y="13385"/>
                    <a:pt x="17883" y="13497"/>
                  </a:cubicBezTo>
                  <a:cubicBezTo>
                    <a:pt x="17865" y="13449"/>
                    <a:pt x="17849" y="13403"/>
                    <a:pt x="17831" y="13356"/>
                  </a:cubicBezTo>
                  <a:cubicBezTo>
                    <a:pt x="17816" y="13313"/>
                    <a:pt x="17803" y="13270"/>
                    <a:pt x="17788" y="13227"/>
                  </a:cubicBezTo>
                  <a:cubicBezTo>
                    <a:pt x="17747" y="13098"/>
                    <a:pt x="17706" y="12968"/>
                    <a:pt x="17673" y="12836"/>
                  </a:cubicBezTo>
                  <a:cubicBezTo>
                    <a:pt x="17640" y="12706"/>
                    <a:pt x="17610" y="12574"/>
                    <a:pt x="17582" y="12442"/>
                  </a:cubicBezTo>
                  <a:cubicBezTo>
                    <a:pt x="17569" y="12375"/>
                    <a:pt x="17558" y="12307"/>
                    <a:pt x="17546" y="12240"/>
                  </a:cubicBezTo>
                  <a:cubicBezTo>
                    <a:pt x="17547" y="12090"/>
                    <a:pt x="17551" y="11940"/>
                    <a:pt x="17558" y="11790"/>
                  </a:cubicBezTo>
                  <a:cubicBezTo>
                    <a:pt x="17573" y="11559"/>
                    <a:pt x="17591" y="11328"/>
                    <a:pt x="17625" y="11099"/>
                  </a:cubicBezTo>
                  <a:cubicBezTo>
                    <a:pt x="17644" y="10959"/>
                    <a:pt x="17663" y="10819"/>
                    <a:pt x="17687" y="10680"/>
                  </a:cubicBezTo>
                  <a:cubicBezTo>
                    <a:pt x="17699" y="10611"/>
                    <a:pt x="17711" y="10541"/>
                    <a:pt x="17724" y="10473"/>
                  </a:cubicBezTo>
                  <a:cubicBezTo>
                    <a:pt x="17831" y="10259"/>
                    <a:pt x="17938" y="10044"/>
                    <a:pt x="18046" y="9829"/>
                  </a:cubicBezTo>
                  <a:cubicBezTo>
                    <a:pt x="18104" y="9713"/>
                    <a:pt x="18163" y="9598"/>
                    <a:pt x="18222" y="9481"/>
                  </a:cubicBezTo>
                  <a:cubicBezTo>
                    <a:pt x="18261" y="9404"/>
                    <a:pt x="18300" y="9327"/>
                    <a:pt x="18340" y="9250"/>
                  </a:cubicBezTo>
                  <a:cubicBezTo>
                    <a:pt x="18439" y="9059"/>
                    <a:pt x="18539" y="8867"/>
                    <a:pt x="18650" y="8681"/>
                  </a:cubicBezTo>
                  <a:cubicBezTo>
                    <a:pt x="18756" y="8501"/>
                    <a:pt x="18867" y="8323"/>
                    <a:pt x="18979" y="8145"/>
                  </a:cubicBezTo>
                  <a:cubicBezTo>
                    <a:pt x="19062" y="8015"/>
                    <a:pt x="19154" y="7877"/>
                    <a:pt x="19252" y="7743"/>
                  </a:cubicBezTo>
                  <a:cubicBezTo>
                    <a:pt x="19280" y="7706"/>
                    <a:pt x="19306" y="7669"/>
                    <a:pt x="19334" y="7633"/>
                  </a:cubicBezTo>
                  <a:cubicBezTo>
                    <a:pt x="19386" y="7616"/>
                    <a:pt x="19439" y="7601"/>
                    <a:pt x="19492" y="7587"/>
                  </a:cubicBezTo>
                  <a:cubicBezTo>
                    <a:pt x="19653" y="7545"/>
                    <a:pt x="19815" y="7504"/>
                    <a:pt x="19977" y="7469"/>
                  </a:cubicBezTo>
                  <a:cubicBezTo>
                    <a:pt x="20146" y="7434"/>
                    <a:pt x="20314" y="7400"/>
                    <a:pt x="20484" y="7376"/>
                  </a:cubicBezTo>
                  <a:lnTo>
                    <a:pt x="20485" y="7376"/>
                  </a:lnTo>
                  <a:cubicBezTo>
                    <a:pt x="20502" y="7373"/>
                    <a:pt x="20521" y="7370"/>
                    <a:pt x="20538" y="7368"/>
                  </a:cubicBezTo>
                  <a:close/>
                  <a:moveTo>
                    <a:pt x="22314" y="9936"/>
                  </a:moveTo>
                  <a:cubicBezTo>
                    <a:pt x="22354" y="9959"/>
                    <a:pt x="22394" y="9983"/>
                    <a:pt x="22434" y="10004"/>
                  </a:cubicBezTo>
                  <a:cubicBezTo>
                    <a:pt x="22512" y="10046"/>
                    <a:pt x="22600" y="10095"/>
                    <a:pt x="22679" y="10131"/>
                  </a:cubicBezTo>
                  <a:cubicBezTo>
                    <a:pt x="22797" y="10185"/>
                    <a:pt x="22915" y="10238"/>
                    <a:pt x="23037" y="10280"/>
                  </a:cubicBezTo>
                  <a:cubicBezTo>
                    <a:pt x="23026" y="10443"/>
                    <a:pt x="23019" y="10606"/>
                    <a:pt x="23015" y="10770"/>
                  </a:cubicBezTo>
                  <a:cubicBezTo>
                    <a:pt x="23006" y="11233"/>
                    <a:pt x="23019" y="11699"/>
                    <a:pt x="23064" y="12160"/>
                  </a:cubicBezTo>
                  <a:cubicBezTo>
                    <a:pt x="22930" y="12363"/>
                    <a:pt x="22790" y="12561"/>
                    <a:pt x="22645" y="12756"/>
                  </a:cubicBezTo>
                  <a:cubicBezTo>
                    <a:pt x="22456" y="13010"/>
                    <a:pt x="22266" y="13261"/>
                    <a:pt x="22067" y="13506"/>
                  </a:cubicBezTo>
                  <a:cubicBezTo>
                    <a:pt x="22063" y="13512"/>
                    <a:pt x="22058" y="13516"/>
                    <a:pt x="22054" y="13521"/>
                  </a:cubicBezTo>
                  <a:cubicBezTo>
                    <a:pt x="22043" y="13394"/>
                    <a:pt x="22034" y="13266"/>
                    <a:pt x="22024" y="13139"/>
                  </a:cubicBezTo>
                  <a:cubicBezTo>
                    <a:pt x="22009" y="12875"/>
                    <a:pt x="21997" y="12612"/>
                    <a:pt x="21997" y="12349"/>
                  </a:cubicBezTo>
                  <a:cubicBezTo>
                    <a:pt x="21997" y="12217"/>
                    <a:pt x="21997" y="12085"/>
                    <a:pt x="22001" y="11954"/>
                  </a:cubicBezTo>
                  <a:cubicBezTo>
                    <a:pt x="22005" y="11867"/>
                    <a:pt x="22008" y="11779"/>
                    <a:pt x="22014" y="11693"/>
                  </a:cubicBezTo>
                  <a:cubicBezTo>
                    <a:pt x="22026" y="11523"/>
                    <a:pt x="22038" y="11354"/>
                    <a:pt x="22061" y="11186"/>
                  </a:cubicBezTo>
                  <a:cubicBezTo>
                    <a:pt x="22074" y="11090"/>
                    <a:pt x="22088" y="10994"/>
                    <a:pt x="22104" y="10899"/>
                  </a:cubicBezTo>
                  <a:cubicBezTo>
                    <a:pt x="22119" y="10804"/>
                    <a:pt x="22136" y="10708"/>
                    <a:pt x="22155" y="10613"/>
                  </a:cubicBezTo>
                  <a:cubicBezTo>
                    <a:pt x="22201" y="10391"/>
                    <a:pt x="22252" y="10163"/>
                    <a:pt x="22314" y="9936"/>
                  </a:cubicBezTo>
                  <a:close/>
                  <a:moveTo>
                    <a:pt x="33677" y="13366"/>
                  </a:moveTo>
                  <a:cubicBezTo>
                    <a:pt x="33677" y="13374"/>
                    <a:pt x="33676" y="13382"/>
                    <a:pt x="33676" y="13389"/>
                  </a:cubicBezTo>
                  <a:cubicBezTo>
                    <a:pt x="33674" y="13424"/>
                    <a:pt x="33670" y="13458"/>
                    <a:pt x="33668" y="13493"/>
                  </a:cubicBezTo>
                  <a:cubicBezTo>
                    <a:pt x="33644" y="13513"/>
                    <a:pt x="33620" y="13532"/>
                    <a:pt x="33595" y="13552"/>
                  </a:cubicBezTo>
                  <a:cubicBezTo>
                    <a:pt x="33582" y="13564"/>
                    <a:pt x="33568" y="13575"/>
                    <a:pt x="33554" y="13585"/>
                  </a:cubicBezTo>
                  <a:cubicBezTo>
                    <a:pt x="33595" y="13513"/>
                    <a:pt x="33637" y="13440"/>
                    <a:pt x="33677" y="13366"/>
                  </a:cubicBezTo>
                  <a:close/>
                  <a:moveTo>
                    <a:pt x="27988" y="6361"/>
                  </a:moveTo>
                  <a:lnTo>
                    <a:pt x="28018" y="6387"/>
                  </a:lnTo>
                  <a:cubicBezTo>
                    <a:pt x="28106" y="6462"/>
                    <a:pt x="28192" y="6537"/>
                    <a:pt x="28276" y="6614"/>
                  </a:cubicBezTo>
                  <a:cubicBezTo>
                    <a:pt x="28333" y="6667"/>
                    <a:pt x="28387" y="6723"/>
                    <a:pt x="28440" y="6779"/>
                  </a:cubicBezTo>
                  <a:cubicBezTo>
                    <a:pt x="28495" y="6837"/>
                    <a:pt x="28548" y="6896"/>
                    <a:pt x="28601" y="6956"/>
                  </a:cubicBezTo>
                  <a:cubicBezTo>
                    <a:pt x="28706" y="7074"/>
                    <a:pt x="28809" y="7193"/>
                    <a:pt x="28910" y="7313"/>
                  </a:cubicBezTo>
                  <a:cubicBezTo>
                    <a:pt x="28958" y="7372"/>
                    <a:pt x="29006" y="7432"/>
                    <a:pt x="29052" y="7492"/>
                  </a:cubicBezTo>
                  <a:cubicBezTo>
                    <a:pt x="29077" y="7523"/>
                    <a:pt x="29101" y="7554"/>
                    <a:pt x="29125" y="7585"/>
                  </a:cubicBezTo>
                  <a:cubicBezTo>
                    <a:pt x="29174" y="7654"/>
                    <a:pt x="29222" y="7723"/>
                    <a:pt x="29271" y="7792"/>
                  </a:cubicBezTo>
                  <a:cubicBezTo>
                    <a:pt x="29343" y="7896"/>
                    <a:pt x="29416" y="7999"/>
                    <a:pt x="29489" y="8103"/>
                  </a:cubicBezTo>
                  <a:cubicBezTo>
                    <a:pt x="29539" y="8170"/>
                    <a:pt x="29586" y="8240"/>
                    <a:pt x="29630" y="8312"/>
                  </a:cubicBezTo>
                  <a:cubicBezTo>
                    <a:pt x="29736" y="8480"/>
                    <a:pt x="29847" y="8658"/>
                    <a:pt x="29947" y="8842"/>
                  </a:cubicBezTo>
                  <a:cubicBezTo>
                    <a:pt x="30033" y="8999"/>
                    <a:pt x="30115" y="9156"/>
                    <a:pt x="30195" y="9316"/>
                  </a:cubicBezTo>
                  <a:cubicBezTo>
                    <a:pt x="30251" y="9436"/>
                    <a:pt x="30309" y="9556"/>
                    <a:pt x="30355" y="9681"/>
                  </a:cubicBezTo>
                  <a:cubicBezTo>
                    <a:pt x="30383" y="9752"/>
                    <a:pt x="30408" y="9823"/>
                    <a:pt x="30432" y="9895"/>
                  </a:cubicBezTo>
                  <a:cubicBezTo>
                    <a:pt x="30477" y="10043"/>
                    <a:pt x="30523" y="10190"/>
                    <a:pt x="30558" y="10341"/>
                  </a:cubicBezTo>
                  <a:cubicBezTo>
                    <a:pt x="30585" y="10455"/>
                    <a:pt x="30610" y="10569"/>
                    <a:pt x="30633" y="10685"/>
                  </a:cubicBezTo>
                  <a:cubicBezTo>
                    <a:pt x="30645" y="10753"/>
                    <a:pt x="30658" y="10820"/>
                    <a:pt x="30669" y="10888"/>
                  </a:cubicBezTo>
                  <a:cubicBezTo>
                    <a:pt x="30667" y="10897"/>
                    <a:pt x="30665" y="10906"/>
                    <a:pt x="30661" y="10916"/>
                  </a:cubicBezTo>
                  <a:cubicBezTo>
                    <a:pt x="30638" y="11001"/>
                    <a:pt x="30613" y="11085"/>
                    <a:pt x="30584" y="11170"/>
                  </a:cubicBezTo>
                  <a:cubicBezTo>
                    <a:pt x="30558" y="11242"/>
                    <a:pt x="30528" y="11327"/>
                    <a:pt x="30497" y="11409"/>
                  </a:cubicBezTo>
                  <a:cubicBezTo>
                    <a:pt x="30436" y="11469"/>
                    <a:pt x="30376" y="11529"/>
                    <a:pt x="30316" y="11590"/>
                  </a:cubicBezTo>
                  <a:cubicBezTo>
                    <a:pt x="30138" y="11771"/>
                    <a:pt x="29961" y="11955"/>
                    <a:pt x="29792" y="12144"/>
                  </a:cubicBezTo>
                  <a:cubicBezTo>
                    <a:pt x="29678" y="12270"/>
                    <a:pt x="29568" y="12397"/>
                    <a:pt x="29459" y="12527"/>
                  </a:cubicBezTo>
                  <a:cubicBezTo>
                    <a:pt x="29402" y="12593"/>
                    <a:pt x="29346" y="12663"/>
                    <a:pt x="29292" y="12732"/>
                  </a:cubicBezTo>
                  <a:cubicBezTo>
                    <a:pt x="29119" y="12956"/>
                    <a:pt x="28951" y="13181"/>
                    <a:pt x="28793" y="13416"/>
                  </a:cubicBezTo>
                  <a:cubicBezTo>
                    <a:pt x="28761" y="13461"/>
                    <a:pt x="28730" y="13507"/>
                    <a:pt x="28700" y="13553"/>
                  </a:cubicBezTo>
                  <a:cubicBezTo>
                    <a:pt x="28638" y="13573"/>
                    <a:pt x="28576" y="13591"/>
                    <a:pt x="28513" y="13610"/>
                  </a:cubicBezTo>
                  <a:cubicBezTo>
                    <a:pt x="28437" y="13632"/>
                    <a:pt x="28360" y="13654"/>
                    <a:pt x="28282" y="13673"/>
                  </a:cubicBezTo>
                  <a:cubicBezTo>
                    <a:pt x="28337" y="13520"/>
                    <a:pt x="28386" y="13364"/>
                    <a:pt x="28432" y="13208"/>
                  </a:cubicBezTo>
                  <a:cubicBezTo>
                    <a:pt x="28504" y="12965"/>
                    <a:pt x="28572" y="12722"/>
                    <a:pt x="28625" y="12476"/>
                  </a:cubicBezTo>
                  <a:cubicBezTo>
                    <a:pt x="28675" y="12246"/>
                    <a:pt x="28725" y="12016"/>
                    <a:pt x="28764" y="11784"/>
                  </a:cubicBezTo>
                  <a:cubicBezTo>
                    <a:pt x="28818" y="11462"/>
                    <a:pt x="28870" y="11138"/>
                    <a:pt x="28899" y="10813"/>
                  </a:cubicBezTo>
                  <a:cubicBezTo>
                    <a:pt x="28920" y="10578"/>
                    <a:pt x="28937" y="10343"/>
                    <a:pt x="28937" y="10107"/>
                  </a:cubicBezTo>
                  <a:cubicBezTo>
                    <a:pt x="28938" y="9876"/>
                    <a:pt x="28934" y="9646"/>
                    <a:pt x="28912" y="9417"/>
                  </a:cubicBezTo>
                  <a:cubicBezTo>
                    <a:pt x="28887" y="9156"/>
                    <a:pt x="28856" y="8895"/>
                    <a:pt x="28809" y="8636"/>
                  </a:cubicBezTo>
                  <a:cubicBezTo>
                    <a:pt x="28759" y="8372"/>
                    <a:pt x="28705" y="8108"/>
                    <a:pt x="28629" y="7850"/>
                  </a:cubicBezTo>
                  <a:cubicBezTo>
                    <a:pt x="28566" y="7637"/>
                    <a:pt x="28499" y="7425"/>
                    <a:pt x="28414" y="7219"/>
                  </a:cubicBezTo>
                  <a:cubicBezTo>
                    <a:pt x="28331" y="7017"/>
                    <a:pt x="28242" y="6816"/>
                    <a:pt x="28137" y="6623"/>
                  </a:cubicBezTo>
                  <a:cubicBezTo>
                    <a:pt x="28088" y="6535"/>
                    <a:pt x="28039" y="6448"/>
                    <a:pt x="27988" y="6361"/>
                  </a:cubicBezTo>
                  <a:close/>
                  <a:moveTo>
                    <a:pt x="17584" y="13121"/>
                  </a:moveTo>
                  <a:cubicBezTo>
                    <a:pt x="17587" y="13129"/>
                    <a:pt x="17590" y="13139"/>
                    <a:pt x="17592" y="13148"/>
                  </a:cubicBezTo>
                  <a:cubicBezTo>
                    <a:pt x="17621" y="13238"/>
                    <a:pt x="17651" y="13334"/>
                    <a:pt x="17685" y="13421"/>
                  </a:cubicBezTo>
                  <a:cubicBezTo>
                    <a:pt x="17709" y="13487"/>
                    <a:pt x="17733" y="13553"/>
                    <a:pt x="17760" y="13619"/>
                  </a:cubicBezTo>
                  <a:cubicBezTo>
                    <a:pt x="17726" y="13650"/>
                    <a:pt x="17694" y="13682"/>
                    <a:pt x="17662" y="13714"/>
                  </a:cubicBezTo>
                  <a:cubicBezTo>
                    <a:pt x="17644" y="13611"/>
                    <a:pt x="17628" y="13507"/>
                    <a:pt x="17616" y="13404"/>
                  </a:cubicBezTo>
                  <a:cubicBezTo>
                    <a:pt x="17604" y="13313"/>
                    <a:pt x="17594" y="13223"/>
                    <a:pt x="17585" y="13132"/>
                  </a:cubicBezTo>
                  <a:cubicBezTo>
                    <a:pt x="17584" y="13128"/>
                    <a:pt x="17584" y="13125"/>
                    <a:pt x="17584" y="13121"/>
                  </a:cubicBezTo>
                  <a:close/>
                  <a:moveTo>
                    <a:pt x="27018" y="6176"/>
                  </a:moveTo>
                  <a:cubicBezTo>
                    <a:pt x="27106" y="6176"/>
                    <a:pt x="27192" y="6179"/>
                    <a:pt x="27280" y="6184"/>
                  </a:cubicBezTo>
                  <a:cubicBezTo>
                    <a:pt x="27416" y="6195"/>
                    <a:pt x="27554" y="6202"/>
                    <a:pt x="27690" y="6221"/>
                  </a:cubicBezTo>
                  <a:cubicBezTo>
                    <a:pt x="27694" y="6223"/>
                    <a:pt x="27699" y="6223"/>
                    <a:pt x="27704" y="6224"/>
                  </a:cubicBezTo>
                  <a:cubicBezTo>
                    <a:pt x="27737" y="6272"/>
                    <a:pt x="27770" y="6322"/>
                    <a:pt x="27801" y="6370"/>
                  </a:cubicBezTo>
                  <a:cubicBezTo>
                    <a:pt x="27870" y="6481"/>
                    <a:pt x="27938" y="6593"/>
                    <a:pt x="28000" y="6709"/>
                  </a:cubicBezTo>
                  <a:cubicBezTo>
                    <a:pt x="28041" y="6783"/>
                    <a:pt x="28079" y="6858"/>
                    <a:pt x="28116" y="6934"/>
                  </a:cubicBezTo>
                  <a:cubicBezTo>
                    <a:pt x="28169" y="7049"/>
                    <a:pt x="28222" y="7166"/>
                    <a:pt x="28267" y="7285"/>
                  </a:cubicBezTo>
                  <a:cubicBezTo>
                    <a:pt x="28313" y="7405"/>
                    <a:pt x="28356" y="7526"/>
                    <a:pt x="28397" y="7648"/>
                  </a:cubicBezTo>
                  <a:cubicBezTo>
                    <a:pt x="28449" y="7815"/>
                    <a:pt x="28498" y="7982"/>
                    <a:pt x="28539" y="8152"/>
                  </a:cubicBezTo>
                  <a:cubicBezTo>
                    <a:pt x="28569" y="8279"/>
                    <a:pt x="28595" y="8407"/>
                    <a:pt x="28622" y="8536"/>
                  </a:cubicBezTo>
                  <a:cubicBezTo>
                    <a:pt x="28653" y="8706"/>
                    <a:pt x="28682" y="8879"/>
                    <a:pt x="28703" y="9053"/>
                  </a:cubicBezTo>
                  <a:cubicBezTo>
                    <a:pt x="28722" y="9224"/>
                    <a:pt x="28740" y="9395"/>
                    <a:pt x="28752" y="9566"/>
                  </a:cubicBezTo>
                  <a:cubicBezTo>
                    <a:pt x="28763" y="9746"/>
                    <a:pt x="28772" y="9927"/>
                    <a:pt x="28768" y="10107"/>
                  </a:cubicBezTo>
                  <a:cubicBezTo>
                    <a:pt x="28767" y="10247"/>
                    <a:pt x="28763" y="10384"/>
                    <a:pt x="28756" y="10524"/>
                  </a:cubicBezTo>
                  <a:cubicBezTo>
                    <a:pt x="28741" y="10745"/>
                    <a:pt x="28722" y="10977"/>
                    <a:pt x="28691" y="11208"/>
                  </a:cubicBezTo>
                  <a:cubicBezTo>
                    <a:pt x="28673" y="11347"/>
                    <a:pt x="28654" y="11486"/>
                    <a:pt x="28630" y="11623"/>
                  </a:cubicBezTo>
                  <a:cubicBezTo>
                    <a:pt x="28614" y="11715"/>
                    <a:pt x="28597" y="11805"/>
                    <a:pt x="28580" y="11895"/>
                  </a:cubicBezTo>
                  <a:cubicBezTo>
                    <a:pt x="28522" y="12193"/>
                    <a:pt x="28460" y="12498"/>
                    <a:pt x="28378" y="12797"/>
                  </a:cubicBezTo>
                  <a:cubicBezTo>
                    <a:pt x="28346" y="12919"/>
                    <a:pt x="28312" y="13042"/>
                    <a:pt x="28275" y="13163"/>
                  </a:cubicBezTo>
                  <a:cubicBezTo>
                    <a:pt x="28238" y="13283"/>
                    <a:pt x="28200" y="13402"/>
                    <a:pt x="28161" y="13522"/>
                  </a:cubicBezTo>
                  <a:cubicBezTo>
                    <a:pt x="28139" y="13589"/>
                    <a:pt x="28116" y="13655"/>
                    <a:pt x="28093" y="13722"/>
                  </a:cubicBezTo>
                  <a:cubicBezTo>
                    <a:pt x="28077" y="13725"/>
                    <a:pt x="28062" y="13729"/>
                    <a:pt x="28046" y="13732"/>
                  </a:cubicBezTo>
                  <a:cubicBezTo>
                    <a:pt x="28035" y="13661"/>
                    <a:pt x="28024" y="13590"/>
                    <a:pt x="28010" y="13518"/>
                  </a:cubicBezTo>
                  <a:cubicBezTo>
                    <a:pt x="27962" y="13273"/>
                    <a:pt x="27908" y="13027"/>
                    <a:pt x="27835" y="12785"/>
                  </a:cubicBezTo>
                  <a:cubicBezTo>
                    <a:pt x="27797" y="12660"/>
                    <a:pt x="27760" y="12535"/>
                    <a:pt x="27715" y="12412"/>
                  </a:cubicBezTo>
                  <a:cubicBezTo>
                    <a:pt x="27692" y="12350"/>
                    <a:pt x="27669" y="12287"/>
                    <a:pt x="27645" y="12226"/>
                  </a:cubicBezTo>
                  <a:cubicBezTo>
                    <a:pt x="27645" y="12224"/>
                    <a:pt x="27646" y="12222"/>
                    <a:pt x="27646" y="12219"/>
                  </a:cubicBezTo>
                  <a:cubicBezTo>
                    <a:pt x="27664" y="12126"/>
                    <a:pt x="27679" y="12032"/>
                    <a:pt x="27694" y="11938"/>
                  </a:cubicBezTo>
                  <a:cubicBezTo>
                    <a:pt x="27716" y="11799"/>
                    <a:pt x="27738" y="11662"/>
                    <a:pt x="27753" y="11522"/>
                  </a:cubicBezTo>
                  <a:cubicBezTo>
                    <a:pt x="27780" y="11285"/>
                    <a:pt x="27804" y="11047"/>
                    <a:pt x="27813" y="10808"/>
                  </a:cubicBezTo>
                  <a:cubicBezTo>
                    <a:pt x="27826" y="10525"/>
                    <a:pt x="27833" y="10244"/>
                    <a:pt x="27823" y="9961"/>
                  </a:cubicBezTo>
                  <a:cubicBezTo>
                    <a:pt x="27811" y="9678"/>
                    <a:pt x="27795" y="9394"/>
                    <a:pt x="27757" y="9113"/>
                  </a:cubicBezTo>
                  <a:cubicBezTo>
                    <a:pt x="27771" y="9098"/>
                    <a:pt x="27785" y="9082"/>
                    <a:pt x="27797" y="9067"/>
                  </a:cubicBezTo>
                  <a:cubicBezTo>
                    <a:pt x="27824" y="9036"/>
                    <a:pt x="27849" y="9003"/>
                    <a:pt x="27875" y="8971"/>
                  </a:cubicBezTo>
                  <a:cubicBezTo>
                    <a:pt x="27899" y="8939"/>
                    <a:pt x="27922" y="8905"/>
                    <a:pt x="27943" y="8872"/>
                  </a:cubicBezTo>
                  <a:cubicBezTo>
                    <a:pt x="27961" y="8840"/>
                    <a:pt x="27979" y="8810"/>
                    <a:pt x="27996" y="8779"/>
                  </a:cubicBezTo>
                  <a:cubicBezTo>
                    <a:pt x="28017" y="8743"/>
                    <a:pt x="28034" y="8705"/>
                    <a:pt x="28046" y="8665"/>
                  </a:cubicBezTo>
                  <a:cubicBezTo>
                    <a:pt x="28058" y="8630"/>
                    <a:pt x="28069" y="8596"/>
                    <a:pt x="28076" y="8560"/>
                  </a:cubicBezTo>
                  <a:cubicBezTo>
                    <a:pt x="28080" y="8522"/>
                    <a:pt x="28086" y="8484"/>
                    <a:pt x="28091" y="8446"/>
                  </a:cubicBezTo>
                  <a:cubicBezTo>
                    <a:pt x="28097" y="8398"/>
                    <a:pt x="28096" y="8350"/>
                    <a:pt x="28092" y="8302"/>
                  </a:cubicBezTo>
                  <a:cubicBezTo>
                    <a:pt x="28082" y="8213"/>
                    <a:pt x="28077" y="8127"/>
                    <a:pt x="28054" y="8040"/>
                  </a:cubicBezTo>
                  <a:cubicBezTo>
                    <a:pt x="28030" y="7952"/>
                    <a:pt x="28009" y="7865"/>
                    <a:pt x="27975" y="7780"/>
                  </a:cubicBezTo>
                  <a:cubicBezTo>
                    <a:pt x="27944" y="7702"/>
                    <a:pt x="27913" y="7615"/>
                    <a:pt x="27871" y="7541"/>
                  </a:cubicBezTo>
                  <a:cubicBezTo>
                    <a:pt x="27852" y="7504"/>
                    <a:pt x="27831" y="7467"/>
                    <a:pt x="27808" y="7433"/>
                  </a:cubicBezTo>
                  <a:cubicBezTo>
                    <a:pt x="27767" y="7366"/>
                    <a:pt x="27722" y="7301"/>
                    <a:pt x="27675" y="7240"/>
                  </a:cubicBezTo>
                  <a:cubicBezTo>
                    <a:pt x="27621" y="7173"/>
                    <a:pt x="27572" y="7111"/>
                    <a:pt x="27513" y="7048"/>
                  </a:cubicBezTo>
                  <a:cubicBezTo>
                    <a:pt x="27458" y="6989"/>
                    <a:pt x="27401" y="6932"/>
                    <a:pt x="27343" y="6874"/>
                  </a:cubicBezTo>
                  <a:cubicBezTo>
                    <a:pt x="27313" y="6846"/>
                    <a:pt x="27285" y="6817"/>
                    <a:pt x="27254" y="6790"/>
                  </a:cubicBezTo>
                  <a:cubicBezTo>
                    <a:pt x="27194" y="6732"/>
                    <a:pt x="27130" y="6675"/>
                    <a:pt x="27065" y="6621"/>
                  </a:cubicBezTo>
                  <a:cubicBezTo>
                    <a:pt x="27057" y="6614"/>
                    <a:pt x="27049" y="6607"/>
                    <a:pt x="27040" y="6600"/>
                  </a:cubicBezTo>
                  <a:cubicBezTo>
                    <a:pt x="26995" y="6500"/>
                    <a:pt x="26947" y="6402"/>
                    <a:pt x="26896" y="6305"/>
                  </a:cubicBezTo>
                  <a:cubicBezTo>
                    <a:pt x="26875" y="6263"/>
                    <a:pt x="26853" y="6221"/>
                    <a:pt x="26831" y="6180"/>
                  </a:cubicBezTo>
                  <a:cubicBezTo>
                    <a:pt x="26891" y="6177"/>
                    <a:pt x="26951" y="6176"/>
                    <a:pt x="27011" y="6176"/>
                  </a:cubicBezTo>
                  <a:close/>
                  <a:moveTo>
                    <a:pt x="17820" y="8336"/>
                  </a:moveTo>
                  <a:lnTo>
                    <a:pt x="17820" y="8336"/>
                  </a:lnTo>
                  <a:cubicBezTo>
                    <a:pt x="17783" y="8409"/>
                    <a:pt x="17746" y="8482"/>
                    <a:pt x="17711" y="8558"/>
                  </a:cubicBezTo>
                  <a:cubicBezTo>
                    <a:pt x="17659" y="8670"/>
                    <a:pt x="17606" y="8783"/>
                    <a:pt x="17559" y="8897"/>
                  </a:cubicBezTo>
                  <a:cubicBezTo>
                    <a:pt x="17513" y="9013"/>
                    <a:pt x="17467" y="9127"/>
                    <a:pt x="17424" y="9243"/>
                  </a:cubicBezTo>
                  <a:cubicBezTo>
                    <a:pt x="17349" y="9450"/>
                    <a:pt x="17275" y="9657"/>
                    <a:pt x="17212" y="9868"/>
                  </a:cubicBezTo>
                  <a:cubicBezTo>
                    <a:pt x="17120" y="10177"/>
                    <a:pt x="17036" y="10489"/>
                    <a:pt x="16971" y="10805"/>
                  </a:cubicBezTo>
                  <a:cubicBezTo>
                    <a:pt x="16952" y="10898"/>
                    <a:pt x="16932" y="10994"/>
                    <a:pt x="16915" y="11089"/>
                  </a:cubicBezTo>
                  <a:cubicBezTo>
                    <a:pt x="16896" y="11181"/>
                    <a:pt x="16882" y="11274"/>
                    <a:pt x="16873" y="11368"/>
                  </a:cubicBezTo>
                  <a:cubicBezTo>
                    <a:pt x="16867" y="11416"/>
                    <a:pt x="16860" y="11463"/>
                    <a:pt x="16855" y="11511"/>
                  </a:cubicBezTo>
                  <a:cubicBezTo>
                    <a:pt x="16836" y="11654"/>
                    <a:pt x="16819" y="11797"/>
                    <a:pt x="16800" y="11940"/>
                  </a:cubicBezTo>
                  <a:cubicBezTo>
                    <a:pt x="16793" y="11987"/>
                    <a:pt x="16788" y="12035"/>
                    <a:pt x="16783" y="12082"/>
                  </a:cubicBezTo>
                  <a:cubicBezTo>
                    <a:pt x="16725" y="12203"/>
                    <a:pt x="16669" y="12324"/>
                    <a:pt x="16612" y="12445"/>
                  </a:cubicBezTo>
                  <a:cubicBezTo>
                    <a:pt x="16495" y="12680"/>
                    <a:pt x="16385" y="12919"/>
                    <a:pt x="16263" y="13152"/>
                  </a:cubicBezTo>
                  <a:cubicBezTo>
                    <a:pt x="16203" y="13268"/>
                    <a:pt x="16144" y="13386"/>
                    <a:pt x="16078" y="13499"/>
                  </a:cubicBezTo>
                  <a:cubicBezTo>
                    <a:pt x="16035" y="13575"/>
                    <a:pt x="15990" y="13649"/>
                    <a:pt x="15943" y="13723"/>
                  </a:cubicBezTo>
                  <a:cubicBezTo>
                    <a:pt x="15926" y="13749"/>
                    <a:pt x="15902" y="13786"/>
                    <a:pt x="15878" y="13822"/>
                  </a:cubicBezTo>
                  <a:cubicBezTo>
                    <a:pt x="15860" y="13659"/>
                    <a:pt x="15845" y="13497"/>
                    <a:pt x="15834" y="13334"/>
                  </a:cubicBezTo>
                  <a:cubicBezTo>
                    <a:pt x="15827" y="13210"/>
                    <a:pt x="15820" y="13088"/>
                    <a:pt x="15820" y="12964"/>
                  </a:cubicBezTo>
                  <a:cubicBezTo>
                    <a:pt x="15820" y="12881"/>
                    <a:pt x="15821" y="12798"/>
                    <a:pt x="15823" y="12715"/>
                  </a:cubicBezTo>
                  <a:cubicBezTo>
                    <a:pt x="15826" y="12672"/>
                    <a:pt x="15829" y="12628"/>
                    <a:pt x="15831" y="12585"/>
                  </a:cubicBezTo>
                  <a:cubicBezTo>
                    <a:pt x="15838" y="12493"/>
                    <a:pt x="15848" y="12402"/>
                    <a:pt x="15860" y="12309"/>
                  </a:cubicBezTo>
                  <a:cubicBezTo>
                    <a:pt x="15872" y="12218"/>
                    <a:pt x="15886" y="12126"/>
                    <a:pt x="15900" y="12033"/>
                  </a:cubicBezTo>
                  <a:cubicBezTo>
                    <a:pt x="15928" y="11846"/>
                    <a:pt x="15961" y="11660"/>
                    <a:pt x="15995" y="11475"/>
                  </a:cubicBezTo>
                  <a:cubicBezTo>
                    <a:pt x="16038" y="11257"/>
                    <a:pt x="16087" y="11033"/>
                    <a:pt x="16149" y="10812"/>
                  </a:cubicBezTo>
                  <a:cubicBezTo>
                    <a:pt x="16193" y="10657"/>
                    <a:pt x="16239" y="10502"/>
                    <a:pt x="16288" y="10349"/>
                  </a:cubicBezTo>
                  <a:cubicBezTo>
                    <a:pt x="16312" y="10276"/>
                    <a:pt x="16338" y="10204"/>
                    <a:pt x="16366" y="10133"/>
                  </a:cubicBezTo>
                  <a:cubicBezTo>
                    <a:pt x="16396" y="10056"/>
                    <a:pt x="16428" y="9981"/>
                    <a:pt x="16462" y="9907"/>
                  </a:cubicBezTo>
                  <a:cubicBezTo>
                    <a:pt x="16491" y="9844"/>
                    <a:pt x="16528" y="9769"/>
                    <a:pt x="16567" y="9696"/>
                  </a:cubicBezTo>
                  <a:cubicBezTo>
                    <a:pt x="16606" y="9626"/>
                    <a:pt x="16647" y="9556"/>
                    <a:pt x="16689" y="9487"/>
                  </a:cubicBezTo>
                  <a:cubicBezTo>
                    <a:pt x="16754" y="9388"/>
                    <a:pt x="16819" y="9288"/>
                    <a:pt x="16890" y="9194"/>
                  </a:cubicBezTo>
                  <a:cubicBezTo>
                    <a:pt x="16936" y="9131"/>
                    <a:pt x="16985" y="9070"/>
                    <a:pt x="17035" y="9010"/>
                  </a:cubicBezTo>
                  <a:cubicBezTo>
                    <a:pt x="17084" y="8951"/>
                    <a:pt x="17135" y="8895"/>
                    <a:pt x="17188" y="8840"/>
                  </a:cubicBezTo>
                  <a:cubicBezTo>
                    <a:pt x="17216" y="8814"/>
                    <a:pt x="17243" y="8787"/>
                    <a:pt x="17270" y="8760"/>
                  </a:cubicBezTo>
                  <a:cubicBezTo>
                    <a:pt x="17330" y="8704"/>
                    <a:pt x="17393" y="8650"/>
                    <a:pt x="17457" y="8598"/>
                  </a:cubicBezTo>
                  <a:cubicBezTo>
                    <a:pt x="17522" y="8545"/>
                    <a:pt x="17589" y="8494"/>
                    <a:pt x="17657" y="8446"/>
                  </a:cubicBezTo>
                  <a:cubicBezTo>
                    <a:pt x="17711" y="8409"/>
                    <a:pt x="17764" y="8372"/>
                    <a:pt x="17820" y="8336"/>
                  </a:cubicBezTo>
                  <a:close/>
                  <a:moveTo>
                    <a:pt x="27581" y="12535"/>
                  </a:moveTo>
                  <a:cubicBezTo>
                    <a:pt x="27589" y="12557"/>
                    <a:pt x="27596" y="12578"/>
                    <a:pt x="27604" y="12600"/>
                  </a:cubicBezTo>
                  <a:cubicBezTo>
                    <a:pt x="27653" y="12751"/>
                    <a:pt x="27704" y="12912"/>
                    <a:pt x="27744" y="13076"/>
                  </a:cubicBezTo>
                  <a:cubicBezTo>
                    <a:pt x="27765" y="13157"/>
                    <a:pt x="27785" y="13238"/>
                    <a:pt x="27803" y="13320"/>
                  </a:cubicBezTo>
                  <a:cubicBezTo>
                    <a:pt x="27821" y="13401"/>
                    <a:pt x="27838" y="13483"/>
                    <a:pt x="27853" y="13565"/>
                  </a:cubicBezTo>
                  <a:cubicBezTo>
                    <a:pt x="27863" y="13625"/>
                    <a:pt x="27876" y="13695"/>
                    <a:pt x="27886" y="13766"/>
                  </a:cubicBezTo>
                  <a:cubicBezTo>
                    <a:pt x="27783" y="13786"/>
                    <a:pt x="27681" y="13807"/>
                    <a:pt x="27577" y="13821"/>
                  </a:cubicBezTo>
                  <a:cubicBezTo>
                    <a:pt x="27487" y="13834"/>
                    <a:pt x="27395" y="13844"/>
                    <a:pt x="27304" y="13852"/>
                  </a:cubicBezTo>
                  <a:cubicBezTo>
                    <a:pt x="27275" y="13855"/>
                    <a:pt x="27234" y="13857"/>
                    <a:pt x="27192" y="13859"/>
                  </a:cubicBezTo>
                  <a:cubicBezTo>
                    <a:pt x="27194" y="13853"/>
                    <a:pt x="27197" y="13848"/>
                    <a:pt x="27199" y="13841"/>
                  </a:cubicBezTo>
                  <a:cubicBezTo>
                    <a:pt x="27280" y="13619"/>
                    <a:pt x="27356" y="13395"/>
                    <a:pt x="27421" y="13167"/>
                  </a:cubicBezTo>
                  <a:cubicBezTo>
                    <a:pt x="27470" y="12988"/>
                    <a:pt x="27520" y="12808"/>
                    <a:pt x="27560" y="12627"/>
                  </a:cubicBezTo>
                  <a:cubicBezTo>
                    <a:pt x="27567" y="12597"/>
                    <a:pt x="27574" y="12566"/>
                    <a:pt x="27581" y="12535"/>
                  </a:cubicBezTo>
                  <a:close/>
                  <a:moveTo>
                    <a:pt x="26227" y="10051"/>
                  </a:moveTo>
                  <a:cubicBezTo>
                    <a:pt x="26229" y="10054"/>
                    <a:pt x="26232" y="10058"/>
                    <a:pt x="26235" y="10061"/>
                  </a:cubicBezTo>
                  <a:cubicBezTo>
                    <a:pt x="26366" y="10247"/>
                    <a:pt x="26499" y="10433"/>
                    <a:pt x="26632" y="10619"/>
                  </a:cubicBezTo>
                  <a:cubicBezTo>
                    <a:pt x="26700" y="10734"/>
                    <a:pt x="26769" y="10850"/>
                    <a:pt x="26839" y="10965"/>
                  </a:cubicBezTo>
                  <a:lnTo>
                    <a:pt x="26978" y="11200"/>
                  </a:lnTo>
                  <a:cubicBezTo>
                    <a:pt x="27074" y="11374"/>
                    <a:pt x="27164" y="11550"/>
                    <a:pt x="27251" y="11729"/>
                  </a:cubicBezTo>
                  <a:cubicBezTo>
                    <a:pt x="27326" y="11890"/>
                    <a:pt x="27400" y="12052"/>
                    <a:pt x="27465" y="12218"/>
                  </a:cubicBezTo>
                  <a:cubicBezTo>
                    <a:pt x="27470" y="12233"/>
                    <a:pt x="27476" y="12248"/>
                    <a:pt x="27482" y="12264"/>
                  </a:cubicBezTo>
                  <a:cubicBezTo>
                    <a:pt x="27451" y="12416"/>
                    <a:pt x="27416" y="12567"/>
                    <a:pt x="27375" y="12717"/>
                  </a:cubicBezTo>
                  <a:cubicBezTo>
                    <a:pt x="27350" y="12807"/>
                    <a:pt x="27326" y="12896"/>
                    <a:pt x="27300" y="12986"/>
                  </a:cubicBezTo>
                  <a:cubicBezTo>
                    <a:pt x="27273" y="13075"/>
                    <a:pt x="27245" y="13164"/>
                    <a:pt x="27216" y="13252"/>
                  </a:cubicBezTo>
                  <a:cubicBezTo>
                    <a:pt x="27148" y="13457"/>
                    <a:pt x="27078" y="13662"/>
                    <a:pt x="26998" y="13864"/>
                  </a:cubicBezTo>
                  <a:cubicBezTo>
                    <a:pt x="26927" y="13863"/>
                    <a:pt x="26855" y="13860"/>
                    <a:pt x="26783" y="13855"/>
                  </a:cubicBezTo>
                  <a:cubicBezTo>
                    <a:pt x="26707" y="13850"/>
                    <a:pt x="26621" y="13841"/>
                    <a:pt x="26534" y="13829"/>
                  </a:cubicBezTo>
                  <a:cubicBezTo>
                    <a:pt x="26446" y="13818"/>
                    <a:pt x="26358" y="13803"/>
                    <a:pt x="26272" y="13785"/>
                  </a:cubicBezTo>
                  <a:cubicBezTo>
                    <a:pt x="26193" y="13769"/>
                    <a:pt x="26108" y="13748"/>
                    <a:pt x="26023" y="13723"/>
                  </a:cubicBezTo>
                  <a:cubicBezTo>
                    <a:pt x="25938" y="13699"/>
                    <a:pt x="25855" y="13671"/>
                    <a:pt x="25772" y="13640"/>
                  </a:cubicBezTo>
                  <a:cubicBezTo>
                    <a:pt x="25698" y="13612"/>
                    <a:pt x="25620" y="13579"/>
                    <a:pt x="25544" y="13542"/>
                  </a:cubicBezTo>
                  <a:cubicBezTo>
                    <a:pt x="25508" y="13522"/>
                    <a:pt x="25471" y="13503"/>
                    <a:pt x="25435" y="13484"/>
                  </a:cubicBezTo>
                  <a:cubicBezTo>
                    <a:pt x="25372" y="13449"/>
                    <a:pt x="25311" y="13412"/>
                    <a:pt x="25251" y="13372"/>
                  </a:cubicBezTo>
                  <a:cubicBezTo>
                    <a:pt x="25222" y="13351"/>
                    <a:pt x="25193" y="13330"/>
                    <a:pt x="25164" y="13309"/>
                  </a:cubicBezTo>
                  <a:cubicBezTo>
                    <a:pt x="25104" y="13264"/>
                    <a:pt x="25045" y="13216"/>
                    <a:pt x="24989" y="13166"/>
                  </a:cubicBezTo>
                  <a:cubicBezTo>
                    <a:pt x="24961" y="13141"/>
                    <a:pt x="24935" y="13117"/>
                    <a:pt x="24907" y="13091"/>
                  </a:cubicBezTo>
                  <a:cubicBezTo>
                    <a:pt x="24851" y="13039"/>
                    <a:pt x="24798" y="12985"/>
                    <a:pt x="24747" y="12930"/>
                  </a:cubicBezTo>
                  <a:cubicBezTo>
                    <a:pt x="24694" y="12872"/>
                    <a:pt x="24644" y="12814"/>
                    <a:pt x="24595" y="12754"/>
                  </a:cubicBezTo>
                  <a:cubicBezTo>
                    <a:pt x="24590" y="12748"/>
                    <a:pt x="24580" y="12734"/>
                    <a:pt x="24568" y="12721"/>
                  </a:cubicBezTo>
                  <a:cubicBezTo>
                    <a:pt x="24571" y="12521"/>
                    <a:pt x="24577" y="12322"/>
                    <a:pt x="24587" y="12122"/>
                  </a:cubicBezTo>
                  <a:cubicBezTo>
                    <a:pt x="24603" y="11869"/>
                    <a:pt x="24623" y="11603"/>
                    <a:pt x="24656" y="11338"/>
                  </a:cubicBezTo>
                  <a:cubicBezTo>
                    <a:pt x="24672" y="11208"/>
                    <a:pt x="24690" y="11076"/>
                    <a:pt x="24710" y="10944"/>
                  </a:cubicBezTo>
                  <a:cubicBezTo>
                    <a:pt x="24730" y="10817"/>
                    <a:pt x="24752" y="10692"/>
                    <a:pt x="24775" y="10565"/>
                  </a:cubicBezTo>
                  <a:cubicBezTo>
                    <a:pt x="24784" y="10519"/>
                    <a:pt x="24794" y="10473"/>
                    <a:pt x="24803" y="10427"/>
                  </a:cubicBezTo>
                  <a:cubicBezTo>
                    <a:pt x="24856" y="10420"/>
                    <a:pt x="24910" y="10413"/>
                    <a:pt x="24963" y="10404"/>
                  </a:cubicBezTo>
                  <a:cubicBezTo>
                    <a:pt x="25047" y="10391"/>
                    <a:pt x="25129" y="10379"/>
                    <a:pt x="25212" y="10364"/>
                  </a:cubicBezTo>
                  <a:cubicBezTo>
                    <a:pt x="25256" y="10354"/>
                    <a:pt x="25298" y="10346"/>
                    <a:pt x="25342" y="10337"/>
                  </a:cubicBezTo>
                  <a:cubicBezTo>
                    <a:pt x="25390" y="10328"/>
                    <a:pt x="25437" y="10316"/>
                    <a:pt x="25483" y="10305"/>
                  </a:cubicBezTo>
                  <a:cubicBezTo>
                    <a:pt x="25571" y="10283"/>
                    <a:pt x="25657" y="10257"/>
                    <a:pt x="25743" y="10230"/>
                  </a:cubicBezTo>
                  <a:cubicBezTo>
                    <a:pt x="25833" y="10201"/>
                    <a:pt x="25922" y="10172"/>
                    <a:pt x="26010" y="10137"/>
                  </a:cubicBezTo>
                  <a:cubicBezTo>
                    <a:pt x="26082" y="10110"/>
                    <a:pt x="26155" y="10081"/>
                    <a:pt x="26227" y="10051"/>
                  </a:cubicBezTo>
                  <a:close/>
                  <a:moveTo>
                    <a:pt x="22057" y="10263"/>
                  </a:moveTo>
                  <a:lnTo>
                    <a:pt x="22057" y="10263"/>
                  </a:lnTo>
                  <a:cubicBezTo>
                    <a:pt x="22034" y="10368"/>
                    <a:pt x="22012" y="10472"/>
                    <a:pt x="21991" y="10577"/>
                  </a:cubicBezTo>
                  <a:cubicBezTo>
                    <a:pt x="21971" y="10675"/>
                    <a:pt x="21953" y="10777"/>
                    <a:pt x="21938" y="10875"/>
                  </a:cubicBezTo>
                  <a:cubicBezTo>
                    <a:pt x="21917" y="11014"/>
                    <a:pt x="21896" y="11152"/>
                    <a:pt x="21881" y="11291"/>
                  </a:cubicBezTo>
                  <a:cubicBezTo>
                    <a:pt x="21855" y="11555"/>
                    <a:pt x="21835" y="11820"/>
                    <a:pt x="21832" y="12085"/>
                  </a:cubicBezTo>
                  <a:cubicBezTo>
                    <a:pt x="21827" y="12349"/>
                    <a:pt x="21829" y="12613"/>
                    <a:pt x="21843" y="12875"/>
                  </a:cubicBezTo>
                  <a:cubicBezTo>
                    <a:pt x="21855" y="13098"/>
                    <a:pt x="21869" y="13321"/>
                    <a:pt x="21889" y="13543"/>
                  </a:cubicBezTo>
                  <a:cubicBezTo>
                    <a:pt x="21894" y="13595"/>
                    <a:pt x="21899" y="13647"/>
                    <a:pt x="21904" y="13697"/>
                  </a:cubicBezTo>
                  <a:cubicBezTo>
                    <a:pt x="21821" y="13794"/>
                    <a:pt x="21737" y="13889"/>
                    <a:pt x="21653" y="13983"/>
                  </a:cubicBezTo>
                  <a:cubicBezTo>
                    <a:pt x="21650" y="13980"/>
                    <a:pt x="21649" y="13978"/>
                    <a:pt x="21647" y="13976"/>
                  </a:cubicBezTo>
                  <a:cubicBezTo>
                    <a:pt x="21587" y="13890"/>
                    <a:pt x="21528" y="13804"/>
                    <a:pt x="21471" y="13717"/>
                  </a:cubicBezTo>
                  <a:cubicBezTo>
                    <a:pt x="21471" y="13703"/>
                    <a:pt x="21471" y="13691"/>
                    <a:pt x="21471" y="13678"/>
                  </a:cubicBezTo>
                  <a:cubicBezTo>
                    <a:pt x="21472" y="13540"/>
                    <a:pt x="21474" y="13404"/>
                    <a:pt x="21481" y="13268"/>
                  </a:cubicBezTo>
                  <a:cubicBezTo>
                    <a:pt x="21485" y="13182"/>
                    <a:pt x="21490" y="13097"/>
                    <a:pt x="21494" y="13012"/>
                  </a:cubicBezTo>
                  <a:cubicBezTo>
                    <a:pt x="21513" y="12755"/>
                    <a:pt x="21537" y="12496"/>
                    <a:pt x="21573" y="12238"/>
                  </a:cubicBezTo>
                  <a:cubicBezTo>
                    <a:pt x="21591" y="12108"/>
                    <a:pt x="21609" y="11978"/>
                    <a:pt x="21632" y="11849"/>
                  </a:cubicBezTo>
                  <a:cubicBezTo>
                    <a:pt x="21647" y="11763"/>
                    <a:pt x="21662" y="11677"/>
                    <a:pt x="21679" y="11591"/>
                  </a:cubicBezTo>
                  <a:cubicBezTo>
                    <a:pt x="21713" y="11432"/>
                    <a:pt x="21748" y="11262"/>
                    <a:pt x="21794" y="11093"/>
                  </a:cubicBezTo>
                  <a:cubicBezTo>
                    <a:pt x="21837" y="10928"/>
                    <a:pt x="21886" y="10764"/>
                    <a:pt x="21938" y="10601"/>
                  </a:cubicBezTo>
                  <a:cubicBezTo>
                    <a:pt x="21976" y="10488"/>
                    <a:pt x="22015" y="10375"/>
                    <a:pt x="22057" y="10263"/>
                  </a:cubicBezTo>
                  <a:close/>
                  <a:moveTo>
                    <a:pt x="29062" y="13607"/>
                  </a:moveTo>
                  <a:cubicBezTo>
                    <a:pt x="29021" y="13652"/>
                    <a:pt x="28981" y="13696"/>
                    <a:pt x="28939" y="13740"/>
                  </a:cubicBezTo>
                  <a:cubicBezTo>
                    <a:pt x="28850" y="13833"/>
                    <a:pt x="28761" y="13926"/>
                    <a:pt x="28669" y="14015"/>
                  </a:cubicBezTo>
                  <a:cubicBezTo>
                    <a:pt x="28628" y="14057"/>
                    <a:pt x="28585" y="14097"/>
                    <a:pt x="28543" y="14136"/>
                  </a:cubicBezTo>
                  <a:cubicBezTo>
                    <a:pt x="28576" y="14083"/>
                    <a:pt x="28608" y="14031"/>
                    <a:pt x="28641" y="13978"/>
                  </a:cubicBezTo>
                  <a:cubicBezTo>
                    <a:pt x="28705" y="13881"/>
                    <a:pt x="28768" y="13784"/>
                    <a:pt x="28833" y="13688"/>
                  </a:cubicBezTo>
                  <a:cubicBezTo>
                    <a:pt x="28910" y="13663"/>
                    <a:pt x="28985" y="13636"/>
                    <a:pt x="29062" y="13607"/>
                  </a:cubicBezTo>
                  <a:close/>
                  <a:moveTo>
                    <a:pt x="21476" y="14036"/>
                  </a:moveTo>
                  <a:cubicBezTo>
                    <a:pt x="21494" y="14062"/>
                    <a:pt x="21513" y="14088"/>
                    <a:pt x="21531" y="14114"/>
                  </a:cubicBezTo>
                  <a:cubicBezTo>
                    <a:pt x="21523" y="14124"/>
                    <a:pt x="21514" y="14134"/>
                    <a:pt x="21505" y="14143"/>
                  </a:cubicBezTo>
                  <a:cubicBezTo>
                    <a:pt x="21494" y="14111"/>
                    <a:pt x="21485" y="14079"/>
                    <a:pt x="21476" y="14045"/>
                  </a:cubicBezTo>
                  <a:cubicBezTo>
                    <a:pt x="21476" y="14043"/>
                    <a:pt x="21476" y="14039"/>
                    <a:pt x="21476" y="14036"/>
                  </a:cubicBezTo>
                  <a:close/>
                  <a:moveTo>
                    <a:pt x="35557" y="11908"/>
                  </a:moveTo>
                  <a:lnTo>
                    <a:pt x="35557" y="11908"/>
                  </a:lnTo>
                  <a:cubicBezTo>
                    <a:pt x="35515" y="11980"/>
                    <a:pt x="35471" y="12052"/>
                    <a:pt x="35426" y="12123"/>
                  </a:cubicBezTo>
                  <a:cubicBezTo>
                    <a:pt x="35254" y="12393"/>
                    <a:pt x="35075" y="12658"/>
                    <a:pt x="34882" y="12915"/>
                  </a:cubicBezTo>
                  <a:cubicBezTo>
                    <a:pt x="34799" y="13025"/>
                    <a:pt x="34716" y="13135"/>
                    <a:pt x="34630" y="13244"/>
                  </a:cubicBezTo>
                  <a:cubicBezTo>
                    <a:pt x="34546" y="13349"/>
                    <a:pt x="34460" y="13453"/>
                    <a:pt x="34375" y="13557"/>
                  </a:cubicBezTo>
                  <a:cubicBezTo>
                    <a:pt x="34170" y="13800"/>
                    <a:pt x="33960" y="14040"/>
                    <a:pt x="33737" y="14269"/>
                  </a:cubicBezTo>
                  <a:cubicBezTo>
                    <a:pt x="33729" y="14277"/>
                    <a:pt x="33722" y="14285"/>
                    <a:pt x="33714" y="14294"/>
                  </a:cubicBezTo>
                  <a:cubicBezTo>
                    <a:pt x="33720" y="14266"/>
                    <a:pt x="33726" y="14238"/>
                    <a:pt x="33733" y="14210"/>
                  </a:cubicBezTo>
                  <a:cubicBezTo>
                    <a:pt x="33761" y="14076"/>
                    <a:pt x="33781" y="13940"/>
                    <a:pt x="33796" y="13805"/>
                  </a:cubicBezTo>
                  <a:cubicBezTo>
                    <a:pt x="33803" y="13733"/>
                    <a:pt x="33811" y="13661"/>
                    <a:pt x="33818" y="13588"/>
                  </a:cubicBezTo>
                  <a:cubicBezTo>
                    <a:pt x="33848" y="13562"/>
                    <a:pt x="33878" y="13537"/>
                    <a:pt x="33908" y="13512"/>
                  </a:cubicBezTo>
                  <a:cubicBezTo>
                    <a:pt x="34113" y="13337"/>
                    <a:pt x="34314" y="13159"/>
                    <a:pt x="34511" y="12977"/>
                  </a:cubicBezTo>
                  <a:cubicBezTo>
                    <a:pt x="34709" y="12794"/>
                    <a:pt x="34901" y="12605"/>
                    <a:pt x="35089" y="12412"/>
                  </a:cubicBezTo>
                  <a:cubicBezTo>
                    <a:pt x="35248" y="12247"/>
                    <a:pt x="35406" y="12080"/>
                    <a:pt x="35557" y="11908"/>
                  </a:cubicBezTo>
                  <a:close/>
                  <a:moveTo>
                    <a:pt x="17304" y="11364"/>
                  </a:moveTo>
                  <a:cubicBezTo>
                    <a:pt x="17309" y="11562"/>
                    <a:pt x="17319" y="11761"/>
                    <a:pt x="17343" y="11958"/>
                  </a:cubicBezTo>
                  <a:cubicBezTo>
                    <a:pt x="17353" y="12044"/>
                    <a:pt x="17364" y="12129"/>
                    <a:pt x="17376" y="12215"/>
                  </a:cubicBezTo>
                  <a:cubicBezTo>
                    <a:pt x="17376" y="12252"/>
                    <a:pt x="17376" y="12290"/>
                    <a:pt x="17376" y="12327"/>
                  </a:cubicBezTo>
                  <a:cubicBezTo>
                    <a:pt x="17380" y="12604"/>
                    <a:pt x="17388" y="12881"/>
                    <a:pt x="17413" y="13157"/>
                  </a:cubicBezTo>
                  <a:cubicBezTo>
                    <a:pt x="17426" y="13293"/>
                    <a:pt x="17438" y="13430"/>
                    <a:pt x="17457" y="13566"/>
                  </a:cubicBezTo>
                  <a:cubicBezTo>
                    <a:pt x="17469" y="13656"/>
                    <a:pt x="17482" y="13746"/>
                    <a:pt x="17497" y="13835"/>
                  </a:cubicBezTo>
                  <a:cubicBezTo>
                    <a:pt x="17499" y="13845"/>
                    <a:pt x="17500" y="13856"/>
                    <a:pt x="17502" y="13865"/>
                  </a:cubicBezTo>
                  <a:cubicBezTo>
                    <a:pt x="17499" y="13868"/>
                    <a:pt x="17497" y="13871"/>
                    <a:pt x="17493" y="13874"/>
                  </a:cubicBezTo>
                  <a:cubicBezTo>
                    <a:pt x="17327" y="14027"/>
                    <a:pt x="17157" y="14179"/>
                    <a:pt x="16983" y="14326"/>
                  </a:cubicBezTo>
                  <a:cubicBezTo>
                    <a:pt x="16961" y="14201"/>
                    <a:pt x="16940" y="14076"/>
                    <a:pt x="16924" y="13952"/>
                  </a:cubicBezTo>
                  <a:cubicBezTo>
                    <a:pt x="16912" y="13866"/>
                    <a:pt x="16902" y="13779"/>
                    <a:pt x="16894" y="13694"/>
                  </a:cubicBezTo>
                  <a:cubicBezTo>
                    <a:pt x="16891" y="13654"/>
                    <a:pt x="16889" y="13612"/>
                    <a:pt x="16886" y="13572"/>
                  </a:cubicBezTo>
                  <a:cubicBezTo>
                    <a:pt x="16881" y="13440"/>
                    <a:pt x="16878" y="13311"/>
                    <a:pt x="16881" y="13179"/>
                  </a:cubicBezTo>
                  <a:cubicBezTo>
                    <a:pt x="16882" y="13092"/>
                    <a:pt x="16883" y="13006"/>
                    <a:pt x="16887" y="12919"/>
                  </a:cubicBezTo>
                  <a:cubicBezTo>
                    <a:pt x="16898" y="12739"/>
                    <a:pt x="16911" y="12560"/>
                    <a:pt x="16924" y="12380"/>
                  </a:cubicBezTo>
                  <a:cubicBezTo>
                    <a:pt x="16930" y="12298"/>
                    <a:pt x="16935" y="12216"/>
                    <a:pt x="16941" y="12134"/>
                  </a:cubicBezTo>
                  <a:cubicBezTo>
                    <a:pt x="16960" y="12096"/>
                    <a:pt x="16977" y="12059"/>
                    <a:pt x="16994" y="12021"/>
                  </a:cubicBezTo>
                  <a:cubicBezTo>
                    <a:pt x="17097" y="11801"/>
                    <a:pt x="17201" y="11583"/>
                    <a:pt x="17304" y="11364"/>
                  </a:cubicBezTo>
                  <a:close/>
                  <a:moveTo>
                    <a:pt x="21930" y="13937"/>
                  </a:moveTo>
                  <a:cubicBezTo>
                    <a:pt x="21945" y="14073"/>
                    <a:pt x="21964" y="14209"/>
                    <a:pt x="21988" y="14345"/>
                  </a:cubicBezTo>
                  <a:cubicBezTo>
                    <a:pt x="21992" y="14371"/>
                    <a:pt x="21997" y="14397"/>
                    <a:pt x="22001" y="14424"/>
                  </a:cubicBezTo>
                  <a:cubicBezTo>
                    <a:pt x="21963" y="14380"/>
                    <a:pt x="21925" y="14335"/>
                    <a:pt x="21888" y="14290"/>
                  </a:cubicBezTo>
                  <a:cubicBezTo>
                    <a:pt x="21844" y="14236"/>
                    <a:pt x="21800" y="14181"/>
                    <a:pt x="21759" y="14126"/>
                  </a:cubicBezTo>
                  <a:cubicBezTo>
                    <a:pt x="21815" y="14064"/>
                    <a:pt x="21873" y="14000"/>
                    <a:pt x="21930" y="13937"/>
                  </a:cubicBezTo>
                  <a:close/>
                  <a:moveTo>
                    <a:pt x="28556" y="13775"/>
                  </a:moveTo>
                  <a:lnTo>
                    <a:pt x="28556" y="13775"/>
                  </a:lnTo>
                  <a:cubicBezTo>
                    <a:pt x="28512" y="13843"/>
                    <a:pt x="28470" y="13912"/>
                    <a:pt x="28430" y="13982"/>
                  </a:cubicBezTo>
                  <a:cubicBezTo>
                    <a:pt x="28332" y="14148"/>
                    <a:pt x="28237" y="14316"/>
                    <a:pt x="28149" y="14487"/>
                  </a:cubicBezTo>
                  <a:cubicBezTo>
                    <a:pt x="28139" y="14497"/>
                    <a:pt x="28127" y="14506"/>
                    <a:pt x="28117" y="14514"/>
                  </a:cubicBezTo>
                  <a:cubicBezTo>
                    <a:pt x="28114" y="14401"/>
                    <a:pt x="28108" y="14288"/>
                    <a:pt x="28097" y="14174"/>
                  </a:cubicBezTo>
                  <a:cubicBezTo>
                    <a:pt x="28137" y="14074"/>
                    <a:pt x="28175" y="13973"/>
                    <a:pt x="28212" y="13873"/>
                  </a:cubicBezTo>
                  <a:cubicBezTo>
                    <a:pt x="28282" y="13855"/>
                    <a:pt x="28353" y="13836"/>
                    <a:pt x="28423" y="13814"/>
                  </a:cubicBezTo>
                  <a:cubicBezTo>
                    <a:pt x="28467" y="13801"/>
                    <a:pt x="28512" y="13789"/>
                    <a:pt x="28556" y="13775"/>
                  </a:cubicBezTo>
                  <a:close/>
                  <a:moveTo>
                    <a:pt x="27953" y="14538"/>
                  </a:moveTo>
                  <a:cubicBezTo>
                    <a:pt x="27954" y="14542"/>
                    <a:pt x="27954" y="14545"/>
                    <a:pt x="27954" y="14547"/>
                  </a:cubicBezTo>
                  <a:cubicBezTo>
                    <a:pt x="27954" y="14581"/>
                    <a:pt x="27955" y="14613"/>
                    <a:pt x="27955" y="14646"/>
                  </a:cubicBezTo>
                  <a:cubicBezTo>
                    <a:pt x="27933" y="14663"/>
                    <a:pt x="27910" y="14681"/>
                    <a:pt x="27888" y="14699"/>
                  </a:cubicBezTo>
                  <a:cubicBezTo>
                    <a:pt x="27894" y="14684"/>
                    <a:pt x="27901" y="14667"/>
                    <a:pt x="27907" y="14652"/>
                  </a:cubicBezTo>
                  <a:cubicBezTo>
                    <a:pt x="27923" y="14614"/>
                    <a:pt x="27938" y="14576"/>
                    <a:pt x="27953" y="14538"/>
                  </a:cubicBezTo>
                  <a:close/>
                  <a:moveTo>
                    <a:pt x="17680" y="3780"/>
                  </a:moveTo>
                  <a:cubicBezTo>
                    <a:pt x="17703" y="3787"/>
                    <a:pt x="17725" y="3793"/>
                    <a:pt x="17748" y="3800"/>
                  </a:cubicBezTo>
                  <a:cubicBezTo>
                    <a:pt x="17835" y="3825"/>
                    <a:pt x="17922" y="3853"/>
                    <a:pt x="18008" y="3883"/>
                  </a:cubicBezTo>
                  <a:cubicBezTo>
                    <a:pt x="18051" y="3898"/>
                    <a:pt x="18092" y="3913"/>
                    <a:pt x="18135" y="3927"/>
                  </a:cubicBezTo>
                  <a:cubicBezTo>
                    <a:pt x="18262" y="3975"/>
                    <a:pt x="18390" y="4024"/>
                    <a:pt x="18514" y="4080"/>
                  </a:cubicBezTo>
                  <a:cubicBezTo>
                    <a:pt x="18595" y="4116"/>
                    <a:pt x="18674" y="4154"/>
                    <a:pt x="18753" y="4195"/>
                  </a:cubicBezTo>
                  <a:cubicBezTo>
                    <a:pt x="18786" y="4212"/>
                    <a:pt x="18821" y="4231"/>
                    <a:pt x="18855" y="4249"/>
                  </a:cubicBezTo>
                  <a:cubicBezTo>
                    <a:pt x="18962" y="4309"/>
                    <a:pt x="19069" y="4369"/>
                    <a:pt x="19171" y="4437"/>
                  </a:cubicBezTo>
                  <a:cubicBezTo>
                    <a:pt x="19239" y="4481"/>
                    <a:pt x="19305" y="4526"/>
                    <a:pt x="19370" y="4574"/>
                  </a:cubicBezTo>
                  <a:cubicBezTo>
                    <a:pt x="19426" y="4616"/>
                    <a:pt x="19490" y="4665"/>
                    <a:pt x="19551" y="4717"/>
                  </a:cubicBezTo>
                  <a:cubicBezTo>
                    <a:pt x="19610" y="4766"/>
                    <a:pt x="19668" y="4817"/>
                    <a:pt x="19725" y="4869"/>
                  </a:cubicBezTo>
                  <a:cubicBezTo>
                    <a:pt x="19773" y="4914"/>
                    <a:pt x="19828" y="4968"/>
                    <a:pt x="19882" y="5025"/>
                  </a:cubicBezTo>
                  <a:cubicBezTo>
                    <a:pt x="19937" y="5083"/>
                    <a:pt x="19990" y="5141"/>
                    <a:pt x="20041" y="5202"/>
                  </a:cubicBezTo>
                  <a:cubicBezTo>
                    <a:pt x="20071" y="5239"/>
                    <a:pt x="20102" y="5277"/>
                    <a:pt x="20132" y="5315"/>
                  </a:cubicBezTo>
                  <a:cubicBezTo>
                    <a:pt x="20009" y="5449"/>
                    <a:pt x="19888" y="5584"/>
                    <a:pt x="19773" y="5725"/>
                  </a:cubicBezTo>
                  <a:cubicBezTo>
                    <a:pt x="19732" y="5774"/>
                    <a:pt x="19692" y="5824"/>
                    <a:pt x="19653" y="5874"/>
                  </a:cubicBezTo>
                  <a:cubicBezTo>
                    <a:pt x="19627" y="5897"/>
                    <a:pt x="19601" y="5920"/>
                    <a:pt x="19575" y="5944"/>
                  </a:cubicBezTo>
                  <a:cubicBezTo>
                    <a:pt x="19491" y="6007"/>
                    <a:pt x="19410" y="6072"/>
                    <a:pt x="19332" y="6143"/>
                  </a:cubicBezTo>
                  <a:cubicBezTo>
                    <a:pt x="19179" y="6281"/>
                    <a:pt x="19031" y="6425"/>
                    <a:pt x="18896" y="6581"/>
                  </a:cubicBezTo>
                  <a:cubicBezTo>
                    <a:pt x="18753" y="6748"/>
                    <a:pt x="18614" y="6919"/>
                    <a:pt x="18492" y="7104"/>
                  </a:cubicBezTo>
                  <a:cubicBezTo>
                    <a:pt x="18337" y="7335"/>
                    <a:pt x="18192" y="7572"/>
                    <a:pt x="18066" y="7822"/>
                  </a:cubicBezTo>
                  <a:cubicBezTo>
                    <a:pt x="18024" y="7903"/>
                    <a:pt x="17985" y="7985"/>
                    <a:pt x="17947" y="8067"/>
                  </a:cubicBezTo>
                  <a:cubicBezTo>
                    <a:pt x="17856" y="8119"/>
                    <a:pt x="17766" y="8172"/>
                    <a:pt x="17680" y="8231"/>
                  </a:cubicBezTo>
                  <a:cubicBezTo>
                    <a:pt x="17607" y="8280"/>
                    <a:pt x="17530" y="8331"/>
                    <a:pt x="17461" y="8385"/>
                  </a:cubicBezTo>
                  <a:cubicBezTo>
                    <a:pt x="17393" y="8436"/>
                    <a:pt x="17326" y="8489"/>
                    <a:pt x="17261" y="8545"/>
                  </a:cubicBezTo>
                  <a:cubicBezTo>
                    <a:pt x="17229" y="8573"/>
                    <a:pt x="17197" y="8601"/>
                    <a:pt x="17165" y="8629"/>
                  </a:cubicBezTo>
                  <a:cubicBezTo>
                    <a:pt x="17106" y="8682"/>
                    <a:pt x="17044" y="8742"/>
                    <a:pt x="16990" y="8801"/>
                  </a:cubicBezTo>
                  <a:cubicBezTo>
                    <a:pt x="16934" y="8864"/>
                    <a:pt x="16879" y="8924"/>
                    <a:pt x="16827" y="8989"/>
                  </a:cubicBezTo>
                  <a:cubicBezTo>
                    <a:pt x="16776" y="9051"/>
                    <a:pt x="16727" y="9113"/>
                    <a:pt x="16681" y="9176"/>
                  </a:cubicBezTo>
                  <a:cubicBezTo>
                    <a:pt x="16633" y="9241"/>
                    <a:pt x="16587" y="9307"/>
                    <a:pt x="16543" y="9375"/>
                  </a:cubicBezTo>
                  <a:cubicBezTo>
                    <a:pt x="16495" y="9444"/>
                    <a:pt x="16448" y="9523"/>
                    <a:pt x="16408" y="9598"/>
                  </a:cubicBezTo>
                  <a:cubicBezTo>
                    <a:pt x="16366" y="9674"/>
                    <a:pt x="16324" y="9750"/>
                    <a:pt x="16288" y="9830"/>
                  </a:cubicBezTo>
                  <a:cubicBezTo>
                    <a:pt x="16252" y="9903"/>
                    <a:pt x="16221" y="9978"/>
                    <a:pt x="16192" y="10054"/>
                  </a:cubicBezTo>
                  <a:cubicBezTo>
                    <a:pt x="16178" y="10092"/>
                    <a:pt x="16164" y="10130"/>
                    <a:pt x="16151" y="10168"/>
                  </a:cubicBezTo>
                  <a:cubicBezTo>
                    <a:pt x="16125" y="10246"/>
                    <a:pt x="16096" y="10331"/>
                    <a:pt x="16074" y="10411"/>
                  </a:cubicBezTo>
                  <a:cubicBezTo>
                    <a:pt x="16043" y="10529"/>
                    <a:pt x="16012" y="10645"/>
                    <a:pt x="15984" y="10764"/>
                  </a:cubicBezTo>
                  <a:cubicBezTo>
                    <a:pt x="15930" y="10992"/>
                    <a:pt x="15876" y="11220"/>
                    <a:pt x="15836" y="11451"/>
                  </a:cubicBezTo>
                  <a:cubicBezTo>
                    <a:pt x="15804" y="11637"/>
                    <a:pt x="15774" y="11824"/>
                    <a:pt x="15746" y="12011"/>
                  </a:cubicBezTo>
                  <a:cubicBezTo>
                    <a:pt x="15726" y="12149"/>
                    <a:pt x="15704" y="12287"/>
                    <a:pt x="15692" y="12426"/>
                  </a:cubicBezTo>
                  <a:cubicBezTo>
                    <a:pt x="15684" y="12529"/>
                    <a:pt x="15675" y="12613"/>
                    <a:pt x="15671" y="12715"/>
                  </a:cubicBezTo>
                  <a:cubicBezTo>
                    <a:pt x="15667" y="12839"/>
                    <a:pt x="15663" y="12965"/>
                    <a:pt x="15665" y="13090"/>
                  </a:cubicBezTo>
                  <a:cubicBezTo>
                    <a:pt x="15669" y="13216"/>
                    <a:pt x="15673" y="13341"/>
                    <a:pt x="15680" y="13465"/>
                  </a:cubicBezTo>
                  <a:cubicBezTo>
                    <a:pt x="15685" y="13552"/>
                    <a:pt x="15690" y="13641"/>
                    <a:pt x="15701" y="13727"/>
                  </a:cubicBezTo>
                  <a:cubicBezTo>
                    <a:pt x="15711" y="13828"/>
                    <a:pt x="15724" y="13930"/>
                    <a:pt x="15738" y="14030"/>
                  </a:cubicBezTo>
                  <a:cubicBezTo>
                    <a:pt x="15697" y="14090"/>
                    <a:pt x="15656" y="14150"/>
                    <a:pt x="15612" y="14208"/>
                  </a:cubicBezTo>
                  <a:cubicBezTo>
                    <a:pt x="15589" y="14239"/>
                    <a:pt x="15565" y="14270"/>
                    <a:pt x="15542" y="14301"/>
                  </a:cubicBezTo>
                  <a:cubicBezTo>
                    <a:pt x="15500" y="14352"/>
                    <a:pt x="15448" y="14409"/>
                    <a:pt x="15394" y="14462"/>
                  </a:cubicBezTo>
                  <a:cubicBezTo>
                    <a:pt x="15349" y="14507"/>
                    <a:pt x="15291" y="14553"/>
                    <a:pt x="15229" y="14594"/>
                  </a:cubicBezTo>
                  <a:cubicBezTo>
                    <a:pt x="15207" y="14605"/>
                    <a:pt x="15175" y="14624"/>
                    <a:pt x="15145" y="14642"/>
                  </a:cubicBezTo>
                  <a:cubicBezTo>
                    <a:pt x="15089" y="14672"/>
                    <a:pt x="15022" y="14703"/>
                    <a:pt x="14953" y="14729"/>
                  </a:cubicBezTo>
                  <a:cubicBezTo>
                    <a:pt x="14883" y="14755"/>
                    <a:pt x="14813" y="14776"/>
                    <a:pt x="14741" y="14791"/>
                  </a:cubicBezTo>
                  <a:cubicBezTo>
                    <a:pt x="14671" y="14806"/>
                    <a:pt x="14599" y="14815"/>
                    <a:pt x="14528" y="14818"/>
                  </a:cubicBezTo>
                  <a:lnTo>
                    <a:pt x="14538" y="14816"/>
                  </a:lnTo>
                  <a:cubicBezTo>
                    <a:pt x="14505" y="14816"/>
                    <a:pt x="14471" y="14816"/>
                    <a:pt x="14438" y="14815"/>
                  </a:cubicBezTo>
                  <a:cubicBezTo>
                    <a:pt x="14403" y="14811"/>
                    <a:pt x="14369" y="14806"/>
                    <a:pt x="14335" y="14803"/>
                  </a:cubicBezTo>
                  <a:cubicBezTo>
                    <a:pt x="14271" y="14791"/>
                    <a:pt x="14199" y="14771"/>
                    <a:pt x="14128" y="14746"/>
                  </a:cubicBezTo>
                  <a:cubicBezTo>
                    <a:pt x="14063" y="14724"/>
                    <a:pt x="13992" y="14694"/>
                    <a:pt x="13921" y="14659"/>
                  </a:cubicBezTo>
                  <a:cubicBezTo>
                    <a:pt x="13886" y="14642"/>
                    <a:pt x="13851" y="14625"/>
                    <a:pt x="13816" y="14607"/>
                  </a:cubicBezTo>
                  <a:cubicBezTo>
                    <a:pt x="13748" y="14572"/>
                    <a:pt x="13683" y="14534"/>
                    <a:pt x="13619" y="14493"/>
                  </a:cubicBezTo>
                  <a:cubicBezTo>
                    <a:pt x="13554" y="14452"/>
                    <a:pt x="13489" y="14409"/>
                    <a:pt x="13427" y="14365"/>
                  </a:cubicBezTo>
                  <a:cubicBezTo>
                    <a:pt x="13366" y="14320"/>
                    <a:pt x="13298" y="14267"/>
                    <a:pt x="13232" y="14210"/>
                  </a:cubicBezTo>
                  <a:cubicBezTo>
                    <a:pt x="13200" y="14180"/>
                    <a:pt x="13167" y="14151"/>
                    <a:pt x="13134" y="14122"/>
                  </a:cubicBezTo>
                  <a:cubicBezTo>
                    <a:pt x="13077" y="14068"/>
                    <a:pt x="13015" y="14006"/>
                    <a:pt x="12954" y="13941"/>
                  </a:cubicBezTo>
                  <a:cubicBezTo>
                    <a:pt x="12925" y="13909"/>
                    <a:pt x="12895" y="13875"/>
                    <a:pt x="12865" y="13843"/>
                  </a:cubicBezTo>
                  <a:cubicBezTo>
                    <a:pt x="12753" y="13708"/>
                    <a:pt x="12645" y="13570"/>
                    <a:pt x="12545" y="13426"/>
                  </a:cubicBezTo>
                  <a:cubicBezTo>
                    <a:pt x="12471" y="13320"/>
                    <a:pt x="12399" y="13214"/>
                    <a:pt x="12329" y="13105"/>
                  </a:cubicBezTo>
                  <a:cubicBezTo>
                    <a:pt x="12223" y="12936"/>
                    <a:pt x="12118" y="12763"/>
                    <a:pt x="12024" y="12583"/>
                  </a:cubicBezTo>
                  <a:cubicBezTo>
                    <a:pt x="11944" y="12427"/>
                    <a:pt x="11866" y="12271"/>
                    <a:pt x="11791" y="12114"/>
                  </a:cubicBezTo>
                  <a:cubicBezTo>
                    <a:pt x="11712" y="11945"/>
                    <a:pt x="11635" y="11774"/>
                    <a:pt x="11568" y="11599"/>
                  </a:cubicBezTo>
                  <a:cubicBezTo>
                    <a:pt x="11541" y="11530"/>
                    <a:pt x="11515" y="11461"/>
                    <a:pt x="11491" y="11390"/>
                  </a:cubicBezTo>
                  <a:cubicBezTo>
                    <a:pt x="11492" y="11384"/>
                    <a:pt x="11493" y="11378"/>
                    <a:pt x="11494" y="11372"/>
                  </a:cubicBezTo>
                  <a:cubicBezTo>
                    <a:pt x="11553" y="11069"/>
                    <a:pt x="11615" y="10767"/>
                    <a:pt x="11694" y="10469"/>
                  </a:cubicBezTo>
                  <a:cubicBezTo>
                    <a:pt x="11775" y="10165"/>
                    <a:pt x="11865" y="9865"/>
                    <a:pt x="11962" y="9567"/>
                  </a:cubicBezTo>
                  <a:cubicBezTo>
                    <a:pt x="12031" y="9365"/>
                    <a:pt x="12105" y="9153"/>
                    <a:pt x="12191" y="8947"/>
                  </a:cubicBezTo>
                  <a:cubicBezTo>
                    <a:pt x="12225" y="8867"/>
                    <a:pt x="12258" y="8788"/>
                    <a:pt x="12293" y="8710"/>
                  </a:cubicBezTo>
                  <a:cubicBezTo>
                    <a:pt x="12325" y="8636"/>
                    <a:pt x="12359" y="8562"/>
                    <a:pt x="12394" y="8489"/>
                  </a:cubicBezTo>
                  <a:cubicBezTo>
                    <a:pt x="12465" y="8343"/>
                    <a:pt x="12537" y="8195"/>
                    <a:pt x="12614" y="8052"/>
                  </a:cubicBezTo>
                  <a:cubicBezTo>
                    <a:pt x="12653" y="7979"/>
                    <a:pt x="12694" y="7907"/>
                    <a:pt x="12735" y="7836"/>
                  </a:cubicBezTo>
                  <a:cubicBezTo>
                    <a:pt x="12777" y="7763"/>
                    <a:pt x="12820" y="7690"/>
                    <a:pt x="12865" y="7620"/>
                  </a:cubicBezTo>
                  <a:cubicBezTo>
                    <a:pt x="12962" y="7471"/>
                    <a:pt x="13061" y="7324"/>
                    <a:pt x="13168" y="7183"/>
                  </a:cubicBezTo>
                  <a:cubicBezTo>
                    <a:pt x="13250" y="7077"/>
                    <a:pt x="13332" y="6973"/>
                    <a:pt x="13418" y="6869"/>
                  </a:cubicBezTo>
                  <a:cubicBezTo>
                    <a:pt x="13536" y="6731"/>
                    <a:pt x="13657" y="6593"/>
                    <a:pt x="13784" y="6462"/>
                  </a:cubicBezTo>
                  <a:cubicBezTo>
                    <a:pt x="13906" y="6335"/>
                    <a:pt x="14031" y="6211"/>
                    <a:pt x="14159" y="6089"/>
                  </a:cubicBezTo>
                  <a:cubicBezTo>
                    <a:pt x="14336" y="5923"/>
                    <a:pt x="14524" y="5754"/>
                    <a:pt x="14722" y="5595"/>
                  </a:cubicBezTo>
                  <a:cubicBezTo>
                    <a:pt x="14822" y="5515"/>
                    <a:pt x="14924" y="5434"/>
                    <a:pt x="15028" y="5355"/>
                  </a:cubicBezTo>
                  <a:cubicBezTo>
                    <a:pt x="15129" y="5279"/>
                    <a:pt x="15233" y="5203"/>
                    <a:pt x="15337" y="5129"/>
                  </a:cubicBezTo>
                  <a:cubicBezTo>
                    <a:pt x="15479" y="5028"/>
                    <a:pt x="15624" y="4929"/>
                    <a:pt x="15770" y="4834"/>
                  </a:cubicBezTo>
                  <a:cubicBezTo>
                    <a:pt x="15919" y="4739"/>
                    <a:pt x="16070" y="4645"/>
                    <a:pt x="16222" y="4554"/>
                  </a:cubicBezTo>
                  <a:cubicBezTo>
                    <a:pt x="16378" y="4460"/>
                    <a:pt x="16532" y="4368"/>
                    <a:pt x="16689" y="4279"/>
                  </a:cubicBezTo>
                  <a:cubicBezTo>
                    <a:pt x="16805" y="4214"/>
                    <a:pt x="16920" y="4151"/>
                    <a:pt x="17037" y="4088"/>
                  </a:cubicBezTo>
                  <a:cubicBezTo>
                    <a:pt x="17236" y="3986"/>
                    <a:pt x="17438" y="3883"/>
                    <a:pt x="17644" y="3795"/>
                  </a:cubicBezTo>
                  <a:cubicBezTo>
                    <a:pt x="17656" y="3791"/>
                    <a:pt x="17669" y="3785"/>
                    <a:pt x="17680" y="3780"/>
                  </a:cubicBezTo>
                  <a:close/>
                  <a:moveTo>
                    <a:pt x="20508" y="11842"/>
                  </a:moveTo>
                  <a:cubicBezTo>
                    <a:pt x="20516" y="11878"/>
                    <a:pt x="20526" y="11913"/>
                    <a:pt x="20535" y="11948"/>
                  </a:cubicBezTo>
                  <a:cubicBezTo>
                    <a:pt x="20590" y="12162"/>
                    <a:pt x="20650" y="12373"/>
                    <a:pt x="20723" y="12581"/>
                  </a:cubicBezTo>
                  <a:cubicBezTo>
                    <a:pt x="20753" y="12664"/>
                    <a:pt x="20782" y="12747"/>
                    <a:pt x="20814" y="12829"/>
                  </a:cubicBezTo>
                  <a:cubicBezTo>
                    <a:pt x="20841" y="12956"/>
                    <a:pt x="20871" y="13084"/>
                    <a:pt x="20908" y="13209"/>
                  </a:cubicBezTo>
                  <a:cubicBezTo>
                    <a:pt x="20947" y="13341"/>
                    <a:pt x="20985" y="13472"/>
                    <a:pt x="21030" y="13602"/>
                  </a:cubicBezTo>
                  <a:cubicBezTo>
                    <a:pt x="21074" y="13727"/>
                    <a:pt x="21117" y="13853"/>
                    <a:pt x="21168" y="13977"/>
                  </a:cubicBezTo>
                  <a:cubicBezTo>
                    <a:pt x="21216" y="14098"/>
                    <a:pt x="21267" y="14217"/>
                    <a:pt x="21321" y="14336"/>
                  </a:cubicBezTo>
                  <a:cubicBezTo>
                    <a:pt x="21319" y="14337"/>
                    <a:pt x="21318" y="14340"/>
                    <a:pt x="21315" y="14341"/>
                  </a:cubicBezTo>
                  <a:cubicBezTo>
                    <a:pt x="21135" y="14527"/>
                    <a:pt x="20952" y="14709"/>
                    <a:pt x="20765" y="14889"/>
                  </a:cubicBezTo>
                  <a:cubicBezTo>
                    <a:pt x="20763" y="14886"/>
                    <a:pt x="20762" y="14882"/>
                    <a:pt x="20761" y="14879"/>
                  </a:cubicBezTo>
                  <a:cubicBezTo>
                    <a:pt x="20709" y="14714"/>
                    <a:pt x="20658" y="14545"/>
                    <a:pt x="20617" y="14373"/>
                  </a:cubicBezTo>
                  <a:cubicBezTo>
                    <a:pt x="20596" y="14286"/>
                    <a:pt x="20575" y="14200"/>
                    <a:pt x="20557" y="14113"/>
                  </a:cubicBezTo>
                  <a:cubicBezTo>
                    <a:pt x="20538" y="14029"/>
                    <a:pt x="20521" y="13943"/>
                    <a:pt x="20505" y="13859"/>
                  </a:cubicBezTo>
                  <a:cubicBezTo>
                    <a:pt x="20466" y="13641"/>
                    <a:pt x="20430" y="13420"/>
                    <a:pt x="20404" y="13197"/>
                  </a:cubicBezTo>
                  <a:cubicBezTo>
                    <a:pt x="20380" y="12975"/>
                    <a:pt x="20360" y="12752"/>
                    <a:pt x="20345" y="12528"/>
                  </a:cubicBezTo>
                  <a:cubicBezTo>
                    <a:pt x="20343" y="12481"/>
                    <a:pt x="20340" y="12433"/>
                    <a:pt x="20337" y="12384"/>
                  </a:cubicBezTo>
                  <a:cubicBezTo>
                    <a:pt x="20386" y="12254"/>
                    <a:pt x="20432" y="12121"/>
                    <a:pt x="20469" y="11987"/>
                  </a:cubicBezTo>
                  <a:cubicBezTo>
                    <a:pt x="20482" y="11939"/>
                    <a:pt x="20496" y="11890"/>
                    <a:pt x="20508" y="11842"/>
                  </a:cubicBezTo>
                  <a:close/>
                  <a:moveTo>
                    <a:pt x="20168" y="10924"/>
                  </a:moveTo>
                  <a:lnTo>
                    <a:pt x="20168" y="10924"/>
                  </a:lnTo>
                  <a:cubicBezTo>
                    <a:pt x="20156" y="11136"/>
                    <a:pt x="20148" y="11350"/>
                    <a:pt x="20148" y="11562"/>
                  </a:cubicBezTo>
                  <a:cubicBezTo>
                    <a:pt x="20147" y="11707"/>
                    <a:pt x="20147" y="11852"/>
                    <a:pt x="20151" y="11996"/>
                  </a:cubicBezTo>
                  <a:cubicBezTo>
                    <a:pt x="20155" y="12114"/>
                    <a:pt x="20161" y="12232"/>
                    <a:pt x="20168" y="12349"/>
                  </a:cubicBezTo>
                  <a:cubicBezTo>
                    <a:pt x="20138" y="12432"/>
                    <a:pt x="20105" y="12513"/>
                    <a:pt x="20072" y="12593"/>
                  </a:cubicBezTo>
                  <a:cubicBezTo>
                    <a:pt x="20000" y="12763"/>
                    <a:pt x="19925" y="12932"/>
                    <a:pt x="19847" y="13099"/>
                  </a:cubicBezTo>
                  <a:cubicBezTo>
                    <a:pt x="19747" y="13305"/>
                    <a:pt x="19644" y="13509"/>
                    <a:pt x="19530" y="13708"/>
                  </a:cubicBezTo>
                  <a:cubicBezTo>
                    <a:pt x="19424" y="13890"/>
                    <a:pt x="19315" y="14070"/>
                    <a:pt x="19202" y="14248"/>
                  </a:cubicBezTo>
                  <a:cubicBezTo>
                    <a:pt x="19054" y="14477"/>
                    <a:pt x="18900" y="14703"/>
                    <a:pt x="18737" y="14925"/>
                  </a:cubicBezTo>
                  <a:cubicBezTo>
                    <a:pt x="18737" y="14924"/>
                    <a:pt x="18736" y="14923"/>
                    <a:pt x="18734" y="14922"/>
                  </a:cubicBezTo>
                  <a:cubicBezTo>
                    <a:pt x="18679" y="14860"/>
                    <a:pt x="18625" y="14797"/>
                    <a:pt x="18573" y="14732"/>
                  </a:cubicBezTo>
                  <a:cubicBezTo>
                    <a:pt x="18528" y="14676"/>
                    <a:pt x="18478" y="14611"/>
                    <a:pt x="18430" y="14544"/>
                  </a:cubicBezTo>
                  <a:cubicBezTo>
                    <a:pt x="18383" y="14479"/>
                    <a:pt x="18338" y="14413"/>
                    <a:pt x="18297" y="14346"/>
                  </a:cubicBezTo>
                  <a:cubicBezTo>
                    <a:pt x="18259" y="14284"/>
                    <a:pt x="18218" y="14216"/>
                    <a:pt x="18180" y="14146"/>
                  </a:cubicBezTo>
                  <a:cubicBezTo>
                    <a:pt x="18142" y="14075"/>
                    <a:pt x="18106" y="14005"/>
                    <a:pt x="18072" y="13933"/>
                  </a:cubicBezTo>
                  <a:cubicBezTo>
                    <a:pt x="18030" y="13845"/>
                    <a:pt x="17989" y="13758"/>
                    <a:pt x="17952" y="13667"/>
                  </a:cubicBezTo>
                  <a:cubicBezTo>
                    <a:pt x="17958" y="13659"/>
                    <a:pt x="17967" y="13651"/>
                    <a:pt x="17975" y="13643"/>
                  </a:cubicBezTo>
                  <a:cubicBezTo>
                    <a:pt x="18380" y="13236"/>
                    <a:pt x="18767" y="12811"/>
                    <a:pt x="19134" y="12368"/>
                  </a:cubicBezTo>
                  <a:cubicBezTo>
                    <a:pt x="19194" y="12296"/>
                    <a:pt x="19255" y="12222"/>
                    <a:pt x="19313" y="12148"/>
                  </a:cubicBezTo>
                  <a:cubicBezTo>
                    <a:pt x="19397" y="12039"/>
                    <a:pt x="19483" y="11933"/>
                    <a:pt x="19565" y="11822"/>
                  </a:cubicBezTo>
                  <a:cubicBezTo>
                    <a:pt x="19646" y="11712"/>
                    <a:pt x="19726" y="11604"/>
                    <a:pt x="19804" y="11491"/>
                  </a:cubicBezTo>
                  <a:cubicBezTo>
                    <a:pt x="19880" y="11379"/>
                    <a:pt x="19955" y="11265"/>
                    <a:pt x="20029" y="11151"/>
                  </a:cubicBezTo>
                  <a:lnTo>
                    <a:pt x="20028" y="11151"/>
                  </a:lnTo>
                  <a:cubicBezTo>
                    <a:pt x="20076" y="11076"/>
                    <a:pt x="20123" y="11001"/>
                    <a:pt x="20168" y="10924"/>
                  </a:cubicBezTo>
                  <a:close/>
                  <a:moveTo>
                    <a:pt x="17947" y="1743"/>
                  </a:moveTo>
                  <a:cubicBezTo>
                    <a:pt x="18125" y="1745"/>
                    <a:pt x="18303" y="1747"/>
                    <a:pt x="18482" y="1754"/>
                  </a:cubicBezTo>
                  <a:cubicBezTo>
                    <a:pt x="18657" y="1760"/>
                    <a:pt x="18833" y="1770"/>
                    <a:pt x="19008" y="1781"/>
                  </a:cubicBezTo>
                  <a:cubicBezTo>
                    <a:pt x="19318" y="1805"/>
                    <a:pt x="19626" y="1833"/>
                    <a:pt x="19933" y="1878"/>
                  </a:cubicBezTo>
                  <a:cubicBezTo>
                    <a:pt x="20108" y="1902"/>
                    <a:pt x="20282" y="1928"/>
                    <a:pt x="20455" y="1960"/>
                  </a:cubicBezTo>
                  <a:cubicBezTo>
                    <a:pt x="20581" y="1984"/>
                    <a:pt x="20707" y="2010"/>
                    <a:pt x="20833" y="2036"/>
                  </a:cubicBezTo>
                  <a:cubicBezTo>
                    <a:pt x="21131" y="2102"/>
                    <a:pt x="21429" y="2173"/>
                    <a:pt x="21722" y="2260"/>
                  </a:cubicBezTo>
                  <a:cubicBezTo>
                    <a:pt x="21891" y="2310"/>
                    <a:pt x="22059" y="2361"/>
                    <a:pt x="22227" y="2418"/>
                  </a:cubicBezTo>
                  <a:cubicBezTo>
                    <a:pt x="22350" y="2460"/>
                    <a:pt x="22473" y="2503"/>
                    <a:pt x="22595" y="2547"/>
                  </a:cubicBezTo>
                  <a:cubicBezTo>
                    <a:pt x="22775" y="2614"/>
                    <a:pt x="22955" y="2684"/>
                    <a:pt x="23133" y="2758"/>
                  </a:cubicBezTo>
                  <a:cubicBezTo>
                    <a:pt x="23116" y="2773"/>
                    <a:pt x="23098" y="2789"/>
                    <a:pt x="23081" y="2806"/>
                  </a:cubicBezTo>
                  <a:cubicBezTo>
                    <a:pt x="22962" y="2919"/>
                    <a:pt x="22846" y="3033"/>
                    <a:pt x="22731" y="3152"/>
                  </a:cubicBezTo>
                  <a:cubicBezTo>
                    <a:pt x="22631" y="3125"/>
                    <a:pt x="22530" y="3101"/>
                    <a:pt x="22429" y="3078"/>
                  </a:cubicBezTo>
                  <a:cubicBezTo>
                    <a:pt x="22341" y="3057"/>
                    <a:pt x="22250" y="3039"/>
                    <a:pt x="22160" y="3023"/>
                  </a:cubicBezTo>
                  <a:cubicBezTo>
                    <a:pt x="22031" y="3000"/>
                    <a:pt x="21902" y="2976"/>
                    <a:pt x="21773" y="2959"/>
                  </a:cubicBezTo>
                  <a:cubicBezTo>
                    <a:pt x="21556" y="2933"/>
                    <a:pt x="21339" y="2911"/>
                    <a:pt x="21120" y="2901"/>
                  </a:cubicBezTo>
                  <a:cubicBezTo>
                    <a:pt x="21057" y="2899"/>
                    <a:pt x="20993" y="2897"/>
                    <a:pt x="20929" y="2894"/>
                  </a:cubicBezTo>
                  <a:cubicBezTo>
                    <a:pt x="20908" y="2883"/>
                    <a:pt x="20887" y="2870"/>
                    <a:pt x="20866" y="2859"/>
                  </a:cubicBezTo>
                  <a:cubicBezTo>
                    <a:pt x="20679" y="2751"/>
                    <a:pt x="20489" y="2647"/>
                    <a:pt x="20292" y="2557"/>
                  </a:cubicBezTo>
                  <a:cubicBezTo>
                    <a:pt x="20165" y="2500"/>
                    <a:pt x="20038" y="2442"/>
                    <a:pt x="19908" y="2392"/>
                  </a:cubicBezTo>
                  <a:cubicBezTo>
                    <a:pt x="19819" y="2360"/>
                    <a:pt x="19728" y="2324"/>
                    <a:pt x="19638" y="2295"/>
                  </a:cubicBezTo>
                  <a:cubicBezTo>
                    <a:pt x="19515" y="2256"/>
                    <a:pt x="19393" y="2215"/>
                    <a:pt x="19267" y="2188"/>
                  </a:cubicBezTo>
                  <a:cubicBezTo>
                    <a:pt x="19189" y="2170"/>
                    <a:pt x="19111" y="2152"/>
                    <a:pt x="19032" y="2138"/>
                  </a:cubicBezTo>
                  <a:cubicBezTo>
                    <a:pt x="18762" y="2093"/>
                    <a:pt x="18490" y="2063"/>
                    <a:pt x="18216" y="2060"/>
                  </a:cubicBezTo>
                  <a:cubicBezTo>
                    <a:pt x="18157" y="2059"/>
                    <a:pt x="18099" y="2058"/>
                    <a:pt x="18040" y="2058"/>
                  </a:cubicBezTo>
                  <a:cubicBezTo>
                    <a:pt x="17955" y="2058"/>
                    <a:pt x="17869" y="2060"/>
                    <a:pt x="17784" y="2065"/>
                  </a:cubicBezTo>
                  <a:cubicBezTo>
                    <a:pt x="17689" y="2072"/>
                    <a:pt x="17595" y="2077"/>
                    <a:pt x="17500" y="2088"/>
                  </a:cubicBezTo>
                  <a:cubicBezTo>
                    <a:pt x="17370" y="2106"/>
                    <a:pt x="17239" y="2123"/>
                    <a:pt x="17110" y="2151"/>
                  </a:cubicBezTo>
                  <a:cubicBezTo>
                    <a:pt x="17038" y="2166"/>
                    <a:pt x="16965" y="2181"/>
                    <a:pt x="16895" y="2197"/>
                  </a:cubicBezTo>
                  <a:cubicBezTo>
                    <a:pt x="16789" y="2180"/>
                    <a:pt x="16684" y="2166"/>
                    <a:pt x="16576" y="2159"/>
                  </a:cubicBezTo>
                  <a:cubicBezTo>
                    <a:pt x="16480" y="2152"/>
                    <a:pt x="16382" y="2143"/>
                    <a:pt x="16285" y="2142"/>
                  </a:cubicBezTo>
                  <a:cubicBezTo>
                    <a:pt x="16230" y="2140"/>
                    <a:pt x="16176" y="2140"/>
                    <a:pt x="16121" y="2140"/>
                  </a:cubicBezTo>
                  <a:cubicBezTo>
                    <a:pt x="15944" y="2140"/>
                    <a:pt x="15766" y="2147"/>
                    <a:pt x="15590" y="2173"/>
                  </a:cubicBezTo>
                  <a:cubicBezTo>
                    <a:pt x="15500" y="2184"/>
                    <a:pt x="15411" y="2199"/>
                    <a:pt x="15322" y="2215"/>
                  </a:cubicBezTo>
                  <a:lnTo>
                    <a:pt x="15187" y="2242"/>
                  </a:lnTo>
                  <a:cubicBezTo>
                    <a:pt x="15095" y="2260"/>
                    <a:pt x="14999" y="2284"/>
                    <a:pt x="14909" y="2308"/>
                  </a:cubicBezTo>
                  <a:cubicBezTo>
                    <a:pt x="14776" y="2345"/>
                    <a:pt x="14643" y="2381"/>
                    <a:pt x="14511" y="2424"/>
                  </a:cubicBezTo>
                  <a:cubicBezTo>
                    <a:pt x="14382" y="2467"/>
                    <a:pt x="14253" y="2512"/>
                    <a:pt x="14123" y="2560"/>
                  </a:cubicBezTo>
                  <a:cubicBezTo>
                    <a:pt x="13884" y="2647"/>
                    <a:pt x="13648" y="2742"/>
                    <a:pt x="13419" y="2854"/>
                  </a:cubicBezTo>
                  <a:cubicBezTo>
                    <a:pt x="13219" y="2951"/>
                    <a:pt x="13021" y="3053"/>
                    <a:pt x="12827" y="3164"/>
                  </a:cubicBezTo>
                  <a:cubicBezTo>
                    <a:pt x="12704" y="3234"/>
                    <a:pt x="12581" y="3306"/>
                    <a:pt x="12461" y="3381"/>
                  </a:cubicBezTo>
                  <a:cubicBezTo>
                    <a:pt x="12343" y="3453"/>
                    <a:pt x="12225" y="3526"/>
                    <a:pt x="12111" y="3605"/>
                  </a:cubicBezTo>
                  <a:cubicBezTo>
                    <a:pt x="11925" y="3732"/>
                    <a:pt x="11740" y="3862"/>
                    <a:pt x="11563" y="4003"/>
                  </a:cubicBezTo>
                  <a:cubicBezTo>
                    <a:pt x="11320" y="4196"/>
                    <a:pt x="11079" y="4393"/>
                    <a:pt x="10847" y="4602"/>
                  </a:cubicBezTo>
                  <a:cubicBezTo>
                    <a:pt x="10678" y="4755"/>
                    <a:pt x="10510" y="4908"/>
                    <a:pt x="10350" y="5071"/>
                  </a:cubicBezTo>
                  <a:cubicBezTo>
                    <a:pt x="10089" y="5333"/>
                    <a:pt x="9837" y="5606"/>
                    <a:pt x="9601" y="5891"/>
                  </a:cubicBezTo>
                  <a:cubicBezTo>
                    <a:pt x="9559" y="5932"/>
                    <a:pt x="9515" y="5972"/>
                    <a:pt x="9473" y="6014"/>
                  </a:cubicBezTo>
                  <a:cubicBezTo>
                    <a:pt x="9315" y="6174"/>
                    <a:pt x="9161" y="6338"/>
                    <a:pt x="9023" y="6515"/>
                  </a:cubicBezTo>
                  <a:cubicBezTo>
                    <a:pt x="8967" y="6584"/>
                    <a:pt x="8913" y="6654"/>
                    <a:pt x="8860" y="6725"/>
                  </a:cubicBezTo>
                  <a:cubicBezTo>
                    <a:pt x="8835" y="6761"/>
                    <a:pt x="8809" y="6796"/>
                    <a:pt x="8783" y="6833"/>
                  </a:cubicBezTo>
                  <a:cubicBezTo>
                    <a:pt x="8732" y="6910"/>
                    <a:pt x="8680" y="6986"/>
                    <a:pt x="8631" y="7066"/>
                  </a:cubicBezTo>
                  <a:cubicBezTo>
                    <a:pt x="8492" y="7294"/>
                    <a:pt x="8358" y="7529"/>
                    <a:pt x="8244" y="7772"/>
                  </a:cubicBezTo>
                  <a:cubicBezTo>
                    <a:pt x="8138" y="8003"/>
                    <a:pt x="8040" y="8236"/>
                    <a:pt x="7958" y="8477"/>
                  </a:cubicBezTo>
                  <a:cubicBezTo>
                    <a:pt x="7929" y="8534"/>
                    <a:pt x="7901" y="8592"/>
                    <a:pt x="7875" y="8650"/>
                  </a:cubicBezTo>
                  <a:cubicBezTo>
                    <a:pt x="7746" y="8926"/>
                    <a:pt x="7622" y="9207"/>
                    <a:pt x="7509" y="9489"/>
                  </a:cubicBezTo>
                  <a:cubicBezTo>
                    <a:pt x="7430" y="9683"/>
                    <a:pt x="7349" y="9876"/>
                    <a:pt x="7285" y="10075"/>
                  </a:cubicBezTo>
                  <a:cubicBezTo>
                    <a:pt x="7247" y="10189"/>
                    <a:pt x="7211" y="10305"/>
                    <a:pt x="7184" y="10422"/>
                  </a:cubicBezTo>
                  <a:cubicBezTo>
                    <a:pt x="7158" y="10538"/>
                    <a:pt x="7132" y="10653"/>
                    <a:pt x="7109" y="10770"/>
                  </a:cubicBezTo>
                  <a:cubicBezTo>
                    <a:pt x="7070" y="10968"/>
                    <a:pt x="7039" y="11167"/>
                    <a:pt x="7019" y="11368"/>
                  </a:cubicBezTo>
                  <a:cubicBezTo>
                    <a:pt x="7010" y="11454"/>
                    <a:pt x="7002" y="11540"/>
                    <a:pt x="6993" y="11627"/>
                  </a:cubicBezTo>
                  <a:cubicBezTo>
                    <a:pt x="6985" y="11722"/>
                    <a:pt x="6977" y="11816"/>
                    <a:pt x="6971" y="11912"/>
                  </a:cubicBezTo>
                  <a:cubicBezTo>
                    <a:pt x="6965" y="12009"/>
                    <a:pt x="6960" y="12111"/>
                    <a:pt x="6957" y="12208"/>
                  </a:cubicBezTo>
                  <a:cubicBezTo>
                    <a:pt x="6949" y="12494"/>
                    <a:pt x="6945" y="12781"/>
                    <a:pt x="6952" y="13067"/>
                  </a:cubicBezTo>
                  <a:cubicBezTo>
                    <a:pt x="6959" y="13296"/>
                    <a:pt x="6967" y="13527"/>
                    <a:pt x="6985" y="13755"/>
                  </a:cubicBezTo>
                  <a:cubicBezTo>
                    <a:pt x="6995" y="13889"/>
                    <a:pt x="7004" y="14023"/>
                    <a:pt x="7022" y="14156"/>
                  </a:cubicBezTo>
                  <a:cubicBezTo>
                    <a:pt x="7032" y="14244"/>
                    <a:pt x="7045" y="14331"/>
                    <a:pt x="7058" y="14420"/>
                  </a:cubicBezTo>
                  <a:cubicBezTo>
                    <a:pt x="7065" y="14463"/>
                    <a:pt x="7074" y="14507"/>
                    <a:pt x="7082" y="14551"/>
                  </a:cubicBezTo>
                  <a:cubicBezTo>
                    <a:pt x="7105" y="14682"/>
                    <a:pt x="7136" y="14814"/>
                    <a:pt x="7170" y="14943"/>
                  </a:cubicBezTo>
                  <a:lnTo>
                    <a:pt x="7170" y="14943"/>
                  </a:lnTo>
                  <a:cubicBezTo>
                    <a:pt x="7094" y="14864"/>
                    <a:pt x="7015" y="14785"/>
                    <a:pt x="6937" y="14706"/>
                  </a:cubicBezTo>
                  <a:cubicBezTo>
                    <a:pt x="6808" y="14575"/>
                    <a:pt x="6680" y="14443"/>
                    <a:pt x="6543" y="14321"/>
                  </a:cubicBezTo>
                  <a:cubicBezTo>
                    <a:pt x="6518" y="14299"/>
                    <a:pt x="6494" y="14276"/>
                    <a:pt x="6468" y="14254"/>
                  </a:cubicBezTo>
                  <a:cubicBezTo>
                    <a:pt x="6467" y="14249"/>
                    <a:pt x="6465" y="14244"/>
                    <a:pt x="6463" y="14239"/>
                  </a:cubicBezTo>
                  <a:cubicBezTo>
                    <a:pt x="6418" y="14124"/>
                    <a:pt x="6376" y="14007"/>
                    <a:pt x="6336" y="13890"/>
                  </a:cubicBezTo>
                  <a:cubicBezTo>
                    <a:pt x="6286" y="13736"/>
                    <a:pt x="6237" y="13581"/>
                    <a:pt x="6199" y="13421"/>
                  </a:cubicBezTo>
                  <a:cubicBezTo>
                    <a:pt x="6170" y="13303"/>
                    <a:pt x="6144" y="13182"/>
                    <a:pt x="6120" y="13061"/>
                  </a:cubicBezTo>
                  <a:cubicBezTo>
                    <a:pt x="6093" y="12923"/>
                    <a:pt x="6068" y="12782"/>
                    <a:pt x="6052" y="12641"/>
                  </a:cubicBezTo>
                  <a:cubicBezTo>
                    <a:pt x="6039" y="12547"/>
                    <a:pt x="6030" y="12453"/>
                    <a:pt x="6021" y="12358"/>
                  </a:cubicBezTo>
                  <a:cubicBezTo>
                    <a:pt x="6018" y="12313"/>
                    <a:pt x="6015" y="12269"/>
                    <a:pt x="6012" y="12224"/>
                  </a:cubicBezTo>
                  <a:cubicBezTo>
                    <a:pt x="6005" y="12093"/>
                    <a:pt x="6001" y="11964"/>
                    <a:pt x="6003" y="11834"/>
                  </a:cubicBezTo>
                  <a:cubicBezTo>
                    <a:pt x="6004" y="11748"/>
                    <a:pt x="6008" y="11662"/>
                    <a:pt x="6012" y="11576"/>
                  </a:cubicBezTo>
                  <a:cubicBezTo>
                    <a:pt x="6025" y="11398"/>
                    <a:pt x="6040" y="11220"/>
                    <a:pt x="6067" y="11044"/>
                  </a:cubicBezTo>
                  <a:cubicBezTo>
                    <a:pt x="6087" y="10913"/>
                    <a:pt x="6109" y="10782"/>
                    <a:pt x="6132" y="10651"/>
                  </a:cubicBezTo>
                  <a:cubicBezTo>
                    <a:pt x="6184" y="10387"/>
                    <a:pt x="6242" y="10122"/>
                    <a:pt x="6311" y="9861"/>
                  </a:cubicBezTo>
                  <a:cubicBezTo>
                    <a:pt x="6345" y="9732"/>
                    <a:pt x="6379" y="9603"/>
                    <a:pt x="6415" y="9474"/>
                  </a:cubicBezTo>
                  <a:cubicBezTo>
                    <a:pt x="6452" y="9349"/>
                    <a:pt x="6490" y="9223"/>
                    <a:pt x="6531" y="9098"/>
                  </a:cubicBezTo>
                  <a:cubicBezTo>
                    <a:pt x="6604" y="8887"/>
                    <a:pt x="6681" y="8678"/>
                    <a:pt x="6767" y="8473"/>
                  </a:cubicBezTo>
                  <a:cubicBezTo>
                    <a:pt x="6854" y="8269"/>
                    <a:pt x="6945" y="8067"/>
                    <a:pt x="7040" y="7866"/>
                  </a:cubicBezTo>
                  <a:lnTo>
                    <a:pt x="7040" y="7865"/>
                  </a:lnTo>
                  <a:cubicBezTo>
                    <a:pt x="7041" y="7863"/>
                    <a:pt x="7042" y="7861"/>
                    <a:pt x="7042" y="7860"/>
                  </a:cubicBezTo>
                  <a:cubicBezTo>
                    <a:pt x="7119" y="7703"/>
                    <a:pt x="7197" y="7542"/>
                    <a:pt x="7278" y="7383"/>
                  </a:cubicBezTo>
                  <a:cubicBezTo>
                    <a:pt x="7338" y="7268"/>
                    <a:pt x="7397" y="7151"/>
                    <a:pt x="7460" y="7037"/>
                  </a:cubicBezTo>
                  <a:cubicBezTo>
                    <a:pt x="7523" y="6923"/>
                    <a:pt x="7584" y="6809"/>
                    <a:pt x="7651" y="6698"/>
                  </a:cubicBezTo>
                  <a:cubicBezTo>
                    <a:pt x="7717" y="6587"/>
                    <a:pt x="7785" y="6478"/>
                    <a:pt x="7854" y="6368"/>
                  </a:cubicBezTo>
                  <a:cubicBezTo>
                    <a:pt x="7943" y="6234"/>
                    <a:pt x="8038" y="6090"/>
                    <a:pt x="8143" y="5953"/>
                  </a:cubicBezTo>
                  <a:cubicBezTo>
                    <a:pt x="8218" y="5853"/>
                    <a:pt x="8296" y="5756"/>
                    <a:pt x="8376" y="5659"/>
                  </a:cubicBezTo>
                  <a:cubicBezTo>
                    <a:pt x="8488" y="5527"/>
                    <a:pt x="8602" y="5398"/>
                    <a:pt x="8723" y="5273"/>
                  </a:cubicBezTo>
                  <a:cubicBezTo>
                    <a:pt x="8811" y="5182"/>
                    <a:pt x="8902" y="5092"/>
                    <a:pt x="8993" y="5003"/>
                  </a:cubicBezTo>
                  <a:cubicBezTo>
                    <a:pt x="9120" y="4885"/>
                    <a:pt x="9248" y="4770"/>
                    <a:pt x="9381" y="4660"/>
                  </a:cubicBezTo>
                  <a:cubicBezTo>
                    <a:pt x="9520" y="4545"/>
                    <a:pt x="9661" y="4431"/>
                    <a:pt x="9807" y="4323"/>
                  </a:cubicBezTo>
                  <a:cubicBezTo>
                    <a:pt x="10019" y="4170"/>
                    <a:pt x="10245" y="4018"/>
                    <a:pt x="10477" y="3875"/>
                  </a:cubicBezTo>
                  <a:cubicBezTo>
                    <a:pt x="10592" y="3803"/>
                    <a:pt x="10709" y="3733"/>
                    <a:pt x="10827" y="3666"/>
                  </a:cubicBezTo>
                  <a:cubicBezTo>
                    <a:pt x="10945" y="3598"/>
                    <a:pt x="11066" y="3532"/>
                    <a:pt x="11187" y="3466"/>
                  </a:cubicBezTo>
                  <a:cubicBezTo>
                    <a:pt x="11511" y="3294"/>
                    <a:pt x="11840" y="3129"/>
                    <a:pt x="12176" y="2982"/>
                  </a:cubicBezTo>
                  <a:cubicBezTo>
                    <a:pt x="12517" y="2833"/>
                    <a:pt x="12860" y="2695"/>
                    <a:pt x="13208" y="2565"/>
                  </a:cubicBezTo>
                  <a:cubicBezTo>
                    <a:pt x="13380" y="2505"/>
                    <a:pt x="13551" y="2445"/>
                    <a:pt x="13725" y="2393"/>
                  </a:cubicBezTo>
                  <a:cubicBezTo>
                    <a:pt x="13860" y="2353"/>
                    <a:pt x="13995" y="2312"/>
                    <a:pt x="14132" y="2275"/>
                  </a:cubicBezTo>
                  <a:cubicBezTo>
                    <a:pt x="14450" y="2189"/>
                    <a:pt x="14771" y="2110"/>
                    <a:pt x="15093" y="2040"/>
                  </a:cubicBezTo>
                  <a:cubicBezTo>
                    <a:pt x="15268" y="2004"/>
                    <a:pt x="15454" y="1966"/>
                    <a:pt x="15640" y="1935"/>
                  </a:cubicBezTo>
                  <a:cubicBezTo>
                    <a:pt x="15779" y="1911"/>
                    <a:pt x="15918" y="1886"/>
                    <a:pt x="16059" y="1867"/>
                  </a:cubicBezTo>
                  <a:cubicBezTo>
                    <a:pt x="16197" y="1847"/>
                    <a:pt x="16337" y="1826"/>
                    <a:pt x="16477" y="1811"/>
                  </a:cubicBezTo>
                  <a:cubicBezTo>
                    <a:pt x="16614" y="1797"/>
                    <a:pt x="16752" y="1784"/>
                    <a:pt x="16889" y="1772"/>
                  </a:cubicBezTo>
                  <a:cubicBezTo>
                    <a:pt x="17193" y="1755"/>
                    <a:pt x="17498" y="1743"/>
                    <a:pt x="17801" y="1743"/>
                  </a:cubicBezTo>
                  <a:close/>
                  <a:moveTo>
                    <a:pt x="16752" y="12537"/>
                  </a:moveTo>
                  <a:lnTo>
                    <a:pt x="16752" y="12537"/>
                  </a:lnTo>
                  <a:cubicBezTo>
                    <a:pt x="16746" y="12614"/>
                    <a:pt x="16740" y="12690"/>
                    <a:pt x="16736" y="12767"/>
                  </a:cubicBezTo>
                  <a:cubicBezTo>
                    <a:pt x="16729" y="12869"/>
                    <a:pt x="16724" y="12945"/>
                    <a:pt x="16721" y="13047"/>
                  </a:cubicBezTo>
                  <a:cubicBezTo>
                    <a:pt x="16717" y="13135"/>
                    <a:pt x="16715" y="13223"/>
                    <a:pt x="16715" y="13312"/>
                  </a:cubicBezTo>
                  <a:cubicBezTo>
                    <a:pt x="16714" y="13400"/>
                    <a:pt x="16715" y="13487"/>
                    <a:pt x="16717" y="13575"/>
                  </a:cubicBezTo>
                  <a:cubicBezTo>
                    <a:pt x="16723" y="13664"/>
                    <a:pt x="16726" y="13759"/>
                    <a:pt x="16736" y="13848"/>
                  </a:cubicBezTo>
                  <a:cubicBezTo>
                    <a:pt x="16747" y="13977"/>
                    <a:pt x="16759" y="14106"/>
                    <a:pt x="16779" y="14234"/>
                  </a:cubicBezTo>
                  <a:cubicBezTo>
                    <a:pt x="16792" y="14311"/>
                    <a:pt x="16804" y="14387"/>
                    <a:pt x="16819" y="14462"/>
                  </a:cubicBezTo>
                  <a:cubicBezTo>
                    <a:pt x="16692" y="14566"/>
                    <a:pt x="16564" y="14670"/>
                    <a:pt x="16433" y="14768"/>
                  </a:cubicBezTo>
                  <a:cubicBezTo>
                    <a:pt x="16333" y="14844"/>
                    <a:pt x="16231" y="14919"/>
                    <a:pt x="16128" y="14993"/>
                  </a:cubicBezTo>
                  <a:cubicBezTo>
                    <a:pt x="16120" y="14999"/>
                    <a:pt x="16111" y="15006"/>
                    <a:pt x="16103" y="15012"/>
                  </a:cubicBezTo>
                  <a:cubicBezTo>
                    <a:pt x="16084" y="14946"/>
                    <a:pt x="16068" y="14880"/>
                    <a:pt x="16052" y="14813"/>
                  </a:cubicBezTo>
                  <a:cubicBezTo>
                    <a:pt x="16022" y="14679"/>
                    <a:pt x="15993" y="14544"/>
                    <a:pt x="15965" y="14409"/>
                  </a:cubicBezTo>
                  <a:cubicBezTo>
                    <a:pt x="15946" y="14299"/>
                    <a:pt x="15926" y="14188"/>
                    <a:pt x="15910" y="14077"/>
                  </a:cubicBezTo>
                  <a:cubicBezTo>
                    <a:pt x="15921" y="14060"/>
                    <a:pt x="15933" y="14043"/>
                    <a:pt x="15945" y="14025"/>
                  </a:cubicBezTo>
                  <a:cubicBezTo>
                    <a:pt x="15992" y="13955"/>
                    <a:pt x="16042" y="13885"/>
                    <a:pt x="16087" y="13812"/>
                  </a:cubicBezTo>
                  <a:cubicBezTo>
                    <a:pt x="16155" y="13701"/>
                    <a:pt x="16223" y="13589"/>
                    <a:pt x="16284" y="13473"/>
                  </a:cubicBezTo>
                  <a:cubicBezTo>
                    <a:pt x="16367" y="13319"/>
                    <a:pt x="16447" y="13163"/>
                    <a:pt x="16523" y="13005"/>
                  </a:cubicBezTo>
                  <a:cubicBezTo>
                    <a:pt x="16581" y="12887"/>
                    <a:pt x="16637" y="12768"/>
                    <a:pt x="16696" y="12650"/>
                  </a:cubicBezTo>
                  <a:cubicBezTo>
                    <a:pt x="16715" y="12612"/>
                    <a:pt x="16733" y="12575"/>
                    <a:pt x="16752" y="12537"/>
                  </a:cubicBezTo>
                  <a:close/>
                  <a:moveTo>
                    <a:pt x="32898" y="9762"/>
                  </a:moveTo>
                  <a:cubicBezTo>
                    <a:pt x="32928" y="9830"/>
                    <a:pt x="32958" y="9899"/>
                    <a:pt x="32988" y="9968"/>
                  </a:cubicBezTo>
                  <a:cubicBezTo>
                    <a:pt x="33021" y="10046"/>
                    <a:pt x="33055" y="10125"/>
                    <a:pt x="33087" y="10204"/>
                  </a:cubicBezTo>
                  <a:cubicBezTo>
                    <a:pt x="33135" y="10323"/>
                    <a:pt x="33181" y="10442"/>
                    <a:pt x="33224" y="10563"/>
                  </a:cubicBezTo>
                  <a:cubicBezTo>
                    <a:pt x="33251" y="10641"/>
                    <a:pt x="33278" y="10720"/>
                    <a:pt x="33303" y="10799"/>
                  </a:cubicBezTo>
                  <a:cubicBezTo>
                    <a:pt x="33354" y="10962"/>
                    <a:pt x="33405" y="11126"/>
                    <a:pt x="33448" y="11292"/>
                  </a:cubicBezTo>
                  <a:cubicBezTo>
                    <a:pt x="33471" y="11379"/>
                    <a:pt x="33491" y="11466"/>
                    <a:pt x="33512" y="11554"/>
                  </a:cubicBezTo>
                  <a:cubicBezTo>
                    <a:pt x="33532" y="11640"/>
                    <a:pt x="33552" y="11726"/>
                    <a:pt x="33569" y="11813"/>
                  </a:cubicBezTo>
                  <a:cubicBezTo>
                    <a:pt x="33593" y="11946"/>
                    <a:pt x="33618" y="12077"/>
                    <a:pt x="33635" y="12210"/>
                  </a:cubicBezTo>
                  <a:cubicBezTo>
                    <a:pt x="33650" y="12344"/>
                    <a:pt x="33664" y="12478"/>
                    <a:pt x="33674" y="12612"/>
                  </a:cubicBezTo>
                  <a:cubicBezTo>
                    <a:pt x="33682" y="12744"/>
                    <a:pt x="33690" y="12874"/>
                    <a:pt x="33689" y="13006"/>
                  </a:cubicBezTo>
                  <a:lnTo>
                    <a:pt x="33689" y="13010"/>
                  </a:lnTo>
                  <a:cubicBezTo>
                    <a:pt x="33646" y="13094"/>
                    <a:pt x="33602" y="13177"/>
                    <a:pt x="33557" y="13259"/>
                  </a:cubicBezTo>
                  <a:cubicBezTo>
                    <a:pt x="33491" y="13376"/>
                    <a:pt x="33424" y="13495"/>
                    <a:pt x="33355" y="13612"/>
                  </a:cubicBezTo>
                  <a:cubicBezTo>
                    <a:pt x="33303" y="13696"/>
                    <a:pt x="33252" y="13781"/>
                    <a:pt x="33199" y="13864"/>
                  </a:cubicBezTo>
                  <a:cubicBezTo>
                    <a:pt x="33185" y="13874"/>
                    <a:pt x="33172" y="13886"/>
                    <a:pt x="33158" y="13896"/>
                  </a:cubicBezTo>
                  <a:cubicBezTo>
                    <a:pt x="33047" y="13979"/>
                    <a:pt x="32935" y="14061"/>
                    <a:pt x="32823" y="14143"/>
                  </a:cubicBezTo>
                  <a:cubicBezTo>
                    <a:pt x="32524" y="14356"/>
                    <a:pt x="32219" y="14562"/>
                    <a:pt x="31905" y="14754"/>
                  </a:cubicBezTo>
                  <a:cubicBezTo>
                    <a:pt x="31653" y="14907"/>
                    <a:pt x="31398" y="15050"/>
                    <a:pt x="31139" y="15191"/>
                  </a:cubicBezTo>
                  <a:cubicBezTo>
                    <a:pt x="31235" y="15083"/>
                    <a:pt x="31329" y="14974"/>
                    <a:pt x="31416" y="14859"/>
                  </a:cubicBezTo>
                  <a:cubicBezTo>
                    <a:pt x="31491" y="14762"/>
                    <a:pt x="31566" y="14665"/>
                    <a:pt x="31635" y="14562"/>
                  </a:cubicBezTo>
                  <a:cubicBezTo>
                    <a:pt x="31680" y="14493"/>
                    <a:pt x="31730" y="14419"/>
                    <a:pt x="31772" y="14346"/>
                  </a:cubicBezTo>
                  <a:cubicBezTo>
                    <a:pt x="31836" y="14237"/>
                    <a:pt x="31897" y="14126"/>
                    <a:pt x="31951" y="14010"/>
                  </a:cubicBezTo>
                  <a:cubicBezTo>
                    <a:pt x="32004" y="13897"/>
                    <a:pt x="32058" y="13783"/>
                    <a:pt x="32103" y="13666"/>
                  </a:cubicBezTo>
                  <a:cubicBezTo>
                    <a:pt x="32182" y="13469"/>
                    <a:pt x="32254" y="13267"/>
                    <a:pt x="32305" y="13060"/>
                  </a:cubicBezTo>
                  <a:cubicBezTo>
                    <a:pt x="32359" y="12853"/>
                    <a:pt x="32405" y="12643"/>
                    <a:pt x="32437" y="12431"/>
                  </a:cubicBezTo>
                  <a:cubicBezTo>
                    <a:pt x="32446" y="12369"/>
                    <a:pt x="32454" y="12308"/>
                    <a:pt x="32463" y="12246"/>
                  </a:cubicBezTo>
                  <a:cubicBezTo>
                    <a:pt x="32466" y="12233"/>
                    <a:pt x="32468" y="12219"/>
                    <a:pt x="32472" y="12205"/>
                  </a:cubicBezTo>
                  <a:cubicBezTo>
                    <a:pt x="32520" y="11966"/>
                    <a:pt x="32563" y="11726"/>
                    <a:pt x="32575" y="11481"/>
                  </a:cubicBezTo>
                  <a:cubicBezTo>
                    <a:pt x="32580" y="11345"/>
                    <a:pt x="32587" y="11209"/>
                    <a:pt x="32581" y="11073"/>
                  </a:cubicBezTo>
                  <a:cubicBezTo>
                    <a:pt x="32578" y="10993"/>
                    <a:pt x="32576" y="10913"/>
                    <a:pt x="32570" y="10832"/>
                  </a:cubicBezTo>
                  <a:cubicBezTo>
                    <a:pt x="32606" y="10765"/>
                    <a:pt x="32643" y="10698"/>
                    <a:pt x="32672" y="10628"/>
                  </a:cubicBezTo>
                  <a:cubicBezTo>
                    <a:pt x="32704" y="10552"/>
                    <a:pt x="32736" y="10477"/>
                    <a:pt x="32762" y="10397"/>
                  </a:cubicBezTo>
                  <a:cubicBezTo>
                    <a:pt x="32786" y="10321"/>
                    <a:pt x="32809" y="10244"/>
                    <a:pt x="32827" y="10165"/>
                  </a:cubicBezTo>
                  <a:cubicBezTo>
                    <a:pt x="32836" y="10125"/>
                    <a:pt x="32845" y="10084"/>
                    <a:pt x="32854" y="10045"/>
                  </a:cubicBezTo>
                  <a:cubicBezTo>
                    <a:pt x="32862" y="10000"/>
                    <a:pt x="32870" y="9955"/>
                    <a:pt x="32877" y="9911"/>
                  </a:cubicBezTo>
                  <a:cubicBezTo>
                    <a:pt x="32883" y="9869"/>
                    <a:pt x="32889" y="9828"/>
                    <a:pt x="32894" y="9786"/>
                  </a:cubicBezTo>
                  <a:cubicBezTo>
                    <a:pt x="32896" y="9778"/>
                    <a:pt x="32897" y="9770"/>
                    <a:pt x="32898" y="9762"/>
                  </a:cubicBezTo>
                  <a:close/>
                  <a:moveTo>
                    <a:pt x="21638" y="14255"/>
                  </a:moveTo>
                  <a:cubicBezTo>
                    <a:pt x="21678" y="14308"/>
                    <a:pt x="21720" y="14360"/>
                    <a:pt x="21762" y="14411"/>
                  </a:cubicBezTo>
                  <a:cubicBezTo>
                    <a:pt x="21848" y="14513"/>
                    <a:pt x="21933" y="14614"/>
                    <a:pt x="22024" y="14710"/>
                  </a:cubicBezTo>
                  <a:cubicBezTo>
                    <a:pt x="22037" y="14723"/>
                    <a:pt x="22050" y="14737"/>
                    <a:pt x="22063" y="14749"/>
                  </a:cubicBezTo>
                  <a:cubicBezTo>
                    <a:pt x="22090" y="14888"/>
                    <a:pt x="22119" y="15027"/>
                    <a:pt x="22151" y="15164"/>
                  </a:cubicBezTo>
                  <a:cubicBezTo>
                    <a:pt x="22179" y="15283"/>
                    <a:pt x="22208" y="15403"/>
                    <a:pt x="22237" y="15522"/>
                  </a:cubicBezTo>
                  <a:cubicBezTo>
                    <a:pt x="22182" y="15454"/>
                    <a:pt x="22127" y="15385"/>
                    <a:pt x="22075" y="15314"/>
                  </a:cubicBezTo>
                  <a:cubicBezTo>
                    <a:pt x="22027" y="15248"/>
                    <a:pt x="21979" y="15183"/>
                    <a:pt x="21933" y="15114"/>
                  </a:cubicBezTo>
                  <a:cubicBezTo>
                    <a:pt x="21912" y="15083"/>
                    <a:pt x="21893" y="15052"/>
                    <a:pt x="21872" y="15020"/>
                  </a:cubicBezTo>
                  <a:cubicBezTo>
                    <a:pt x="21809" y="14915"/>
                    <a:pt x="21745" y="14810"/>
                    <a:pt x="21690" y="14700"/>
                  </a:cubicBezTo>
                  <a:cubicBezTo>
                    <a:pt x="21687" y="14695"/>
                    <a:pt x="21684" y="14689"/>
                    <a:pt x="21682" y="14685"/>
                  </a:cubicBezTo>
                  <a:cubicBezTo>
                    <a:pt x="21676" y="14669"/>
                    <a:pt x="21670" y="14654"/>
                    <a:pt x="21664" y="14637"/>
                  </a:cubicBezTo>
                  <a:cubicBezTo>
                    <a:pt x="21634" y="14551"/>
                    <a:pt x="21604" y="14464"/>
                    <a:pt x="21576" y="14376"/>
                  </a:cubicBezTo>
                  <a:cubicBezTo>
                    <a:pt x="21574" y="14371"/>
                    <a:pt x="21568" y="14352"/>
                    <a:pt x="21563" y="14334"/>
                  </a:cubicBezTo>
                  <a:lnTo>
                    <a:pt x="21564" y="14334"/>
                  </a:lnTo>
                  <a:cubicBezTo>
                    <a:pt x="21588" y="14308"/>
                    <a:pt x="21612" y="14282"/>
                    <a:pt x="21638" y="14255"/>
                  </a:cubicBezTo>
                  <a:close/>
                  <a:moveTo>
                    <a:pt x="17829" y="13788"/>
                  </a:moveTo>
                  <a:cubicBezTo>
                    <a:pt x="17861" y="13864"/>
                    <a:pt x="17896" y="13939"/>
                    <a:pt x="17934" y="14013"/>
                  </a:cubicBezTo>
                  <a:cubicBezTo>
                    <a:pt x="18027" y="14195"/>
                    <a:pt x="18125" y="14374"/>
                    <a:pt x="18239" y="14544"/>
                  </a:cubicBezTo>
                  <a:cubicBezTo>
                    <a:pt x="18356" y="14717"/>
                    <a:pt x="18479" y="14888"/>
                    <a:pt x="18619" y="15045"/>
                  </a:cubicBezTo>
                  <a:cubicBezTo>
                    <a:pt x="18624" y="15051"/>
                    <a:pt x="18629" y="15057"/>
                    <a:pt x="18634" y="15062"/>
                  </a:cubicBezTo>
                  <a:cubicBezTo>
                    <a:pt x="18567" y="15151"/>
                    <a:pt x="18500" y="15240"/>
                    <a:pt x="18430" y="15328"/>
                  </a:cubicBezTo>
                  <a:cubicBezTo>
                    <a:pt x="18358" y="15418"/>
                    <a:pt x="18286" y="15508"/>
                    <a:pt x="18213" y="15597"/>
                  </a:cubicBezTo>
                  <a:cubicBezTo>
                    <a:pt x="18170" y="15500"/>
                    <a:pt x="18129" y="15403"/>
                    <a:pt x="18091" y="15304"/>
                  </a:cubicBezTo>
                  <a:cubicBezTo>
                    <a:pt x="18046" y="15184"/>
                    <a:pt x="18004" y="15064"/>
                    <a:pt x="17962" y="14943"/>
                  </a:cubicBezTo>
                  <a:cubicBezTo>
                    <a:pt x="17910" y="14784"/>
                    <a:pt x="17858" y="14622"/>
                    <a:pt x="17816" y="14458"/>
                  </a:cubicBezTo>
                  <a:cubicBezTo>
                    <a:pt x="17793" y="14371"/>
                    <a:pt x="17773" y="14284"/>
                    <a:pt x="17753" y="14196"/>
                  </a:cubicBezTo>
                  <a:cubicBezTo>
                    <a:pt x="17734" y="14112"/>
                    <a:pt x="17717" y="14028"/>
                    <a:pt x="17701" y="13942"/>
                  </a:cubicBezTo>
                  <a:cubicBezTo>
                    <a:pt x="17700" y="13934"/>
                    <a:pt x="17698" y="13925"/>
                    <a:pt x="17696" y="13917"/>
                  </a:cubicBezTo>
                  <a:lnTo>
                    <a:pt x="17696" y="13916"/>
                  </a:lnTo>
                  <a:cubicBezTo>
                    <a:pt x="17740" y="13874"/>
                    <a:pt x="17785" y="13831"/>
                    <a:pt x="17829" y="13788"/>
                  </a:cubicBezTo>
                  <a:close/>
                  <a:moveTo>
                    <a:pt x="27909" y="13945"/>
                  </a:moveTo>
                  <a:cubicBezTo>
                    <a:pt x="27918" y="14016"/>
                    <a:pt x="27925" y="14089"/>
                    <a:pt x="27932" y="14162"/>
                  </a:cubicBezTo>
                  <a:cubicBezTo>
                    <a:pt x="27892" y="14264"/>
                    <a:pt x="27852" y="14367"/>
                    <a:pt x="27809" y="14469"/>
                  </a:cubicBezTo>
                  <a:cubicBezTo>
                    <a:pt x="27750" y="14612"/>
                    <a:pt x="27689" y="14754"/>
                    <a:pt x="27627" y="14896"/>
                  </a:cubicBezTo>
                  <a:cubicBezTo>
                    <a:pt x="27616" y="14904"/>
                    <a:pt x="27604" y="14913"/>
                    <a:pt x="27593" y="14922"/>
                  </a:cubicBezTo>
                  <a:cubicBezTo>
                    <a:pt x="27412" y="15051"/>
                    <a:pt x="27228" y="15178"/>
                    <a:pt x="27039" y="15296"/>
                  </a:cubicBezTo>
                  <a:cubicBezTo>
                    <a:pt x="26962" y="15343"/>
                    <a:pt x="26885" y="15390"/>
                    <a:pt x="26806" y="15437"/>
                  </a:cubicBezTo>
                  <a:cubicBezTo>
                    <a:pt x="26728" y="15482"/>
                    <a:pt x="26649" y="15526"/>
                    <a:pt x="26570" y="15568"/>
                  </a:cubicBezTo>
                  <a:cubicBezTo>
                    <a:pt x="26468" y="15621"/>
                    <a:pt x="26357" y="15679"/>
                    <a:pt x="26245" y="15732"/>
                  </a:cubicBezTo>
                  <a:cubicBezTo>
                    <a:pt x="26351" y="15566"/>
                    <a:pt x="26455" y="15397"/>
                    <a:pt x="26552" y="15225"/>
                  </a:cubicBezTo>
                  <a:cubicBezTo>
                    <a:pt x="26621" y="15105"/>
                    <a:pt x="26689" y="14985"/>
                    <a:pt x="26751" y="14861"/>
                  </a:cubicBezTo>
                  <a:cubicBezTo>
                    <a:pt x="26813" y="14739"/>
                    <a:pt x="26873" y="14616"/>
                    <a:pt x="26932" y="14491"/>
                  </a:cubicBezTo>
                  <a:cubicBezTo>
                    <a:pt x="26974" y="14405"/>
                    <a:pt x="27012" y="14318"/>
                    <a:pt x="27048" y="14229"/>
                  </a:cubicBezTo>
                  <a:cubicBezTo>
                    <a:pt x="27073" y="14166"/>
                    <a:pt x="27099" y="14104"/>
                    <a:pt x="27124" y="14040"/>
                  </a:cubicBezTo>
                  <a:cubicBezTo>
                    <a:pt x="27191" y="14039"/>
                    <a:pt x="27259" y="14036"/>
                    <a:pt x="27327" y="14030"/>
                  </a:cubicBezTo>
                  <a:cubicBezTo>
                    <a:pt x="27463" y="14016"/>
                    <a:pt x="27601" y="14002"/>
                    <a:pt x="27736" y="13977"/>
                  </a:cubicBezTo>
                  <a:cubicBezTo>
                    <a:pt x="27796" y="13967"/>
                    <a:pt x="27853" y="13956"/>
                    <a:pt x="27909" y="13945"/>
                  </a:cubicBezTo>
                  <a:close/>
                  <a:moveTo>
                    <a:pt x="20195" y="12744"/>
                  </a:moveTo>
                  <a:cubicBezTo>
                    <a:pt x="20206" y="12858"/>
                    <a:pt x="20217" y="12972"/>
                    <a:pt x="20230" y="13087"/>
                  </a:cubicBezTo>
                  <a:cubicBezTo>
                    <a:pt x="20261" y="13353"/>
                    <a:pt x="20295" y="13621"/>
                    <a:pt x="20343" y="13886"/>
                  </a:cubicBezTo>
                  <a:cubicBezTo>
                    <a:pt x="20392" y="14151"/>
                    <a:pt x="20445" y="14418"/>
                    <a:pt x="20517" y="14679"/>
                  </a:cubicBezTo>
                  <a:cubicBezTo>
                    <a:pt x="20551" y="14795"/>
                    <a:pt x="20583" y="14911"/>
                    <a:pt x="20619" y="15027"/>
                  </a:cubicBezTo>
                  <a:cubicBezTo>
                    <a:pt x="20463" y="15171"/>
                    <a:pt x="20306" y="15314"/>
                    <a:pt x="20142" y="15449"/>
                  </a:cubicBezTo>
                  <a:cubicBezTo>
                    <a:pt x="20074" y="15505"/>
                    <a:pt x="20006" y="15560"/>
                    <a:pt x="19937" y="15614"/>
                  </a:cubicBezTo>
                  <a:cubicBezTo>
                    <a:pt x="19871" y="15666"/>
                    <a:pt x="19803" y="15717"/>
                    <a:pt x="19735" y="15767"/>
                  </a:cubicBezTo>
                  <a:cubicBezTo>
                    <a:pt x="19711" y="15752"/>
                    <a:pt x="19688" y="15737"/>
                    <a:pt x="19665" y="15722"/>
                  </a:cubicBezTo>
                  <a:cubicBezTo>
                    <a:pt x="19596" y="15677"/>
                    <a:pt x="19529" y="15631"/>
                    <a:pt x="19462" y="15582"/>
                  </a:cubicBezTo>
                  <a:cubicBezTo>
                    <a:pt x="19372" y="15514"/>
                    <a:pt x="19271" y="15439"/>
                    <a:pt x="19178" y="15356"/>
                  </a:cubicBezTo>
                  <a:cubicBezTo>
                    <a:pt x="19113" y="15301"/>
                    <a:pt x="19051" y="15245"/>
                    <a:pt x="18990" y="15187"/>
                  </a:cubicBezTo>
                  <a:cubicBezTo>
                    <a:pt x="18952" y="15148"/>
                    <a:pt x="18904" y="15102"/>
                    <a:pt x="18858" y="15054"/>
                  </a:cubicBezTo>
                  <a:cubicBezTo>
                    <a:pt x="18949" y="14931"/>
                    <a:pt x="19039" y="14805"/>
                    <a:pt x="19125" y="14678"/>
                  </a:cubicBezTo>
                  <a:cubicBezTo>
                    <a:pt x="19423" y="14240"/>
                    <a:pt x="19705" y="13789"/>
                    <a:pt x="19935" y="13311"/>
                  </a:cubicBezTo>
                  <a:lnTo>
                    <a:pt x="19935" y="13312"/>
                  </a:lnTo>
                  <a:cubicBezTo>
                    <a:pt x="20026" y="13124"/>
                    <a:pt x="20116" y="12935"/>
                    <a:pt x="20195" y="12744"/>
                  </a:cubicBezTo>
                  <a:close/>
                  <a:moveTo>
                    <a:pt x="32359" y="11175"/>
                  </a:moveTo>
                  <a:cubicBezTo>
                    <a:pt x="32364" y="11290"/>
                    <a:pt x="32369" y="11404"/>
                    <a:pt x="32367" y="11517"/>
                  </a:cubicBezTo>
                  <a:cubicBezTo>
                    <a:pt x="32366" y="11602"/>
                    <a:pt x="32362" y="11686"/>
                    <a:pt x="32357" y="11769"/>
                  </a:cubicBezTo>
                  <a:cubicBezTo>
                    <a:pt x="32351" y="11864"/>
                    <a:pt x="32344" y="11957"/>
                    <a:pt x="32333" y="12051"/>
                  </a:cubicBezTo>
                  <a:cubicBezTo>
                    <a:pt x="32308" y="12180"/>
                    <a:pt x="32281" y="12311"/>
                    <a:pt x="32245" y="12439"/>
                  </a:cubicBezTo>
                  <a:cubicBezTo>
                    <a:pt x="32212" y="12560"/>
                    <a:pt x="32176" y="12680"/>
                    <a:pt x="32138" y="12800"/>
                  </a:cubicBezTo>
                  <a:cubicBezTo>
                    <a:pt x="32086" y="12955"/>
                    <a:pt x="32032" y="13110"/>
                    <a:pt x="31972" y="13261"/>
                  </a:cubicBezTo>
                  <a:cubicBezTo>
                    <a:pt x="31939" y="13343"/>
                    <a:pt x="31907" y="13424"/>
                    <a:pt x="31872" y="13503"/>
                  </a:cubicBezTo>
                  <a:cubicBezTo>
                    <a:pt x="31836" y="13589"/>
                    <a:pt x="31796" y="13673"/>
                    <a:pt x="31756" y="13758"/>
                  </a:cubicBezTo>
                  <a:cubicBezTo>
                    <a:pt x="31677" y="13915"/>
                    <a:pt x="31592" y="14081"/>
                    <a:pt x="31498" y="14241"/>
                  </a:cubicBezTo>
                  <a:cubicBezTo>
                    <a:pt x="31427" y="14364"/>
                    <a:pt x="31354" y="14484"/>
                    <a:pt x="31280" y="14604"/>
                  </a:cubicBezTo>
                  <a:cubicBezTo>
                    <a:pt x="31182" y="14758"/>
                    <a:pt x="31081" y="14912"/>
                    <a:pt x="30977" y="15065"/>
                  </a:cubicBezTo>
                  <a:cubicBezTo>
                    <a:pt x="30921" y="15147"/>
                    <a:pt x="30864" y="15230"/>
                    <a:pt x="30807" y="15312"/>
                  </a:cubicBezTo>
                  <a:cubicBezTo>
                    <a:pt x="30773" y="15347"/>
                    <a:pt x="30738" y="15381"/>
                    <a:pt x="30705" y="15415"/>
                  </a:cubicBezTo>
                  <a:cubicBezTo>
                    <a:pt x="30578" y="15478"/>
                    <a:pt x="30450" y="15539"/>
                    <a:pt x="30319" y="15597"/>
                  </a:cubicBezTo>
                  <a:cubicBezTo>
                    <a:pt x="30203" y="15649"/>
                    <a:pt x="30086" y="15703"/>
                    <a:pt x="29967" y="15753"/>
                  </a:cubicBezTo>
                  <a:cubicBezTo>
                    <a:pt x="29944" y="15762"/>
                    <a:pt x="29920" y="15773"/>
                    <a:pt x="29897" y="15782"/>
                  </a:cubicBezTo>
                  <a:cubicBezTo>
                    <a:pt x="29943" y="15703"/>
                    <a:pt x="29988" y="15624"/>
                    <a:pt x="30031" y="15542"/>
                  </a:cubicBezTo>
                  <a:cubicBezTo>
                    <a:pt x="30093" y="15424"/>
                    <a:pt x="30154" y="15306"/>
                    <a:pt x="30212" y="15186"/>
                  </a:cubicBezTo>
                  <a:cubicBezTo>
                    <a:pt x="30249" y="15109"/>
                    <a:pt x="30285" y="15031"/>
                    <a:pt x="30318" y="14953"/>
                  </a:cubicBezTo>
                  <a:cubicBezTo>
                    <a:pt x="30368" y="14834"/>
                    <a:pt x="30419" y="14715"/>
                    <a:pt x="30461" y="14594"/>
                  </a:cubicBezTo>
                  <a:cubicBezTo>
                    <a:pt x="30494" y="14500"/>
                    <a:pt x="30527" y="14408"/>
                    <a:pt x="30556" y="14314"/>
                  </a:cubicBezTo>
                  <a:cubicBezTo>
                    <a:pt x="30585" y="14226"/>
                    <a:pt x="30610" y="14139"/>
                    <a:pt x="30632" y="14050"/>
                  </a:cubicBezTo>
                  <a:cubicBezTo>
                    <a:pt x="30643" y="14006"/>
                    <a:pt x="30654" y="13963"/>
                    <a:pt x="30666" y="13920"/>
                  </a:cubicBezTo>
                  <a:cubicBezTo>
                    <a:pt x="30689" y="13834"/>
                    <a:pt x="30711" y="13748"/>
                    <a:pt x="30734" y="13662"/>
                  </a:cubicBezTo>
                  <a:cubicBezTo>
                    <a:pt x="30742" y="13615"/>
                    <a:pt x="30751" y="13568"/>
                    <a:pt x="30760" y="13522"/>
                  </a:cubicBezTo>
                  <a:cubicBezTo>
                    <a:pt x="30777" y="13435"/>
                    <a:pt x="30793" y="13349"/>
                    <a:pt x="30810" y="13262"/>
                  </a:cubicBezTo>
                  <a:cubicBezTo>
                    <a:pt x="30818" y="13218"/>
                    <a:pt x="30826" y="13176"/>
                    <a:pt x="30834" y="13132"/>
                  </a:cubicBezTo>
                  <a:cubicBezTo>
                    <a:pt x="30852" y="12994"/>
                    <a:pt x="30869" y="12857"/>
                    <a:pt x="30886" y="12719"/>
                  </a:cubicBezTo>
                  <a:cubicBezTo>
                    <a:pt x="30890" y="12693"/>
                    <a:pt x="30893" y="12665"/>
                    <a:pt x="30897" y="12639"/>
                  </a:cubicBezTo>
                  <a:cubicBezTo>
                    <a:pt x="30916" y="12625"/>
                    <a:pt x="30935" y="12611"/>
                    <a:pt x="30954" y="12597"/>
                  </a:cubicBezTo>
                  <a:cubicBezTo>
                    <a:pt x="31056" y="12521"/>
                    <a:pt x="31158" y="12446"/>
                    <a:pt x="31255" y="12366"/>
                  </a:cubicBezTo>
                  <a:cubicBezTo>
                    <a:pt x="31352" y="12284"/>
                    <a:pt x="31446" y="12202"/>
                    <a:pt x="31540" y="12117"/>
                  </a:cubicBezTo>
                  <a:cubicBezTo>
                    <a:pt x="31697" y="11976"/>
                    <a:pt x="31844" y="11821"/>
                    <a:pt x="31980" y="11660"/>
                  </a:cubicBezTo>
                  <a:cubicBezTo>
                    <a:pt x="32061" y="11566"/>
                    <a:pt x="32142" y="11471"/>
                    <a:pt x="32215" y="11372"/>
                  </a:cubicBezTo>
                  <a:cubicBezTo>
                    <a:pt x="32265" y="11307"/>
                    <a:pt x="32312" y="11242"/>
                    <a:pt x="32359" y="11175"/>
                  </a:cubicBezTo>
                  <a:close/>
                  <a:moveTo>
                    <a:pt x="6661" y="14684"/>
                  </a:moveTo>
                  <a:lnTo>
                    <a:pt x="6661" y="14684"/>
                  </a:lnTo>
                  <a:cubicBezTo>
                    <a:pt x="6870" y="14889"/>
                    <a:pt x="7074" y="15099"/>
                    <a:pt x="7276" y="15311"/>
                  </a:cubicBezTo>
                  <a:cubicBezTo>
                    <a:pt x="7277" y="15314"/>
                    <a:pt x="7278" y="15316"/>
                    <a:pt x="7279" y="15319"/>
                  </a:cubicBezTo>
                  <a:cubicBezTo>
                    <a:pt x="7343" y="15521"/>
                    <a:pt x="7410" y="15721"/>
                    <a:pt x="7494" y="15915"/>
                  </a:cubicBezTo>
                  <a:cubicBezTo>
                    <a:pt x="7471" y="15889"/>
                    <a:pt x="7449" y="15863"/>
                    <a:pt x="7427" y="15837"/>
                  </a:cubicBezTo>
                  <a:cubicBezTo>
                    <a:pt x="7317" y="15704"/>
                    <a:pt x="7211" y="15571"/>
                    <a:pt x="7114" y="15429"/>
                  </a:cubicBezTo>
                  <a:cubicBezTo>
                    <a:pt x="7042" y="15323"/>
                    <a:pt x="6972" y="15218"/>
                    <a:pt x="6904" y="15111"/>
                  </a:cubicBezTo>
                  <a:cubicBezTo>
                    <a:pt x="6838" y="15004"/>
                    <a:pt x="6772" y="14896"/>
                    <a:pt x="6713" y="14784"/>
                  </a:cubicBezTo>
                  <a:cubicBezTo>
                    <a:pt x="6696" y="14751"/>
                    <a:pt x="6679" y="14717"/>
                    <a:pt x="6661" y="14684"/>
                  </a:cubicBezTo>
                  <a:close/>
                  <a:moveTo>
                    <a:pt x="23093" y="12415"/>
                  </a:moveTo>
                  <a:cubicBezTo>
                    <a:pt x="23096" y="12443"/>
                    <a:pt x="23100" y="12472"/>
                    <a:pt x="23104" y="12500"/>
                  </a:cubicBezTo>
                  <a:cubicBezTo>
                    <a:pt x="23173" y="13014"/>
                    <a:pt x="23268" y="13525"/>
                    <a:pt x="23401" y="14027"/>
                  </a:cubicBezTo>
                  <a:cubicBezTo>
                    <a:pt x="23473" y="14296"/>
                    <a:pt x="23550" y="14564"/>
                    <a:pt x="23640" y="14827"/>
                  </a:cubicBezTo>
                  <a:cubicBezTo>
                    <a:pt x="23729" y="15086"/>
                    <a:pt x="23822" y="15343"/>
                    <a:pt x="23934" y="15594"/>
                  </a:cubicBezTo>
                  <a:cubicBezTo>
                    <a:pt x="23990" y="15718"/>
                    <a:pt x="24046" y="15842"/>
                    <a:pt x="24107" y="15964"/>
                  </a:cubicBezTo>
                  <a:cubicBezTo>
                    <a:pt x="24066" y="15947"/>
                    <a:pt x="24026" y="15930"/>
                    <a:pt x="23985" y="15910"/>
                  </a:cubicBezTo>
                  <a:cubicBezTo>
                    <a:pt x="23870" y="15857"/>
                    <a:pt x="23755" y="15800"/>
                    <a:pt x="23641" y="15743"/>
                  </a:cubicBezTo>
                  <a:cubicBezTo>
                    <a:pt x="23529" y="15681"/>
                    <a:pt x="23418" y="15620"/>
                    <a:pt x="23311" y="15552"/>
                  </a:cubicBezTo>
                  <a:cubicBezTo>
                    <a:pt x="23205" y="15483"/>
                    <a:pt x="23098" y="15412"/>
                    <a:pt x="22994" y="15340"/>
                  </a:cubicBezTo>
                  <a:cubicBezTo>
                    <a:pt x="22894" y="15266"/>
                    <a:pt x="22794" y="15192"/>
                    <a:pt x="22699" y="15111"/>
                  </a:cubicBezTo>
                  <a:cubicBezTo>
                    <a:pt x="22603" y="15030"/>
                    <a:pt x="22509" y="14947"/>
                    <a:pt x="22418" y="14863"/>
                  </a:cubicBezTo>
                  <a:cubicBezTo>
                    <a:pt x="22348" y="14795"/>
                    <a:pt x="22277" y="14726"/>
                    <a:pt x="22209" y="14655"/>
                  </a:cubicBezTo>
                  <a:cubicBezTo>
                    <a:pt x="22206" y="14634"/>
                    <a:pt x="22201" y="14613"/>
                    <a:pt x="22197" y="14591"/>
                  </a:cubicBezTo>
                  <a:cubicBezTo>
                    <a:pt x="22148" y="14322"/>
                    <a:pt x="22103" y="14052"/>
                    <a:pt x="22078" y="13779"/>
                  </a:cubicBezTo>
                  <a:cubicBezTo>
                    <a:pt x="22078" y="13776"/>
                    <a:pt x="22076" y="13773"/>
                    <a:pt x="22076" y="13768"/>
                  </a:cubicBezTo>
                  <a:cubicBezTo>
                    <a:pt x="22148" y="13684"/>
                    <a:pt x="22218" y="13598"/>
                    <a:pt x="22287" y="13512"/>
                  </a:cubicBezTo>
                  <a:cubicBezTo>
                    <a:pt x="22483" y="13266"/>
                    <a:pt x="22672" y="13014"/>
                    <a:pt x="22855" y="12757"/>
                  </a:cubicBezTo>
                  <a:cubicBezTo>
                    <a:pt x="22936" y="12644"/>
                    <a:pt x="23015" y="12530"/>
                    <a:pt x="23093" y="12415"/>
                  </a:cubicBezTo>
                  <a:close/>
                  <a:moveTo>
                    <a:pt x="33642" y="13732"/>
                  </a:moveTo>
                  <a:lnTo>
                    <a:pt x="33642" y="13732"/>
                  </a:lnTo>
                  <a:cubicBezTo>
                    <a:pt x="33639" y="13748"/>
                    <a:pt x="33637" y="13766"/>
                    <a:pt x="33635" y="13782"/>
                  </a:cubicBezTo>
                  <a:cubicBezTo>
                    <a:pt x="33616" y="13912"/>
                    <a:pt x="33593" y="14043"/>
                    <a:pt x="33570" y="14173"/>
                  </a:cubicBezTo>
                  <a:cubicBezTo>
                    <a:pt x="33546" y="14290"/>
                    <a:pt x="33521" y="14407"/>
                    <a:pt x="33490" y="14522"/>
                  </a:cubicBezTo>
                  <a:cubicBezTo>
                    <a:pt x="33475" y="14536"/>
                    <a:pt x="33461" y="14550"/>
                    <a:pt x="33448" y="14564"/>
                  </a:cubicBezTo>
                  <a:cubicBezTo>
                    <a:pt x="33349" y="14659"/>
                    <a:pt x="33250" y="14755"/>
                    <a:pt x="33150" y="14849"/>
                  </a:cubicBezTo>
                  <a:cubicBezTo>
                    <a:pt x="32857" y="15120"/>
                    <a:pt x="32550" y="15392"/>
                    <a:pt x="32229" y="15647"/>
                  </a:cubicBezTo>
                  <a:cubicBezTo>
                    <a:pt x="32092" y="15756"/>
                    <a:pt x="31953" y="15866"/>
                    <a:pt x="31812" y="15971"/>
                  </a:cubicBezTo>
                  <a:cubicBezTo>
                    <a:pt x="31805" y="15976"/>
                    <a:pt x="31800" y="15980"/>
                    <a:pt x="31793" y="15986"/>
                  </a:cubicBezTo>
                  <a:cubicBezTo>
                    <a:pt x="31848" y="15927"/>
                    <a:pt x="31901" y="15868"/>
                    <a:pt x="31954" y="15810"/>
                  </a:cubicBezTo>
                  <a:cubicBezTo>
                    <a:pt x="32108" y="15638"/>
                    <a:pt x="32257" y="15462"/>
                    <a:pt x="32400" y="15282"/>
                  </a:cubicBezTo>
                  <a:cubicBezTo>
                    <a:pt x="32570" y="15067"/>
                    <a:pt x="32736" y="14850"/>
                    <a:pt x="32892" y="14625"/>
                  </a:cubicBezTo>
                  <a:cubicBezTo>
                    <a:pt x="33024" y="14433"/>
                    <a:pt x="33153" y="14241"/>
                    <a:pt x="33277" y="14045"/>
                  </a:cubicBezTo>
                  <a:cubicBezTo>
                    <a:pt x="33287" y="14028"/>
                    <a:pt x="33297" y="14012"/>
                    <a:pt x="33308" y="13994"/>
                  </a:cubicBezTo>
                  <a:cubicBezTo>
                    <a:pt x="33420" y="13908"/>
                    <a:pt x="33532" y="13821"/>
                    <a:pt x="33642" y="13732"/>
                  </a:cubicBezTo>
                  <a:close/>
                  <a:moveTo>
                    <a:pt x="24570" y="12990"/>
                  </a:moveTo>
                  <a:cubicBezTo>
                    <a:pt x="24613" y="13042"/>
                    <a:pt x="24661" y="13094"/>
                    <a:pt x="24708" y="13141"/>
                  </a:cubicBezTo>
                  <a:cubicBezTo>
                    <a:pt x="24792" y="13225"/>
                    <a:pt x="24878" y="13311"/>
                    <a:pt x="24973" y="13386"/>
                  </a:cubicBezTo>
                  <a:cubicBezTo>
                    <a:pt x="25035" y="13435"/>
                    <a:pt x="25097" y="13486"/>
                    <a:pt x="25164" y="13530"/>
                  </a:cubicBezTo>
                  <a:cubicBezTo>
                    <a:pt x="25229" y="13573"/>
                    <a:pt x="25294" y="13618"/>
                    <a:pt x="25364" y="13654"/>
                  </a:cubicBezTo>
                  <a:cubicBezTo>
                    <a:pt x="25439" y="13693"/>
                    <a:pt x="25517" y="13730"/>
                    <a:pt x="25595" y="13763"/>
                  </a:cubicBezTo>
                  <a:lnTo>
                    <a:pt x="25716" y="13811"/>
                  </a:lnTo>
                  <a:cubicBezTo>
                    <a:pt x="25761" y="13827"/>
                    <a:pt x="25806" y="13843"/>
                    <a:pt x="25851" y="13857"/>
                  </a:cubicBezTo>
                  <a:cubicBezTo>
                    <a:pt x="25894" y="13870"/>
                    <a:pt x="25936" y="13882"/>
                    <a:pt x="25978" y="13895"/>
                  </a:cubicBezTo>
                  <a:cubicBezTo>
                    <a:pt x="26067" y="13918"/>
                    <a:pt x="26159" y="13943"/>
                    <a:pt x="26249" y="13961"/>
                  </a:cubicBezTo>
                  <a:cubicBezTo>
                    <a:pt x="26378" y="13985"/>
                    <a:pt x="26510" y="14010"/>
                    <a:pt x="26641" y="14022"/>
                  </a:cubicBezTo>
                  <a:cubicBezTo>
                    <a:pt x="26727" y="14029"/>
                    <a:pt x="26825" y="14039"/>
                    <a:pt x="26910" y="14040"/>
                  </a:cubicBezTo>
                  <a:lnTo>
                    <a:pt x="26927" y="14040"/>
                  </a:lnTo>
                  <a:cubicBezTo>
                    <a:pt x="26841" y="14246"/>
                    <a:pt x="26752" y="14448"/>
                    <a:pt x="26657" y="14649"/>
                  </a:cubicBezTo>
                  <a:cubicBezTo>
                    <a:pt x="26557" y="14855"/>
                    <a:pt x="26453" y="15058"/>
                    <a:pt x="26339" y="15255"/>
                  </a:cubicBezTo>
                  <a:cubicBezTo>
                    <a:pt x="26249" y="15413"/>
                    <a:pt x="26155" y="15569"/>
                    <a:pt x="26058" y="15723"/>
                  </a:cubicBezTo>
                  <a:cubicBezTo>
                    <a:pt x="26030" y="15767"/>
                    <a:pt x="26003" y="15811"/>
                    <a:pt x="25974" y="15856"/>
                  </a:cubicBezTo>
                  <a:cubicBezTo>
                    <a:pt x="25931" y="15873"/>
                    <a:pt x="25890" y="15892"/>
                    <a:pt x="25847" y="15908"/>
                  </a:cubicBezTo>
                  <a:cubicBezTo>
                    <a:pt x="25766" y="15941"/>
                    <a:pt x="25684" y="15972"/>
                    <a:pt x="25602" y="16002"/>
                  </a:cubicBezTo>
                  <a:cubicBezTo>
                    <a:pt x="25471" y="16049"/>
                    <a:pt x="25340" y="16094"/>
                    <a:pt x="25208" y="16135"/>
                  </a:cubicBezTo>
                  <a:cubicBezTo>
                    <a:pt x="25155" y="16021"/>
                    <a:pt x="25102" y="15905"/>
                    <a:pt x="25056" y="15786"/>
                  </a:cubicBezTo>
                  <a:cubicBezTo>
                    <a:pt x="25025" y="15709"/>
                    <a:pt x="24995" y="15631"/>
                    <a:pt x="24968" y="15551"/>
                  </a:cubicBezTo>
                  <a:cubicBezTo>
                    <a:pt x="24955" y="15514"/>
                    <a:pt x="24943" y="15477"/>
                    <a:pt x="24930" y="15440"/>
                  </a:cubicBezTo>
                  <a:cubicBezTo>
                    <a:pt x="24893" y="15319"/>
                    <a:pt x="24856" y="15198"/>
                    <a:pt x="24826" y="15074"/>
                  </a:cubicBezTo>
                  <a:cubicBezTo>
                    <a:pt x="24795" y="14949"/>
                    <a:pt x="24767" y="14823"/>
                    <a:pt x="24741" y="14698"/>
                  </a:cubicBezTo>
                  <a:cubicBezTo>
                    <a:pt x="24699" y="14475"/>
                    <a:pt x="24663" y="14244"/>
                    <a:pt x="24638" y="14012"/>
                  </a:cubicBezTo>
                  <a:cubicBezTo>
                    <a:pt x="24619" y="13825"/>
                    <a:pt x="24602" y="13637"/>
                    <a:pt x="24589" y="13449"/>
                  </a:cubicBezTo>
                  <a:lnTo>
                    <a:pt x="24589" y="13447"/>
                  </a:lnTo>
                  <a:cubicBezTo>
                    <a:pt x="24589" y="13446"/>
                    <a:pt x="24589" y="13445"/>
                    <a:pt x="24589" y="13443"/>
                  </a:cubicBezTo>
                  <a:lnTo>
                    <a:pt x="24588" y="13443"/>
                  </a:lnTo>
                  <a:cubicBezTo>
                    <a:pt x="24580" y="13294"/>
                    <a:pt x="24573" y="13142"/>
                    <a:pt x="24570" y="12990"/>
                  </a:cubicBezTo>
                  <a:close/>
                  <a:moveTo>
                    <a:pt x="23716" y="11367"/>
                  </a:moveTo>
                  <a:cubicBezTo>
                    <a:pt x="23730" y="11413"/>
                    <a:pt x="23744" y="11459"/>
                    <a:pt x="23760" y="11506"/>
                  </a:cubicBezTo>
                  <a:cubicBezTo>
                    <a:pt x="23831" y="11716"/>
                    <a:pt x="23906" y="11926"/>
                    <a:pt x="24004" y="12125"/>
                  </a:cubicBezTo>
                  <a:cubicBezTo>
                    <a:pt x="24062" y="12240"/>
                    <a:pt x="24118" y="12358"/>
                    <a:pt x="24187" y="12468"/>
                  </a:cubicBezTo>
                  <a:cubicBezTo>
                    <a:pt x="24236" y="12545"/>
                    <a:pt x="24280" y="12617"/>
                    <a:pt x="24334" y="12690"/>
                  </a:cubicBezTo>
                  <a:cubicBezTo>
                    <a:pt x="24358" y="12725"/>
                    <a:pt x="24383" y="12759"/>
                    <a:pt x="24408" y="12792"/>
                  </a:cubicBezTo>
                  <a:cubicBezTo>
                    <a:pt x="24409" y="12835"/>
                    <a:pt x="24410" y="12876"/>
                    <a:pt x="24411" y="12919"/>
                  </a:cubicBezTo>
                  <a:cubicBezTo>
                    <a:pt x="24419" y="13148"/>
                    <a:pt x="24430" y="13378"/>
                    <a:pt x="24450" y="13606"/>
                  </a:cubicBezTo>
                  <a:cubicBezTo>
                    <a:pt x="24474" y="13891"/>
                    <a:pt x="24501" y="14178"/>
                    <a:pt x="24549" y="14460"/>
                  </a:cubicBezTo>
                  <a:cubicBezTo>
                    <a:pt x="24593" y="14722"/>
                    <a:pt x="24638" y="14985"/>
                    <a:pt x="24707" y="15241"/>
                  </a:cubicBezTo>
                  <a:cubicBezTo>
                    <a:pt x="24764" y="15448"/>
                    <a:pt x="24825" y="15655"/>
                    <a:pt x="24903" y="15855"/>
                  </a:cubicBezTo>
                  <a:cubicBezTo>
                    <a:pt x="24947" y="15965"/>
                    <a:pt x="24992" y="16076"/>
                    <a:pt x="25041" y="16186"/>
                  </a:cubicBezTo>
                  <a:cubicBezTo>
                    <a:pt x="25011" y="16194"/>
                    <a:pt x="24981" y="16202"/>
                    <a:pt x="24950" y="16210"/>
                  </a:cubicBezTo>
                  <a:cubicBezTo>
                    <a:pt x="24928" y="16217"/>
                    <a:pt x="24904" y="16223"/>
                    <a:pt x="24881" y="16229"/>
                  </a:cubicBezTo>
                  <a:cubicBezTo>
                    <a:pt x="24818" y="16213"/>
                    <a:pt x="24753" y="16195"/>
                    <a:pt x="24690" y="16176"/>
                  </a:cubicBezTo>
                  <a:cubicBezTo>
                    <a:pt x="24609" y="16151"/>
                    <a:pt x="24527" y="16125"/>
                    <a:pt x="24447" y="16097"/>
                  </a:cubicBezTo>
                  <a:cubicBezTo>
                    <a:pt x="24417" y="16086"/>
                    <a:pt x="24388" y="16075"/>
                    <a:pt x="24358" y="16065"/>
                  </a:cubicBezTo>
                  <a:cubicBezTo>
                    <a:pt x="24326" y="16002"/>
                    <a:pt x="24294" y="15941"/>
                    <a:pt x="24262" y="15879"/>
                  </a:cubicBezTo>
                  <a:cubicBezTo>
                    <a:pt x="24223" y="15800"/>
                    <a:pt x="24185" y="15722"/>
                    <a:pt x="24148" y="15642"/>
                  </a:cubicBezTo>
                  <a:cubicBezTo>
                    <a:pt x="24073" y="15478"/>
                    <a:pt x="24000" y="15313"/>
                    <a:pt x="23936" y="15144"/>
                  </a:cubicBezTo>
                  <a:cubicBezTo>
                    <a:pt x="23871" y="14976"/>
                    <a:pt x="23810" y="14806"/>
                    <a:pt x="23753" y="14634"/>
                  </a:cubicBezTo>
                  <a:cubicBezTo>
                    <a:pt x="23670" y="14375"/>
                    <a:pt x="23593" y="14113"/>
                    <a:pt x="23528" y="13848"/>
                  </a:cubicBezTo>
                  <a:cubicBezTo>
                    <a:pt x="23496" y="13716"/>
                    <a:pt x="23463" y="13584"/>
                    <a:pt x="23436" y="13452"/>
                  </a:cubicBezTo>
                  <a:cubicBezTo>
                    <a:pt x="23416" y="13360"/>
                    <a:pt x="23398" y="13268"/>
                    <a:pt x="23380" y="13177"/>
                  </a:cubicBezTo>
                  <a:cubicBezTo>
                    <a:pt x="23329" y="12902"/>
                    <a:pt x="23283" y="12619"/>
                    <a:pt x="23252" y="12334"/>
                  </a:cubicBezTo>
                  <a:cubicBezTo>
                    <a:pt x="23246" y="12289"/>
                    <a:pt x="23242" y="12242"/>
                    <a:pt x="23237" y="12197"/>
                  </a:cubicBezTo>
                  <a:cubicBezTo>
                    <a:pt x="23259" y="12164"/>
                    <a:pt x="23281" y="12129"/>
                    <a:pt x="23303" y="12096"/>
                  </a:cubicBezTo>
                  <a:cubicBezTo>
                    <a:pt x="23453" y="11860"/>
                    <a:pt x="23592" y="11618"/>
                    <a:pt x="23716" y="11367"/>
                  </a:cubicBezTo>
                  <a:close/>
                  <a:moveTo>
                    <a:pt x="30210" y="15860"/>
                  </a:moveTo>
                  <a:lnTo>
                    <a:pt x="30210" y="15860"/>
                  </a:lnTo>
                  <a:cubicBezTo>
                    <a:pt x="30118" y="15931"/>
                    <a:pt x="30027" y="16000"/>
                    <a:pt x="29935" y="16067"/>
                  </a:cubicBezTo>
                  <a:cubicBezTo>
                    <a:pt x="29825" y="16142"/>
                    <a:pt x="29716" y="16216"/>
                    <a:pt x="29603" y="16283"/>
                  </a:cubicBezTo>
                  <a:cubicBezTo>
                    <a:pt x="29595" y="16288"/>
                    <a:pt x="29586" y="16292"/>
                    <a:pt x="29578" y="16298"/>
                  </a:cubicBezTo>
                  <a:cubicBezTo>
                    <a:pt x="29632" y="16215"/>
                    <a:pt x="29686" y="16131"/>
                    <a:pt x="29738" y="16046"/>
                  </a:cubicBezTo>
                  <a:cubicBezTo>
                    <a:pt x="29798" y="16024"/>
                    <a:pt x="29860" y="16002"/>
                    <a:pt x="29920" y="15978"/>
                  </a:cubicBezTo>
                  <a:cubicBezTo>
                    <a:pt x="30016" y="15940"/>
                    <a:pt x="30114" y="15902"/>
                    <a:pt x="30210" y="15860"/>
                  </a:cubicBezTo>
                  <a:close/>
                  <a:moveTo>
                    <a:pt x="17539" y="14064"/>
                  </a:moveTo>
                  <a:cubicBezTo>
                    <a:pt x="17552" y="14125"/>
                    <a:pt x="17566" y="14187"/>
                    <a:pt x="17580" y="14247"/>
                  </a:cubicBezTo>
                  <a:cubicBezTo>
                    <a:pt x="17611" y="14378"/>
                    <a:pt x="17642" y="14508"/>
                    <a:pt x="17681" y="14637"/>
                  </a:cubicBezTo>
                  <a:cubicBezTo>
                    <a:pt x="17745" y="14844"/>
                    <a:pt x="17814" y="15051"/>
                    <a:pt x="17895" y="15252"/>
                  </a:cubicBezTo>
                  <a:cubicBezTo>
                    <a:pt x="17961" y="15412"/>
                    <a:pt x="18028" y="15573"/>
                    <a:pt x="18102" y="15730"/>
                  </a:cubicBezTo>
                  <a:cubicBezTo>
                    <a:pt x="17932" y="15930"/>
                    <a:pt x="17759" y="16125"/>
                    <a:pt x="17580" y="16315"/>
                  </a:cubicBezTo>
                  <a:cubicBezTo>
                    <a:pt x="17523" y="16192"/>
                    <a:pt x="17470" y="16068"/>
                    <a:pt x="17423" y="15940"/>
                  </a:cubicBezTo>
                  <a:cubicBezTo>
                    <a:pt x="17379" y="15820"/>
                    <a:pt x="17336" y="15700"/>
                    <a:pt x="17294" y="15579"/>
                  </a:cubicBezTo>
                  <a:cubicBezTo>
                    <a:pt x="17229" y="15374"/>
                    <a:pt x="17166" y="15169"/>
                    <a:pt x="17115" y="14960"/>
                  </a:cubicBezTo>
                  <a:cubicBezTo>
                    <a:pt x="17082" y="14814"/>
                    <a:pt x="17050" y="14669"/>
                    <a:pt x="17020" y="14523"/>
                  </a:cubicBezTo>
                  <a:cubicBezTo>
                    <a:pt x="17196" y="14373"/>
                    <a:pt x="17370" y="14221"/>
                    <a:pt x="17539" y="14064"/>
                  </a:cubicBezTo>
                  <a:close/>
                  <a:moveTo>
                    <a:pt x="24485" y="16297"/>
                  </a:moveTo>
                  <a:lnTo>
                    <a:pt x="24485" y="16297"/>
                  </a:lnTo>
                  <a:cubicBezTo>
                    <a:pt x="24504" y="16304"/>
                    <a:pt x="24522" y="16311"/>
                    <a:pt x="24541" y="16317"/>
                  </a:cubicBezTo>
                  <a:cubicBezTo>
                    <a:pt x="24528" y="16320"/>
                    <a:pt x="24515" y="16322"/>
                    <a:pt x="24501" y="16326"/>
                  </a:cubicBezTo>
                  <a:cubicBezTo>
                    <a:pt x="24497" y="16317"/>
                    <a:pt x="24491" y="16307"/>
                    <a:pt x="24485" y="16297"/>
                  </a:cubicBezTo>
                  <a:close/>
                  <a:moveTo>
                    <a:pt x="22034" y="15538"/>
                  </a:moveTo>
                  <a:lnTo>
                    <a:pt x="22034" y="15538"/>
                  </a:lnTo>
                  <a:cubicBezTo>
                    <a:pt x="22057" y="15567"/>
                    <a:pt x="22081" y="15596"/>
                    <a:pt x="22105" y="15625"/>
                  </a:cubicBezTo>
                  <a:cubicBezTo>
                    <a:pt x="22157" y="15689"/>
                    <a:pt x="22212" y="15752"/>
                    <a:pt x="22268" y="15814"/>
                  </a:cubicBezTo>
                  <a:cubicBezTo>
                    <a:pt x="22287" y="15835"/>
                    <a:pt x="22306" y="15856"/>
                    <a:pt x="22325" y="15877"/>
                  </a:cubicBezTo>
                  <a:cubicBezTo>
                    <a:pt x="22333" y="15904"/>
                    <a:pt x="22340" y="15932"/>
                    <a:pt x="22347" y="15959"/>
                  </a:cubicBezTo>
                  <a:cubicBezTo>
                    <a:pt x="22380" y="16084"/>
                    <a:pt x="22414" y="16209"/>
                    <a:pt x="22451" y="16333"/>
                  </a:cubicBezTo>
                  <a:cubicBezTo>
                    <a:pt x="22388" y="16229"/>
                    <a:pt x="22329" y="16125"/>
                    <a:pt x="22274" y="16017"/>
                  </a:cubicBezTo>
                  <a:cubicBezTo>
                    <a:pt x="22191" y="15859"/>
                    <a:pt x="22111" y="15700"/>
                    <a:pt x="22034" y="15538"/>
                  </a:cubicBezTo>
                  <a:close/>
                  <a:moveTo>
                    <a:pt x="30723" y="12761"/>
                  </a:moveTo>
                  <a:lnTo>
                    <a:pt x="30723" y="12761"/>
                  </a:lnTo>
                  <a:cubicBezTo>
                    <a:pt x="30720" y="12785"/>
                    <a:pt x="30718" y="12809"/>
                    <a:pt x="30714" y="12835"/>
                  </a:cubicBezTo>
                  <a:cubicBezTo>
                    <a:pt x="30704" y="12926"/>
                    <a:pt x="30693" y="13018"/>
                    <a:pt x="30683" y="13111"/>
                  </a:cubicBezTo>
                  <a:cubicBezTo>
                    <a:pt x="30659" y="13236"/>
                    <a:pt x="30633" y="13363"/>
                    <a:pt x="30609" y="13488"/>
                  </a:cubicBezTo>
                  <a:cubicBezTo>
                    <a:pt x="30595" y="13576"/>
                    <a:pt x="30576" y="13663"/>
                    <a:pt x="30549" y="13747"/>
                  </a:cubicBezTo>
                  <a:cubicBezTo>
                    <a:pt x="30525" y="13833"/>
                    <a:pt x="30502" y="13919"/>
                    <a:pt x="30479" y="14005"/>
                  </a:cubicBezTo>
                  <a:cubicBezTo>
                    <a:pt x="30456" y="14094"/>
                    <a:pt x="30430" y="14181"/>
                    <a:pt x="30400" y="14268"/>
                  </a:cubicBezTo>
                  <a:cubicBezTo>
                    <a:pt x="30345" y="14431"/>
                    <a:pt x="30283" y="14603"/>
                    <a:pt x="30213" y="14771"/>
                  </a:cubicBezTo>
                  <a:cubicBezTo>
                    <a:pt x="30167" y="14885"/>
                    <a:pt x="30117" y="14997"/>
                    <a:pt x="30066" y="15109"/>
                  </a:cubicBezTo>
                  <a:cubicBezTo>
                    <a:pt x="29972" y="15307"/>
                    <a:pt x="29872" y="15507"/>
                    <a:pt x="29760" y="15701"/>
                  </a:cubicBezTo>
                  <a:cubicBezTo>
                    <a:pt x="29727" y="15760"/>
                    <a:pt x="29692" y="15819"/>
                    <a:pt x="29656" y="15878"/>
                  </a:cubicBezTo>
                  <a:cubicBezTo>
                    <a:pt x="29643" y="15883"/>
                    <a:pt x="29628" y="15889"/>
                    <a:pt x="29613" y="15895"/>
                  </a:cubicBezTo>
                  <a:cubicBezTo>
                    <a:pt x="29404" y="15971"/>
                    <a:pt x="29193" y="16044"/>
                    <a:pt x="28980" y="16106"/>
                  </a:cubicBezTo>
                  <a:cubicBezTo>
                    <a:pt x="28842" y="16147"/>
                    <a:pt x="28705" y="16188"/>
                    <a:pt x="28567" y="16222"/>
                  </a:cubicBezTo>
                  <a:cubicBezTo>
                    <a:pt x="28474" y="16245"/>
                    <a:pt x="28382" y="16267"/>
                    <a:pt x="28288" y="16287"/>
                  </a:cubicBezTo>
                  <a:cubicBezTo>
                    <a:pt x="28205" y="16305"/>
                    <a:pt x="28111" y="16323"/>
                    <a:pt x="28018" y="16341"/>
                  </a:cubicBezTo>
                  <a:cubicBezTo>
                    <a:pt x="28010" y="16342"/>
                    <a:pt x="28002" y="16343"/>
                    <a:pt x="27995" y="16345"/>
                  </a:cubicBezTo>
                  <a:cubicBezTo>
                    <a:pt x="28003" y="16289"/>
                    <a:pt x="28012" y="16233"/>
                    <a:pt x="28021" y="16177"/>
                  </a:cubicBezTo>
                  <a:cubicBezTo>
                    <a:pt x="28028" y="16129"/>
                    <a:pt x="28036" y="16081"/>
                    <a:pt x="28043" y="16032"/>
                  </a:cubicBezTo>
                  <a:cubicBezTo>
                    <a:pt x="28055" y="15911"/>
                    <a:pt x="28066" y="15791"/>
                    <a:pt x="28077" y="15671"/>
                  </a:cubicBezTo>
                  <a:cubicBezTo>
                    <a:pt x="28084" y="15590"/>
                    <a:pt x="28092" y="15510"/>
                    <a:pt x="28099" y="15430"/>
                  </a:cubicBezTo>
                  <a:cubicBezTo>
                    <a:pt x="28102" y="15378"/>
                    <a:pt x="28104" y="15325"/>
                    <a:pt x="28106" y="15271"/>
                  </a:cubicBezTo>
                  <a:cubicBezTo>
                    <a:pt x="28109" y="15174"/>
                    <a:pt x="28112" y="15077"/>
                    <a:pt x="28117" y="14980"/>
                  </a:cubicBezTo>
                  <a:cubicBezTo>
                    <a:pt x="28118" y="14956"/>
                    <a:pt x="28118" y="14933"/>
                    <a:pt x="28119" y="14909"/>
                  </a:cubicBezTo>
                  <a:cubicBezTo>
                    <a:pt x="28169" y="14806"/>
                    <a:pt x="28220" y="14704"/>
                    <a:pt x="28274" y="14604"/>
                  </a:cubicBezTo>
                  <a:cubicBezTo>
                    <a:pt x="28383" y="14515"/>
                    <a:pt x="28490" y="14424"/>
                    <a:pt x="28594" y="14328"/>
                  </a:cubicBezTo>
                  <a:cubicBezTo>
                    <a:pt x="28755" y="14181"/>
                    <a:pt x="28914" y="14031"/>
                    <a:pt x="29064" y="13873"/>
                  </a:cubicBezTo>
                  <a:cubicBezTo>
                    <a:pt x="29184" y="13747"/>
                    <a:pt x="29302" y="13619"/>
                    <a:pt x="29414" y="13485"/>
                  </a:cubicBezTo>
                  <a:cubicBezTo>
                    <a:pt x="29421" y="13477"/>
                    <a:pt x="29429" y="13468"/>
                    <a:pt x="29437" y="13458"/>
                  </a:cubicBezTo>
                  <a:cubicBezTo>
                    <a:pt x="29544" y="13412"/>
                    <a:pt x="29651" y="13364"/>
                    <a:pt x="29755" y="13313"/>
                  </a:cubicBezTo>
                  <a:cubicBezTo>
                    <a:pt x="30088" y="13149"/>
                    <a:pt x="30414" y="12968"/>
                    <a:pt x="30723" y="12761"/>
                  </a:cubicBezTo>
                  <a:close/>
                  <a:moveTo>
                    <a:pt x="20677" y="15206"/>
                  </a:moveTo>
                  <a:cubicBezTo>
                    <a:pt x="20691" y="15246"/>
                    <a:pt x="20705" y="15286"/>
                    <a:pt x="20718" y="15327"/>
                  </a:cubicBezTo>
                  <a:cubicBezTo>
                    <a:pt x="20763" y="15454"/>
                    <a:pt x="20810" y="15581"/>
                    <a:pt x="20860" y="15706"/>
                  </a:cubicBezTo>
                  <a:cubicBezTo>
                    <a:pt x="20894" y="15789"/>
                    <a:pt x="20929" y="15872"/>
                    <a:pt x="20964" y="15954"/>
                  </a:cubicBezTo>
                  <a:cubicBezTo>
                    <a:pt x="20984" y="15996"/>
                    <a:pt x="21004" y="16036"/>
                    <a:pt x="21022" y="16076"/>
                  </a:cubicBezTo>
                  <a:cubicBezTo>
                    <a:pt x="21063" y="16161"/>
                    <a:pt x="21104" y="16246"/>
                    <a:pt x="21149" y="16328"/>
                  </a:cubicBezTo>
                  <a:cubicBezTo>
                    <a:pt x="21156" y="16341"/>
                    <a:pt x="21162" y="16353"/>
                    <a:pt x="21169" y="16366"/>
                  </a:cubicBezTo>
                  <a:cubicBezTo>
                    <a:pt x="21080" y="16343"/>
                    <a:pt x="20992" y="16319"/>
                    <a:pt x="20904" y="16291"/>
                  </a:cubicBezTo>
                  <a:cubicBezTo>
                    <a:pt x="20785" y="16253"/>
                    <a:pt x="20666" y="16213"/>
                    <a:pt x="20550" y="16170"/>
                  </a:cubicBezTo>
                  <a:cubicBezTo>
                    <a:pt x="20431" y="16124"/>
                    <a:pt x="20311" y="16076"/>
                    <a:pt x="20196" y="16021"/>
                  </a:cubicBezTo>
                  <a:cubicBezTo>
                    <a:pt x="20124" y="15986"/>
                    <a:pt x="20052" y="15950"/>
                    <a:pt x="19982" y="15912"/>
                  </a:cubicBezTo>
                  <a:cubicBezTo>
                    <a:pt x="19953" y="15895"/>
                    <a:pt x="19924" y="15879"/>
                    <a:pt x="19895" y="15863"/>
                  </a:cubicBezTo>
                  <a:cubicBezTo>
                    <a:pt x="19942" y="15827"/>
                    <a:pt x="19991" y="15790"/>
                    <a:pt x="20038" y="15753"/>
                  </a:cubicBezTo>
                  <a:cubicBezTo>
                    <a:pt x="20176" y="15643"/>
                    <a:pt x="20312" y="15534"/>
                    <a:pt x="20442" y="15417"/>
                  </a:cubicBezTo>
                  <a:cubicBezTo>
                    <a:pt x="20521" y="15347"/>
                    <a:pt x="20599" y="15276"/>
                    <a:pt x="20677" y="15206"/>
                  </a:cubicBezTo>
                  <a:close/>
                  <a:moveTo>
                    <a:pt x="25799" y="16117"/>
                  </a:moveTo>
                  <a:lnTo>
                    <a:pt x="25799" y="16117"/>
                  </a:lnTo>
                  <a:cubicBezTo>
                    <a:pt x="25741" y="16203"/>
                    <a:pt x="25682" y="16291"/>
                    <a:pt x="25619" y="16377"/>
                  </a:cubicBezTo>
                  <a:cubicBezTo>
                    <a:pt x="25608" y="16374"/>
                    <a:pt x="25596" y="16372"/>
                    <a:pt x="25585" y="16371"/>
                  </a:cubicBezTo>
                  <a:cubicBezTo>
                    <a:pt x="25490" y="16355"/>
                    <a:pt x="25394" y="16338"/>
                    <a:pt x="25299" y="16320"/>
                  </a:cubicBezTo>
                  <a:cubicBezTo>
                    <a:pt x="25296" y="16315"/>
                    <a:pt x="25295" y="16311"/>
                    <a:pt x="25293" y="16307"/>
                  </a:cubicBezTo>
                  <a:cubicBezTo>
                    <a:pt x="25326" y="16296"/>
                    <a:pt x="25358" y="16284"/>
                    <a:pt x="25392" y="16271"/>
                  </a:cubicBezTo>
                  <a:cubicBezTo>
                    <a:pt x="25528" y="16222"/>
                    <a:pt x="25664" y="16171"/>
                    <a:pt x="25799" y="16117"/>
                  </a:cubicBezTo>
                  <a:close/>
                  <a:moveTo>
                    <a:pt x="39299" y="7225"/>
                  </a:moveTo>
                  <a:lnTo>
                    <a:pt x="39299" y="7225"/>
                  </a:lnTo>
                  <a:cubicBezTo>
                    <a:pt x="39338" y="7230"/>
                    <a:pt x="39377" y="7234"/>
                    <a:pt x="39415" y="7240"/>
                  </a:cubicBezTo>
                  <a:cubicBezTo>
                    <a:pt x="39496" y="7251"/>
                    <a:pt x="39576" y="7266"/>
                    <a:pt x="39656" y="7285"/>
                  </a:cubicBezTo>
                  <a:cubicBezTo>
                    <a:pt x="39727" y="7302"/>
                    <a:pt x="39805" y="7323"/>
                    <a:pt x="39882" y="7347"/>
                  </a:cubicBezTo>
                  <a:cubicBezTo>
                    <a:pt x="39921" y="7360"/>
                    <a:pt x="39961" y="7373"/>
                    <a:pt x="40000" y="7385"/>
                  </a:cubicBezTo>
                  <a:cubicBezTo>
                    <a:pt x="40069" y="7410"/>
                    <a:pt x="40145" y="7440"/>
                    <a:pt x="40222" y="7473"/>
                  </a:cubicBezTo>
                  <a:cubicBezTo>
                    <a:pt x="40297" y="7507"/>
                    <a:pt x="40369" y="7544"/>
                    <a:pt x="40441" y="7583"/>
                  </a:cubicBezTo>
                  <a:cubicBezTo>
                    <a:pt x="40501" y="7618"/>
                    <a:pt x="40568" y="7660"/>
                    <a:pt x="40633" y="7706"/>
                  </a:cubicBezTo>
                  <a:cubicBezTo>
                    <a:pt x="40690" y="7748"/>
                    <a:pt x="40754" y="7800"/>
                    <a:pt x="40814" y="7855"/>
                  </a:cubicBezTo>
                  <a:cubicBezTo>
                    <a:pt x="40875" y="7912"/>
                    <a:pt x="40935" y="7974"/>
                    <a:pt x="40992" y="8040"/>
                  </a:cubicBezTo>
                  <a:cubicBezTo>
                    <a:pt x="41000" y="8049"/>
                    <a:pt x="41014" y="8067"/>
                    <a:pt x="41028" y="8084"/>
                  </a:cubicBezTo>
                  <a:cubicBezTo>
                    <a:pt x="41051" y="8215"/>
                    <a:pt x="41071" y="8346"/>
                    <a:pt x="41085" y="8479"/>
                  </a:cubicBezTo>
                  <a:cubicBezTo>
                    <a:pt x="41097" y="8573"/>
                    <a:pt x="41107" y="8666"/>
                    <a:pt x="41115" y="8760"/>
                  </a:cubicBezTo>
                  <a:cubicBezTo>
                    <a:pt x="41123" y="8851"/>
                    <a:pt x="41130" y="8942"/>
                    <a:pt x="41135" y="9033"/>
                  </a:cubicBezTo>
                  <a:cubicBezTo>
                    <a:pt x="41144" y="9222"/>
                    <a:pt x="41151" y="9410"/>
                    <a:pt x="41149" y="9600"/>
                  </a:cubicBezTo>
                  <a:cubicBezTo>
                    <a:pt x="41148" y="9695"/>
                    <a:pt x="41145" y="9790"/>
                    <a:pt x="41142" y="9884"/>
                  </a:cubicBezTo>
                  <a:cubicBezTo>
                    <a:pt x="41138" y="9974"/>
                    <a:pt x="41134" y="10066"/>
                    <a:pt x="41128" y="10157"/>
                  </a:cubicBezTo>
                  <a:cubicBezTo>
                    <a:pt x="41111" y="10390"/>
                    <a:pt x="41090" y="10625"/>
                    <a:pt x="41056" y="10857"/>
                  </a:cubicBezTo>
                  <a:cubicBezTo>
                    <a:pt x="41044" y="10951"/>
                    <a:pt x="41029" y="11046"/>
                    <a:pt x="41014" y="11140"/>
                  </a:cubicBezTo>
                  <a:cubicBezTo>
                    <a:pt x="40998" y="11233"/>
                    <a:pt x="40980" y="11327"/>
                    <a:pt x="40962" y="11419"/>
                  </a:cubicBezTo>
                  <a:cubicBezTo>
                    <a:pt x="40917" y="11636"/>
                    <a:pt x="40867" y="11861"/>
                    <a:pt x="40807" y="12084"/>
                  </a:cubicBezTo>
                  <a:cubicBezTo>
                    <a:pt x="40753" y="12290"/>
                    <a:pt x="40693" y="12494"/>
                    <a:pt x="40627" y="12697"/>
                  </a:cubicBezTo>
                  <a:cubicBezTo>
                    <a:pt x="40596" y="12791"/>
                    <a:pt x="40563" y="12885"/>
                    <a:pt x="40530" y="12978"/>
                  </a:cubicBezTo>
                  <a:cubicBezTo>
                    <a:pt x="40447" y="13150"/>
                    <a:pt x="40361" y="13321"/>
                    <a:pt x="40268" y="13488"/>
                  </a:cubicBezTo>
                  <a:cubicBezTo>
                    <a:pt x="40161" y="13679"/>
                    <a:pt x="40051" y="13867"/>
                    <a:pt x="39936" y="14052"/>
                  </a:cubicBezTo>
                  <a:cubicBezTo>
                    <a:pt x="39779" y="14298"/>
                    <a:pt x="39609" y="14549"/>
                    <a:pt x="39428" y="14791"/>
                  </a:cubicBezTo>
                  <a:cubicBezTo>
                    <a:pt x="39275" y="14997"/>
                    <a:pt x="39116" y="15199"/>
                    <a:pt x="38952" y="15397"/>
                  </a:cubicBezTo>
                  <a:cubicBezTo>
                    <a:pt x="38785" y="15597"/>
                    <a:pt x="38614" y="15795"/>
                    <a:pt x="38433" y="15983"/>
                  </a:cubicBezTo>
                  <a:cubicBezTo>
                    <a:pt x="38299" y="16120"/>
                    <a:pt x="38164" y="16255"/>
                    <a:pt x="38025" y="16388"/>
                  </a:cubicBezTo>
                  <a:cubicBezTo>
                    <a:pt x="38126" y="16260"/>
                    <a:pt x="38225" y="16131"/>
                    <a:pt x="38321" y="15999"/>
                  </a:cubicBezTo>
                  <a:cubicBezTo>
                    <a:pt x="38449" y="15823"/>
                    <a:pt x="38575" y="15647"/>
                    <a:pt x="38691" y="15463"/>
                  </a:cubicBezTo>
                  <a:cubicBezTo>
                    <a:pt x="38806" y="15284"/>
                    <a:pt x="38917" y="15103"/>
                    <a:pt x="39017" y="14916"/>
                  </a:cubicBezTo>
                  <a:cubicBezTo>
                    <a:pt x="39098" y="14763"/>
                    <a:pt x="39178" y="14611"/>
                    <a:pt x="39247" y="14453"/>
                  </a:cubicBezTo>
                  <a:cubicBezTo>
                    <a:pt x="39331" y="14262"/>
                    <a:pt x="39412" y="14069"/>
                    <a:pt x="39481" y="13872"/>
                  </a:cubicBezTo>
                  <a:cubicBezTo>
                    <a:pt x="39525" y="13749"/>
                    <a:pt x="39568" y="13626"/>
                    <a:pt x="39605" y="13501"/>
                  </a:cubicBezTo>
                  <a:cubicBezTo>
                    <a:pt x="39644" y="13370"/>
                    <a:pt x="39685" y="13238"/>
                    <a:pt x="39718" y="13105"/>
                  </a:cubicBezTo>
                  <a:cubicBezTo>
                    <a:pt x="39741" y="13013"/>
                    <a:pt x="39762" y="12920"/>
                    <a:pt x="39782" y="12828"/>
                  </a:cubicBezTo>
                  <a:cubicBezTo>
                    <a:pt x="39791" y="12782"/>
                    <a:pt x="39800" y="12736"/>
                    <a:pt x="39809" y="12690"/>
                  </a:cubicBezTo>
                  <a:cubicBezTo>
                    <a:pt x="39828" y="12596"/>
                    <a:pt x="39844" y="12496"/>
                    <a:pt x="39855" y="12402"/>
                  </a:cubicBezTo>
                  <a:cubicBezTo>
                    <a:pt x="39867" y="12306"/>
                    <a:pt x="39879" y="12212"/>
                    <a:pt x="39884" y="12117"/>
                  </a:cubicBezTo>
                  <a:cubicBezTo>
                    <a:pt x="39892" y="11980"/>
                    <a:pt x="39900" y="11844"/>
                    <a:pt x="39899" y="11707"/>
                  </a:cubicBezTo>
                  <a:cubicBezTo>
                    <a:pt x="39898" y="11472"/>
                    <a:pt x="39890" y="11237"/>
                    <a:pt x="39865" y="11003"/>
                  </a:cubicBezTo>
                  <a:cubicBezTo>
                    <a:pt x="39834" y="10726"/>
                    <a:pt x="39794" y="10449"/>
                    <a:pt x="39730" y="10178"/>
                  </a:cubicBezTo>
                  <a:cubicBezTo>
                    <a:pt x="39686" y="9993"/>
                    <a:pt x="39640" y="9808"/>
                    <a:pt x="39581" y="9627"/>
                  </a:cubicBezTo>
                  <a:cubicBezTo>
                    <a:pt x="39581" y="9517"/>
                    <a:pt x="39578" y="9407"/>
                    <a:pt x="39574" y="9298"/>
                  </a:cubicBezTo>
                  <a:cubicBezTo>
                    <a:pt x="39563" y="9066"/>
                    <a:pt x="39549" y="8834"/>
                    <a:pt x="39524" y="8601"/>
                  </a:cubicBezTo>
                  <a:cubicBezTo>
                    <a:pt x="39488" y="8282"/>
                    <a:pt x="39443" y="7962"/>
                    <a:pt x="39383" y="7644"/>
                  </a:cubicBezTo>
                  <a:lnTo>
                    <a:pt x="39383" y="7645"/>
                  </a:lnTo>
                  <a:cubicBezTo>
                    <a:pt x="39357" y="7504"/>
                    <a:pt x="39329" y="7365"/>
                    <a:pt x="39299" y="7225"/>
                  </a:cubicBezTo>
                  <a:close/>
                  <a:moveTo>
                    <a:pt x="27932" y="15316"/>
                  </a:moveTo>
                  <a:lnTo>
                    <a:pt x="27932" y="15316"/>
                  </a:lnTo>
                  <a:cubicBezTo>
                    <a:pt x="27931" y="15347"/>
                    <a:pt x="27930" y="15377"/>
                    <a:pt x="27928" y="15407"/>
                  </a:cubicBezTo>
                  <a:cubicBezTo>
                    <a:pt x="27916" y="15527"/>
                    <a:pt x="27905" y="15646"/>
                    <a:pt x="27892" y="15766"/>
                  </a:cubicBezTo>
                  <a:cubicBezTo>
                    <a:pt x="27884" y="15845"/>
                    <a:pt x="27876" y="15926"/>
                    <a:pt x="27869" y="16006"/>
                  </a:cubicBezTo>
                  <a:cubicBezTo>
                    <a:pt x="27849" y="16129"/>
                    <a:pt x="27831" y="16253"/>
                    <a:pt x="27812" y="16375"/>
                  </a:cubicBezTo>
                  <a:cubicBezTo>
                    <a:pt x="27787" y="16380"/>
                    <a:pt x="27761" y="16384"/>
                    <a:pt x="27736" y="16388"/>
                  </a:cubicBezTo>
                  <a:cubicBezTo>
                    <a:pt x="27673" y="16396"/>
                    <a:pt x="27609" y="16404"/>
                    <a:pt x="27545" y="16412"/>
                  </a:cubicBezTo>
                  <a:cubicBezTo>
                    <a:pt x="27577" y="16298"/>
                    <a:pt x="27610" y="16185"/>
                    <a:pt x="27645" y="16073"/>
                  </a:cubicBezTo>
                  <a:cubicBezTo>
                    <a:pt x="27700" y="15904"/>
                    <a:pt x="27756" y="15737"/>
                    <a:pt x="27824" y="15573"/>
                  </a:cubicBezTo>
                  <a:cubicBezTo>
                    <a:pt x="27860" y="15487"/>
                    <a:pt x="27895" y="15402"/>
                    <a:pt x="27932" y="15316"/>
                  </a:cubicBezTo>
                  <a:close/>
                  <a:moveTo>
                    <a:pt x="18753" y="15194"/>
                  </a:moveTo>
                  <a:cubicBezTo>
                    <a:pt x="18766" y="15207"/>
                    <a:pt x="18777" y="15219"/>
                    <a:pt x="18789" y="15232"/>
                  </a:cubicBezTo>
                  <a:cubicBezTo>
                    <a:pt x="18848" y="15293"/>
                    <a:pt x="18908" y="15352"/>
                    <a:pt x="18969" y="15410"/>
                  </a:cubicBezTo>
                  <a:cubicBezTo>
                    <a:pt x="19030" y="15470"/>
                    <a:pt x="19098" y="15532"/>
                    <a:pt x="19165" y="15587"/>
                  </a:cubicBezTo>
                  <a:cubicBezTo>
                    <a:pt x="19229" y="15641"/>
                    <a:pt x="19293" y="15693"/>
                    <a:pt x="19359" y="15744"/>
                  </a:cubicBezTo>
                  <a:cubicBezTo>
                    <a:pt x="19393" y="15769"/>
                    <a:pt x="19426" y="15793"/>
                    <a:pt x="19460" y="15818"/>
                  </a:cubicBezTo>
                  <a:cubicBezTo>
                    <a:pt x="19493" y="15842"/>
                    <a:pt x="19527" y="15866"/>
                    <a:pt x="19561" y="15889"/>
                  </a:cubicBezTo>
                  <a:cubicBezTo>
                    <a:pt x="19478" y="15947"/>
                    <a:pt x="19395" y="16002"/>
                    <a:pt x="19310" y="16057"/>
                  </a:cubicBezTo>
                  <a:cubicBezTo>
                    <a:pt x="19237" y="16103"/>
                    <a:pt x="19164" y="16148"/>
                    <a:pt x="19089" y="16192"/>
                  </a:cubicBezTo>
                  <a:cubicBezTo>
                    <a:pt x="19015" y="16237"/>
                    <a:pt x="18941" y="16280"/>
                    <a:pt x="18865" y="16320"/>
                  </a:cubicBezTo>
                  <a:cubicBezTo>
                    <a:pt x="18800" y="16353"/>
                    <a:pt x="18728" y="16393"/>
                    <a:pt x="18654" y="16430"/>
                  </a:cubicBezTo>
                  <a:cubicBezTo>
                    <a:pt x="18589" y="16327"/>
                    <a:pt x="18525" y="16223"/>
                    <a:pt x="18468" y="16114"/>
                  </a:cubicBezTo>
                  <a:cubicBezTo>
                    <a:pt x="18408" y="16002"/>
                    <a:pt x="18350" y="15889"/>
                    <a:pt x="18295" y="15774"/>
                  </a:cubicBezTo>
                  <a:cubicBezTo>
                    <a:pt x="18416" y="15628"/>
                    <a:pt x="18535" y="15480"/>
                    <a:pt x="18650" y="15330"/>
                  </a:cubicBezTo>
                  <a:cubicBezTo>
                    <a:pt x="18685" y="15285"/>
                    <a:pt x="18719" y="15240"/>
                    <a:pt x="18753" y="15194"/>
                  </a:cubicBezTo>
                  <a:close/>
                  <a:moveTo>
                    <a:pt x="27954" y="14856"/>
                  </a:moveTo>
                  <a:cubicBezTo>
                    <a:pt x="27954" y="14866"/>
                    <a:pt x="27953" y="14878"/>
                    <a:pt x="27953" y="14888"/>
                  </a:cubicBezTo>
                  <a:cubicBezTo>
                    <a:pt x="27876" y="15052"/>
                    <a:pt x="27801" y="15217"/>
                    <a:pt x="27734" y="15385"/>
                  </a:cubicBezTo>
                  <a:cubicBezTo>
                    <a:pt x="27648" y="15597"/>
                    <a:pt x="27564" y="15810"/>
                    <a:pt x="27495" y="16027"/>
                  </a:cubicBezTo>
                  <a:cubicBezTo>
                    <a:pt x="27454" y="16155"/>
                    <a:pt x="27413" y="16282"/>
                    <a:pt x="27379" y="16412"/>
                  </a:cubicBezTo>
                  <a:cubicBezTo>
                    <a:pt x="27378" y="16418"/>
                    <a:pt x="27376" y="16424"/>
                    <a:pt x="27375" y="16430"/>
                  </a:cubicBezTo>
                  <a:cubicBezTo>
                    <a:pt x="27306" y="16435"/>
                    <a:pt x="27239" y="16441"/>
                    <a:pt x="27171" y="16446"/>
                  </a:cubicBezTo>
                  <a:cubicBezTo>
                    <a:pt x="27140" y="16447"/>
                    <a:pt x="27097" y="16449"/>
                    <a:pt x="27055" y="16450"/>
                  </a:cubicBezTo>
                  <a:cubicBezTo>
                    <a:pt x="27096" y="16374"/>
                    <a:pt x="27137" y="16298"/>
                    <a:pt x="27177" y="16222"/>
                  </a:cubicBezTo>
                  <a:cubicBezTo>
                    <a:pt x="27283" y="16019"/>
                    <a:pt x="27386" y="15815"/>
                    <a:pt x="27485" y="15609"/>
                  </a:cubicBezTo>
                  <a:cubicBezTo>
                    <a:pt x="27563" y="15447"/>
                    <a:pt x="27636" y="15284"/>
                    <a:pt x="27707" y="15120"/>
                  </a:cubicBezTo>
                  <a:cubicBezTo>
                    <a:pt x="27726" y="15080"/>
                    <a:pt x="27743" y="15039"/>
                    <a:pt x="27760" y="14999"/>
                  </a:cubicBezTo>
                  <a:cubicBezTo>
                    <a:pt x="27826" y="14953"/>
                    <a:pt x="27891" y="14905"/>
                    <a:pt x="27954" y="14856"/>
                  </a:cubicBezTo>
                  <a:close/>
                  <a:moveTo>
                    <a:pt x="27502" y="15181"/>
                  </a:moveTo>
                  <a:lnTo>
                    <a:pt x="27502" y="15181"/>
                  </a:lnTo>
                  <a:cubicBezTo>
                    <a:pt x="27468" y="15253"/>
                    <a:pt x="27435" y="15326"/>
                    <a:pt x="27401" y="15398"/>
                  </a:cubicBezTo>
                  <a:cubicBezTo>
                    <a:pt x="27303" y="15604"/>
                    <a:pt x="27203" y="15808"/>
                    <a:pt x="27095" y="16009"/>
                  </a:cubicBezTo>
                  <a:cubicBezTo>
                    <a:pt x="27015" y="16159"/>
                    <a:pt x="26935" y="16310"/>
                    <a:pt x="26851" y="16457"/>
                  </a:cubicBezTo>
                  <a:cubicBezTo>
                    <a:pt x="26816" y="16458"/>
                    <a:pt x="26781" y="16458"/>
                    <a:pt x="26746" y="16458"/>
                  </a:cubicBezTo>
                  <a:cubicBezTo>
                    <a:pt x="26710" y="16458"/>
                    <a:pt x="26675" y="16458"/>
                    <a:pt x="26639" y="16457"/>
                  </a:cubicBezTo>
                  <a:cubicBezTo>
                    <a:pt x="26507" y="16454"/>
                    <a:pt x="26375" y="16449"/>
                    <a:pt x="26243" y="16441"/>
                  </a:cubicBezTo>
                  <a:cubicBezTo>
                    <a:pt x="26093" y="16431"/>
                    <a:pt x="25943" y="16418"/>
                    <a:pt x="25793" y="16400"/>
                  </a:cubicBezTo>
                  <a:cubicBezTo>
                    <a:pt x="25888" y="16267"/>
                    <a:pt x="25982" y="16133"/>
                    <a:pt x="26073" y="15998"/>
                  </a:cubicBezTo>
                  <a:cubicBezTo>
                    <a:pt x="26267" y="15908"/>
                    <a:pt x="26460" y="15813"/>
                    <a:pt x="26646" y="15708"/>
                  </a:cubicBezTo>
                  <a:cubicBezTo>
                    <a:pt x="26922" y="15552"/>
                    <a:pt x="27194" y="15390"/>
                    <a:pt x="27455" y="15211"/>
                  </a:cubicBezTo>
                  <a:cubicBezTo>
                    <a:pt x="27470" y="15202"/>
                    <a:pt x="27485" y="15192"/>
                    <a:pt x="27502" y="15181"/>
                  </a:cubicBezTo>
                  <a:close/>
                  <a:moveTo>
                    <a:pt x="45114" y="10118"/>
                  </a:moveTo>
                  <a:lnTo>
                    <a:pt x="45114" y="10118"/>
                  </a:lnTo>
                  <a:cubicBezTo>
                    <a:pt x="45103" y="10276"/>
                    <a:pt x="45089" y="10434"/>
                    <a:pt x="45067" y="10592"/>
                  </a:cubicBezTo>
                  <a:cubicBezTo>
                    <a:pt x="45055" y="10686"/>
                    <a:pt x="45042" y="10779"/>
                    <a:pt x="45025" y="10873"/>
                  </a:cubicBezTo>
                  <a:cubicBezTo>
                    <a:pt x="45010" y="10966"/>
                    <a:pt x="44993" y="11060"/>
                    <a:pt x="44975" y="11152"/>
                  </a:cubicBezTo>
                  <a:cubicBezTo>
                    <a:pt x="44928" y="11375"/>
                    <a:pt x="44878" y="11605"/>
                    <a:pt x="44814" y="11832"/>
                  </a:cubicBezTo>
                  <a:cubicBezTo>
                    <a:pt x="44764" y="12008"/>
                    <a:pt x="44712" y="12182"/>
                    <a:pt x="44657" y="12357"/>
                  </a:cubicBezTo>
                  <a:cubicBezTo>
                    <a:pt x="44585" y="12567"/>
                    <a:pt x="44510" y="12777"/>
                    <a:pt x="44425" y="12983"/>
                  </a:cubicBezTo>
                  <a:cubicBezTo>
                    <a:pt x="44357" y="13144"/>
                    <a:pt x="44288" y="13306"/>
                    <a:pt x="44214" y="13465"/>
                  </a:cubicBezTo>
                  <a:cubicBezTo>
                    <a:pt x="44098" y="13708"/>
                    <a:pt x="43978" y="13948"/>
                    <a:pt x="43846" y="14182"/>
                  </a:cubicBezTo>
                  <a:cubicBezTo>
                    <a:pt x="43741" y="14372"/>
                    <a:pt x="43630" y="14558"/>
                    <a:pt x="43516" y="14741"/>
                  </a:cubicBezTo>
                  <a:cubicBezTo>
                    <a:pt x="43515" y="14743"/>
                    <a:pt x="43515" y="14744"/>
                    <a:pt x="43514" y="14745"/>
                  </a:cubicBezTo>
                  <a:cubicBezTo>
                    <a:pt x="43378" y="14959"/>
                    <a:pt x="43236" y="15172"/>
                    <a:pt x="43084" y="15380"/>
                  </a:cubicBezTo>
                  <a:cubicBezTo>
                    <a:pt x="42932" y="15588"/>
                    <a:pt x="42774" y="15791"/>
                    <a:pt x="42611" y="15991"/>
                  </a:cubicBezTo>
                  <a:cubicBezTo>
                    <a:pt x="42473" y="16155"/>
                    <a:pt x="42332" y="16319"/>
                    <a:pt x="42188" y="16478"/>
                  </a:cubicBezTo>
                  <a:cubicBezTo>
                    <a:pt x="42336" y="16190"/>
                    <a:pt x="42470" y="15896"/>
                    <a:pt x="42585" y="15594"/>
                  </a:cubicBezTo>
                  <a:cubicBezTo>
                    <a:pt x="42648" y="15429"/>
                    <a:pt x="42709" y="15263"/>
                    <a:pt x="42764" y="15097"/>
                  </a:cubicBezTo>
                  <a:cubicBezTo>
                    <a:pt x="42781" y="15051"/>
                    <a:pt x="42796" y="15006"/>
                    <a:pt x="42811" y="14960"/>
                  </a:cubicBezTo>
                  <a:cubicBezTo>
                    <a:pt x="42823" y="14917"/>
                    <a:pt x="42835" y="14874"/>
                    <a:pt x="42848" y="14831"/>
                  </a:cubicBezTo>
                  <a:cubicBezTo>
                    <a:pt x="42884" y="14702"/>
                    <a:pt x="42921" y="14574"/>
                    <a:pt x="42957" y="14445"/>
                  </a:cubicBezTo>
                  <a:cubicBezTo>
                    <a:pt x="42983" y="14359"/>
                    <a:pt x="43007" y="14273"/>
                    <a:pt x="43031" y="14187"/>
                  </a:cubicBezTo>
                  <a:cubicBezTo>
                    <a:pt x="43043" y="14144"/>
                    <a:pt x="43055" y="14102"/>
                    <a:pt x="43068" y="14058"/>
                  </a:cubicBezTo>
                  <a:cubicBezTo>
                    <a:pt x="43130" y="13812"/>
                    <a:pt x="43193" y="13565"/>
                    <a:pt x="43257" y="13319"/>
                  </a:cubicBezTo>
                  <a:cubicBezTo>
                    <a:pt x="43322" y="13069"/>
                    <a:pt x="43396" y="12822"/>
                    <a:pt x="43473" y="12576"/>
                  </a:cubicBezTo>
                  <a:cubicBezTo>
                    <a:pt x="43528" y="12416"/>
                    <a:pt x="43584" y="12255"/>
                    <a:pt x="43648" y="12097"/>
                  </a:cubicBezTo>
                  <a:cubicBezTo>
                    <a:pt x="43696" y="11978"/>
                    <a:pt x="43746" y="11860"/>
                    <a:pt x="43799" y="11742"/>
                  </a:cubicBezTo>
                  <a:cubicBezTo>
                    <a:pt x="43852" y="11632"/>
                    <a:pt x="43906" y="11520"/>
                    <a:pt x="43966" y="11412"/>
                  </a:cubicBezTo>
                  <a:cubicBezTo>
                    <a:pt x="44005" y="11339"/>
                    <a:pt x="44045" y="11268"/>
                    <a:pt x="44088" y="11197"/>
                  </a:cubicBezTo>
                  <a:cubicBezTo>
                    <a:pt x="44110" y="11163"/>
                    <a:pt x="44130" y="11128"/>
                    <a:pt x="44152" y="11092"/>
                  </a:cubicBezTo>
                  <a:cubicBezTo>
                    <a:pt x="44191" y="11033"/>
                    <a:pt x="44237" y="10965"/>
                    <a:pt x="44285" y="10899"/>
                  </a:cubicBezTo>
                  <a:cubicBezTo>
                    <a:pt x="44309" y="10867"/>
                    <a:pt x="44335" y="10835"/>
                    <a:pt x="44359" y="10802"/>
                  </a:cubicBezTo>
                  <a:cubicBezTo>
                    <a:pt x="44405" y="10747"/>
                    <a:pt x="44457" y="10687"/>
                    <a:pt x="44510" y="10628"/>
                  </a:cubicBezTo>
                  <a:cubicBezTo>
                    <a:pt x="44566" y="10568"/>
                    <a:pt x="44622" y="10509"/>
                    <a:pt x="44681" y="10454"/>
                  </a:cubicBezTo>
                  <a:cubicBezTo>
                    <a:pt x="44733" y="10404"/>
                    <a:pt x="44793" y="10351"/>
                    <a:pt x="44856" y="10301"/>
                  </a:cubicBezTo>
                  <a:cubicBezTo>
                    <a:pt x="44888" y="10277"/>
                    <a:pt x="44919" y="10253"/>
                    <a:pt x="44952" y="10227"/>
                  </a:cubicBezTo>
                  <a:cubicBezTo>
                    <a:pt x="44998" y="10193"/>
                    <a:pt x="45055" y="10155"/>
                    <a:pt x="45114" y="10118"/>
                  </a:cubicBezTo>
                  <a:close/>
                  <a:moveTo>
                    <a:pt x="21356" y="14549"/>
                  </a:moveTo>
                  <a:cubicBezTo>
                    <a:pt x="21382" y="14857"/>
                    <a:pt x="21416" y="15165"/>
                    <a:pt x="21472" y="15469"/>
                  </a:cubicBezTo>
                  <a:cubicBezTo>
                    <a:pt x="21513" y="15689"/>
                    <a:pt x="21558" y="15909"/>
                    <a:pt x="21611" y="16126"/>
                  </a:cubicBezTo>
                  <a:cubicBezTo>
                    <a:pt x="21641" y="16245"/>
                    <a:pt x="21670" y="16364"/>
                    <a:pt x="21705" y="16482"/>
                  </a:cubicBezTo>
                  <a:cubicBezTo>
                    <a:pt x="21640" y="16471"/>
                    <a:pt x="21576" y="16460"/>
                    <a:pt x="21513" y="16446"/>
                  </a:cubicBezTo>
                  <a:cubicBezTo>
                    <a:pt x="21478" y="16439"/>
                    <a:pt x="21444" y="16431"/>
                    <a:pt x="21409" y="16424"/>
                  </a:cubicBezTo>
                  <a:cubicBezTo>
                    <a:pt x="21354" y="16320"/>
                    <a:pt x="21302" y="16215"/>
                    <a:pt x="21251" y="16110"/>
                  </a:cubicBezTo>
                  <a:cubicBezTo>
                    <a:pt x="21157" y="15909"/>
                    <a:pt x="21066" y="15707"/>
                    <a:pt x="20985" y="15501"/>
                  </a:cubicBezTo>
                  <a:cubicBezTo>
                    <a:pt x="20936" y="15377"/>
                    <a:pt x="20887" y="15252"/>
                    <a:pt x="20843" y="15125"/>
                  </a:cubicBezTo>
                  <a:cubicBezTo>
                    <a:pt x="20837" y="15106"/>
                    <a:pt x="20830" y="15088"/>
                    <a:pt x="20825" y="15069"/>
                  </a:cubicBezTo>
                  <a:cubicBezTo>
                    <a:pt x="20964" y="14938"/>
                    <a:pt x="21102" y="14804"/>
                    <a:pt x="21237" y="14669"/>
                  </a:cubicBezTo>
                  <a:cubicBezTo>
                    <a:pt x="21276" y="14628"/>
                    <a:pt x="21317" y="14589"/>
                    <a:pt x="21356" y="14549"/>
                  </a:cubicBezTo>
                  <a:close/>
                  <a:moveTo>
                    <a:pt x="22273" y="14961"/>
                  </a:moveTo>
                  <a:lnTo>
                    <a:pt x="22273" y="14961"/>
                  </a:lnTo>
                  <a:cubicBezTo>
                    <a:pt x="22283" y="14970"/>
                    <a:pt x="22292" y="14979"/>
                    <a:pt x="22302" y="14989"/>
                  </a:cubicBezTo>
                  <a:cubicBezTo>
                    <a:pt x="22366" y="15050"/>
                    <a:pt x="22434" y="15112"/>
                    <a:pt x="22503" y="15169"/>
                  </a:cubicBezTo>
                  <a:cubicBezTo>
                    <a:pt x="22600" y="15248"/>
                    <a:pt x="22697" y="15329"/>
                    <a:pt x="22799" y="15402"/>
                  </a:cubicBezTo>
                  <a:cubicBezTo>
                    <a:pt x="22976" y="15529"/>
                    <a:pt x="23155" y="15651"/>
                    <a:pt x="23344" y="15760"/>
                  </a:cubicBezTo>
                  <a:cubicBezTo>
                    <a:pt x="23571" y="15889"/>
                    <a:pt x="23801" y="16016"/>
                    <a:pt x="24041" y="16120"/>
                  </a:cubicBezTo>
                  <a:cubicBezTo>
                    <a:pt x="24103" y="16147"/>
                    <a:pt x="24165" y="16173"/>
                    <a:pt x="24229" y="16199"/>
                  </a:cubicBezTo>
                  <a:cubicBezTo>
                    <a:pt x="24231" y="16203"/>
                    <a:pt x="24234" y="16207"/>
                    <a:pt x="24236" y="16211"/>
                  </a:cubicBezTo>
                  <a:cubicBezTo>
                    <a:pt x="24264" y="16263"/>
                    <a:pt x="24294" y="16314"/>
                    <a:pt x="24322" y="16366"/>
                  </a:cubicBezTo>
                  <a:cubicBezTo>
                    <a:pt x="24135" y="16404"/>
                    <a:pt x="23947" y="16438"/>
                    <a:pt x="23757" y="16464"/>
                  </a:cubicBezTo>
                  <a:cubicBezTo>
                    <a:pt x="23630" y="16482"/>
                    <a:pt x="23501" y="16499"/>
                    <a:pt x="23373" y="16512"/>
                  </a:cubicBezTo>
                  <a:cubicBezTo>
                    <a:pt x="23318" y="16479"/>
                    <a:pt x="23264" y="16446"/>
                    <a:pt x="23210" y="16411"/>
                  </a:cubicBezTo>
                  <a:cubicBezTo>
                    <a:pt x="23140" y="16366"/>
                    <a:pt x="23071" y="16319"/>
                    <a:pt x="23003" y="16270"/>
                  </a:cubicBezTo>
                  <a:cubicBezTo>
                    <a:pt x="22938" y="16224"/>
                    <a:pt x="22876" y="16174"/>
                    <a:pt x="22814" y="16124"/>
                  </a:cubicBezTo>
                  <a:cubicBezTo>
                    <a:pt x="22751" y="16071"/>
                    <a:pt x="22691" y="16015"/>
                    <a:pt x="22631" y="15959"/>
                  </a:cubicBezTo>
                  <a:cubicBezTo>
                    <a:pt x="22581" y="15911"/>
                    <a:pt x="22526" y="15855"/>
                    <a:pt x="22471" y="15797"/>
                  </a:cubicBezTo>
                  <a:cubicBezTo>
                    <a:pt x="22459" y="15748"/>
                    <a:pt x="22447" y="15701"/>
                    <a:pt x="22436" y="15653"/>
                  </a:cubicBezTo>
                  <a:cubicBezTo>
                    <a:pt x="22392" y="15475"/>
                    <a:pt x="22348" y="15297"/>
                    <a:pt x="22307" y="15119"/>
                  </a:cubicBezTo>
                  <a:cubicBezTo>
                    <a:pt x="22296" y="15066"/>
                    <a:pt x="22284" y="15014"/>
                    <a:pt x="22273" y="14961"/>
                  </a:cubicBezTo>
                  <a:close/>
                  <a:moveTo>
                    <a:pt x="21527" y="14766"/>
                  </a:moveTo>
                  <a:cubicBezTo>
                    <a:pt x="21536" y="14790"/>
                    <a:pt x="21544" y="14814"/>
                    <a:pt x="21554" y="14838"/>
                  </a:cubicBezTo>
                  <a:cubicBezTo>
                    <a:pt x="21737" y="15314"/>
                    <a:pt x="21948" y="15781"/>
                    <a:pt x="22206" y="16222"/>
                  </a:cubicBezTo>
                  <a:cubicBezTo>
                    <a:pt x="22269" y="16332"/>
                    <a:pt x="22335" y="16439"/>
                    <a:pt x="22402" y="16546"/>
                  </a:cubicBezTo>
                  <a:cubicBezTo>
                    <a:pt x="22322" y="16543"/>
                    <a:pt x="22242" y="16539"/>
                    <a:pt x="22162" y="16534"/>
                  </a:cubicBezTo>
                  <a:cubicBezTo>
                    <a:pt x="22070" y="16527"/>
                    <a:pt x="21977" y="16519"/>
                    <a:pt x="21886" y="16507"/>
                  </a:cubicBezTo>
                  <a:cubicBezTo>
                    <a:pt x="21843" y="16366"/>
                    <a:pt x="21803" y="16224"/>
                    <a:pt x="21767" y="16081"/>
                  </a:cubicBezTo>
                  <a:cubicBezTo>
                    <a:pt x="21724" y="15911"/>
                    <a:pt x="21685" y="15741"/>
                    <a:pt x="21649" y="15571"/>
                  </a:cubicBezTo>
                  <a:cubicBezTo>
                    <a:pt x="21608" y="15350"/>
                    <a:pt x="21568" y="15128"/>
                    <a:pt x="21542" y="14904"/>
                  </a:cubicBezTo>
                  <a:cubicBezTo>
                    <a:pt x="21537" y="14858"/>
                    <a:pt x="21531" y="14812"/>
                    <a:pt x="21527" y="14766"/>
                  </a:cubicBezTo>
                  <a:close/>
                  <a:moveTo>
                    <a:pt x="22553" y="16110"/>
                  </a:moveTo>
                  <a:lnTo>
                    <a:pt x="22553" y="16110"/>
                  </a:lnTo>
                  <a:cubicBezTo>
                    <a:pt x="22578" y="16132"/>
                    <a:pt x="22602" y="16155"/>
                    <a:pt x="22625" y="16176"/>
                  </a:cubicBezTo>
                  <a:cubicBezTo>
                    <a:pt x="22686" y="16230"/>
                    <a:pt x="22749" y="16283"/>
                    <a:pt x="22813" y="16334"/>
                  </a:cubicBezTo>
                  <a:cubicBezTo>
                    <a:pt x="22846" y="16358"/>
                    <a:pt x="22878" y="16382"/>
                    <a:pt x="22910" y="16408"/>
                  </a:cubicBezTo>
                  <a:cubicBezTo>
                    <a:pt x="22968" y="16450"/>
                    <a:pt x="23030" y="16494"/>
                    <a:pt x="23093" y="16535"/>
                  </a:cubicBezTo>
                  <a:cubicBezTo>
                    <a:pt x="22956" y="16543"/>
                    <a:pt x="22820" y="16551"/>
                    <a:pt x="22685" y="16552"/>
                  </a:cubicBezTo>
                  <a:cubicBezTo>
                    <a:pt x="22645" y="16425"/>
                    <a:pt x="22605" y="16298"/>
                    <a:pt x="22571" y="16170"/>
                  </a:cubicBezTo>
                  <a:lnTo>
                    <a:pt x="22553" y="16110"/>
                  </a:lnTo>
                  <a:close/>
                  <a:moveTo>
                    <a:pt x="25416" y="16538"/>
                  </a:moveTo>
                  <a:lnTo>
                    <a:pt x="25416" y="16538"/>
                  </a:lnTo>
                  <a:cubicBezTo>
                    <a:pt x="25440" y="16542"/>
                    <a:pt x="25465" y="16545"/>
                    <a:pt x="25489" y="16550"/>
                  </a:cubicBezTo>
                  <a:cubicBezTo>
                    <a:pt x="25476" y="16566"/>
                    <a:pt x="25465" y="16582"/>
                    <a:pt x="25452" y="16599"/>
                  </a:cubicBezTo>
                  <a:cubicBezTo>
                    <a:pt x="25439" y="16579"/>
                    <a:pt x="25428" y="16558"/>
                    <a:pt x="25416" y="16538"/>
                  </a:cubicBezTo>
                  <a:close/>
                  <a:moveTo>
                    <a:pt x="18186" y="15903"/>
                  </a:moveTo>
                  <a:cubicBezTo>
                    <a:pt x="18196" y="15924"/>
                    <a:pt x="18207" y="15946"/>
                    <a:pt x="18218" y="15967"/>
                  </a:cubicBezTo>
                  <a:cubicBezTo>
                    <a:pt x="18312" y="16147"/>
                    <a:pt x="18410" y="16325"/>
                    <a:pt x="18519" y="16498"/>
                  </a:cubicBezTo>
                  <a:cubicBezTo>
                    <a:pt x="18445" y="16534"/>
                    <a:pt x="18371" y="16567"/>
                    <a:pt x="18297" y="16599"/>
                  </a:cubicBezTo>
                  <a:cubicBezTo>
                    <a:pt x="18143" y="16664"/>
                    <a:pt x="17990" y="16728"/>
                    <a:pt x="17835" y="16788"/>
                  </a:cubicBezTo>
                  <a:cubicBezTo>
                    <a:pt x="17803" y="16736"/>
                    <a:pt x="17771" y="16684"/>
                    <a:pt x="17741" y="16631"/>
                  </a:cubicBezTo>
                  <a:cubicBezTo>
                    <a:pt x="17714" y="16584"/>
                    <a:pt x="17687" y="16535"/>
                    <a:pt x="17662" y="16486"/>
                  </a:cubicBezTo>
                  <a:lnTo>
                    <a:pt x="17662" y="16486"/>
                  </a:lnTo>
                  <a:cubicBezTo>
                    <a:pt x="17840" y="16294"/>
                    <a:pt x="18016" y="16103"/>
                    <a:pt x="18186" y="15903"/>
                  </a:cubicBezTo>
                  <a:close/>
                  <a:moveTo>
                    <a:pt x="13038" y="4030"/>
                  </a:moveTo>
                  <a:cubicBezTo>
                    <a:pt x="13030" y="4038"/>
                    <a:pt x="13021" y="4046"/>
                    <a:pt x="13011" y="4053"/>
                  </a:cubicBezTo>
                  <a:cubicBezTo>
                    <a:pt x="12913" y="4138"/>
                    <a:pt x="12816" y="4225"/>
                    <a:pt x="12720" y="4314"/>
                  </a:cubicBezTo>
                  <a:cubicBezTo>
                    <a:pt x="12656" y="4374"/>
                    <a:pt x="12590" y="4438"/>
                    <a:pt x="12528" y="4503"/>
                  </a:cubicBezTo>
                  <a:cubicBezTo>
                    <a:pt x="12439" y="4597"/>
                    <a:pt x="12349" y="4689"/>
                    <a:pt x="12264" y="4787"/>
                  </a:cubicBezTo>
                  <a:cubicBezTo>
                    <a:pt x="12127" y="4949"/>
                    <a:pt x="11991" y="5113"/>
                    <a:pt x="11873" y="5292"/>
                  </a:cubicBezTo>
                  <a:cubicBezTo>
                    <a:pt x="11760" y="5464"/>
                    <a:pt x="11650" y="5639"/>
                    <a:pt x="11555" y="5823"/>
                  </a:cubicBezTo>
                  <a:cubicBezTo>
                    <a:pt x="11434" y="6059"/>
                    <a:pt x="11322" y="6299"/>
                    <a:pt x="11233" y="6550"/>
                  </a:cubicBezTo>
                  <a:cubicBezTo>
                    <a:pt x="11157" y="6769"/>
                    <a:pt x="11085" y="6988"/>
                    <a:pt x="11032" y="7213"/>
                  </a:cubicBezTo>
                  <a:cubicBezTo>
                    <a:pt x="10980" y="7436"/>
                    <a:pt x="10934" y="7661"/>
                    <a:pt x="10910" y="7890"/>
                  </a:cubicBezTo>
                  <a:cubicBezTo>
                    <a:pt x="10884" y="8122"/>
                    <a:pt x="10866" y="8354"/>
                    <a:pt x="10864" y="8588"/>
                  </a:cubicBezTo>
                  <a:cubicBezTo>
                    <a:pt x="10861" y="8770"/>
                    <a:pt x="10861" y="8954"/>
                    <a:pt x="10872" y="9136"/>
                  </a:cubicBezTo>
                  <a:cubicBezTo>
                    <a:pt x="10876" y="9225"/>
                    <a:pt x="10881" y="9330"/>
                    <a:pt x="10889" y="9418"/>
                  </a:cubicBezTo>
                  <a:cubicBezTo>
                    <a:pt x="10911" y="9644"/>
                    <a:pt x="10939" y="9869"/>
                    <a:pt x="10981" y="10092"/>
                  </a:cubicBezTo>
                  <a:cubicBezTo>
                    <a:pt x="11007" y="10225"/>
                    <a:pt x="11034" y="10358"/>
                    <a:pt x="11066" y="10489"/>
                  </a:cubicBezTo>
                  <a:cubicBezTo>
                    <a:pt x="11096" y="10621"/>
                    <a:pt x="11127" y="10753"/>
                    <a:pt x="11164" y="10883"/>
                  </a:cubicBezTo>
                  <a:cubicBezTo>
                    <a:pt x="11213" y="11061"/>
                    <a:pt x="11267" y="11237"/>
                    <a:pt x="11325" y="11412"/>
                  </a:cubicBezTo>
                  <a:cubicBezTo>
                    <a:pt x="11321" y="11432"/>
                    <a:pt x="11317" y="11453"/>
                    <a:pt x="11314" y="11473"/>
                  </a:cubicBezTo>
                  <a:cubicBezTo>
                    <a:pt x="11265" y="11730"/>
                    <a:pt x="11219" y="11987"/>
                    <a:pt x="11186" y="12247"/>
                  </a:cubicBezTo>
                  <a:cubicBezTo>
                    <a:pt x="11151" y="12509"/>
                    <a:pt x="11121" y="12771"/>
                    <a:pt x="11103" y="13035"/>
                  </a:cubicBezTo>
                  <a:cubicBezTo>
                    <a:pt x="11082" y="13323"/>
                    <a:pt x="11064" y="13612"/>
                    <a:pt x="11073" y="13902"/>
                  </a:cubicBezTo>
                  <a:cubicBezTo>
                    <a:pt x="11078" y="14140"/>
                    <a:pt x="11089" y="14380"/>
                    <a:pt x="11114" y="14618"/>
                  </a:cubicBezTo>
                  <a:cubicBezTo>
                    <a:pt x="11142" y="14882"/>
                    <a:pt x="11175" y="15147"/>
                    <a:pt x="11224" y="15409"/>
                  </a:cubicBezTo>
                  <a:cubicBezTo>
                    <a:pt x="11264" y="15626"/>
                    <a:pt x="11307" y="15842"/>
                    <a:pt x="11361" y="16056"/>
                  </a:cubicBezTo>
                  <a:cubicBezTo>
                    <a:pt x="11426" y="16310"/>
                    <a:pt x="11495" y="16560"/>
                    <a:pt x="11576" y="16808"/>
                  </a:cubicBezTo>
                  <a:cubicBezTo>
                    <a:pt x="11484" y="16773"/>
                    <a:pt x="11392" y="16735"/>
                    <a:pt x="11302" y="16693"/>
                  </a:cubicBezTo>
                  <a:cubicBezTo>
                    <a:pt x="11181" y="16639"/>
                    <a:pt x="11059" y="16584"/>
                    <a:pt x="10941" y="16524"/>
                  </a:cubicBezTo>
                  <a:cubicBezTo>
                    <a:pt x="10862" y="16485"/>
                    <a:pt x="10785" y="16446"/>
                    <a:pt x="10706" y="16405"/>
                  </a:cubicBezTo>
                  <a:lnTo>
                    <a:pt x="10704" y="16404"/>
                  </a:lnTo>
                  <a:lnTo>
                    <a:pt x="10703" y="16404"/>
                  </a:lnTo>
                  <a:cubicBezTo>
                    <a:pt x="10591" y="16344"/>
                    <a:pt x="10477" y="16283"/>
                    <a:pt x="10368" y="16215"/>
                  </a:cubicBezTo>
                  <a:cubicBezTo>
                    <a:pt x="10293" y="16170"/>
                    <a:pt x="10219" y="16123"/>
                    <a:pt x="10146" y="16074"/>
                  </a:cubicBezTo>
                  <a:cubicBezTo>
                    <a:pt x="10112" y="16050"/>
                    <a:pt x="10076" y="16027"/>
                    <a:pt x="10041" y="16002"/>
                  </a:cubicBezTo>
                  <a:cubicBezTo>
                    <a:pt x="9939" y="15927"/>
                    <a:pt x="9837" y="15853"/>
                    <a:pt x="9741" y="15770"/>
                  </a:cubicBezTo>
                  <a:cubicBezTo>
                    <a:pt x="9644" y="15688"/>
                    <a:pt x="9549" y="15603"/>
                    <a:pt x="9456" y="15516"/>
                  </a:cubicBezTo>
                  <a:cubicBezTo>
                    <a:pt x="9360" y="15424"/>
                    <a:pt x="9265" y="15331"/>
                    <a:pt x="9176" y="15233"/>
                  </a:cubicBezTo>
                  <a:cubicBezTo>
                    <a:pt x="9086" y="15134"/>
                    <a:pt x="8999" y="15034"/>
                    <a:pt x="8913" y="14931"/>
                  </a:cubicBezTo>
                  <a:cubicBezTo>
                    <a:pt x="8837" y="14836"/>
                    <a:pt x="8754" y="14732"/>
                    <a:pt x="8677" y="14622"/>
                  </a:cubicBezTo>
                  <a:cubicBezTo>
                    <a:pt x="8627" y="14552"/>
                    <a:pt x="8577" y="14479"/>
                    <a:pt x="8530" y="14405"/>
                  </a:cubicBezTo>
                  <a:cubicBezTo>
                    <a:pt x="8462" y="14299"/>
                    <a:pt x="8395" y="14192"/>
                    <a:pt x="8335" y="14081"/>
                  </a:cubicBezTo>
                  <a:cubicBezTo>
                    <a:pt x="8292" y="14003"/>
                    <a:pt x="8250" y="13925"/>
                    <a:pt x="8211" y="13846"/>
                  </a:cubicBezTo>
                  <a:cubicBezTo>
                    <a:pt x="8192" y="13807"/>
                    <a:pt x="8174" y="13769"/>
                    <a:pt x="8156" y="13730"/>
                  </a:cubicBezTo>
                  <a:cubicBezTo>
                    <a:pt x="8100" y="13609"/>
                    <a:pt x="8044" y="13487"/>
                    <a:pt x="7997" y="13361"/>
                  </a:cubicBezTo>
                  <a:cubicBezTo>
                    <a:pt x="7966" y="13278"/>
                    <a:pt x="7935" y="13194"/>
                    <a:pt x="7907" y="13110"/>
                  </a:cubicBezTo>
                  <a:cubicBezTo>
                    <a:pt x="7866" y="12982"/>
                    <a:pt x="7824" y="12853"/>
                    <a:pt x="7791" y="12722"/>
                  </a:cubicBezTo>
                  <a:cubicBezTo>
                    <a:pt x="7758" y="12590"/>
                    <a:pt x="7727" y="12460"/>
                    <a:pt x="7699" y="12327"/>
                  </a:cubicBezTo>
                  <a:cubicBezTo>
                    <a:pt x="7676" y="12197"/>
                    <a:pt x="7652" y="12068"/>
                    <a:pt x="7637" y="11939"/>
                  </a:cubicBezTo>
                  <a:cubicBezTo>
                    <a:pt x="7627" y="11852"/>
                    <a:pt x="7617" y="11766"/>
                    <a:pt x="7612" y="11679"/>
                  </a:cubicBezTo>
                  <a:cubicBezTo>
                    <a:pt x="7604" y="11544"/>
                    <a:pt x="7597" y="11408"/>
                    <a:pt x="7599" y="11272"/>
                  </a:cubicBezTo>
                  <a:cubicBezTo>
                    <a:pt x="7600" y="11179"/>
                    <a:pt x="7604" y="11087"/>
                    <a:pt x="7609" y="10994"/>
                  </a:cubicBezTo>
                  <a:cubicBezTo>
                    <a:pt x="7621" y="10820"/>
                    <a:pt x="7636" y="10634"/>
                    <a:pt x="7662" y="10449"/>
                  </a:cubicBezTo>
                  <a:cubicBezTo>
                    <a:pt x="7675" y="10356"/>
                    <a:pt x="7689" y="10263"/>
                    <a:pt x="7704" y="10171"/>
                  </a:cubicBezTo>
                  <a:cubicBezTo>
                    <a:pt x="7720" y="10078"/>
                    <a:pt x="7736" y="9986"/>
                    <a:pt x="7754" y="9894"/>
                  </a:cubicBezTo>
                  <a:cubicBezTo>
                    <a:pt x="7796" y="9680"/>
                    <a:pt x="7841" y="9454"/>
                    <a:pt x="7900" y="9232"/>
                  </a:cubicBezTo>
                  <a:cubicBezTo>
                    <a:pt x="7922" y="9144"/>
                    <a:pt x="7945" y="9058"/>
                    <a:pt x="7971" y="8972"/>
                  </a:cubicBezTo>
                  <a:cubicBezTo>
                    <a:pt x="7995" y="8887"/>
                    <a:pt x="8020" y="8802"/>
                    <a:pt x="8047" y="8719"/>
                  </a:cubicBezTo>
                  <a:lnTo>
                    <a:pt x="8048" y="8717"/>
                  </a:lnTo>
                  <a:cubicBezTo>
                    <a:pt x="8048" y="8716"/>
                    <a:pt x="8049" y="8713"/>
                    <a:pt x="8049" y="8712"/>
                  </a:cubicBezTo>
                  <a:cubicBezTo>
                    <a:pt x="8059" y="8686"/>
                    <a:pt x="8069" y="8656"/>
                    <a:pt x="8079" y="8624"/>
                  </a:cubicBezTo>
                  <a:cubicBezTo>
                    <a:pt x="8082" y="8619"/>
                    <a:pt x="8085" y="8612"/>
                    <a:pt x="8087" y="8606"/>
                  </a:cubicBezTo>
                  <a:cubicBezTo>
                    <a:pt x="8158" y="8459"/>
                    <a:pt x="8228" y="8312"/>
                    <a:pt x="8302" y="8166"/>
                  </a:cubicBezTo>
                  <a:cubicBezTo>
                    <a:pt x="8356" y="8057"/>
                    <a:pt x="8412" y="7948"/>
                    <a:pt x="8470" y="7840"/>
                  </a:cubicBezTo>
                  <a:cubicBezTo>
                    <a:pt x="8529" y="7733"/>
                    <a:pt x="8586" y="7626"/>
                    <a:pt x="8649" y="7519"/>
                  </a:cubicBezTo>
                  <a:cubicBezTo>
                    <a:pt x="8709" y="7415"/>
                    <a:pt x="8771" y="7313"/>
                    <a:pt x="8835" y="7210"/>
                  </a:cubicBezTo>
                  <a:cubicBezTo>
                    <a:pt x="8972" y="6999"/>
                    <a:pt x="9113" y="6787"/>
                    <a:pt x="9265" y="6584"/>
                  </a:cubicBezTo>
                  <a:cubicBezTo>
                    <a:pt x="9391" y="6417"/>
                    <a:pt x="9520" y="6253"/>
                    <a:pt x="9654" y="6091"/>
                  </a:cubicBezTo>
                  <a:cubicBezTo>
                    <a:pt x="9696" y="6041"/>
                    <a:pt x="9738" y="5992"/>
                    <a:pt x="9780" y="5942"/>
                  </a:cubicBezTo>
                  <a:cubicBezTo>
                    <a:pt x="9897" y="5835"/>
                    <a:pt x="10014" y="5728"/>
                    <a:pt x="10137" y="5628"/>
                  </a:cubicBezTo>
                  <a:cubicBezTo>
                    <a:pt x="10266" y="5522"/>
                    <a:pt x="10398" y="5419"/>
                    <a:pt x="10533" y="5321"/>
                  </a:cubicBezTo>
                  <a:cubicBezTo>
                    <a:pt x="10702" y="5201"/>
                    <a:pt x="10873" y="5084"/>
                    <a:pt x="11051" y="4975"/>
                  </a:cubicBezTo>
                  <a:cubicBezTo>
                    <a:pt x="11158" y="4910"/>
                    <a:pt x="11264" y="4844"/>
                    <a:pt x="11375" y="4783"/>
                  </a:cubicBezTo>
                  <a:cubicBezTo>
                    <a:pt x="11448" y="4741"/>
                    <a:pt x="11521" y="4701"/>
                    <a:pt x="11594" y="4661"/>
                  </a:cubicBezTo>
                  <a:cubicBezTo>
                    <a:pt x="11816" y="4545"/>
                    <a:pt x="12053" y="4427"/>
                    <a:pt x="12294" y="4323"/>
                  </a:cubicBezTo>
                  <a:cubicBezTo>
                    <a:pt x="12422" y="4267"/>
                    <a:pt x="12552" y="4212"/>
                    <a:pt x="12682" y="4162"/>
                  </a:cubicBezTo>
                  <a:cubicBezTo>
                    <a:pt x="12767" y="4129"/>
                    <a:pt x="12851" y="4097"/>
                    <a:pt x="12935" y="4067"/>
                  </a:cubicBezTo>
                  <a:cubicBezTo>
                    <a:pt x="12970" y="4054"/>
                    <a:pt x="13004" y="4042"/>
                    <a:pt x="13038" y="4030"/>
                  </a:cubicBezTo>
                  <a:close/>
                  <a:moveTo>
                    <a:pt x="16857" y="14658"/>
                  </a:moveTo>
                  <a:cubicBezTo>
                    <a:pt x="16873" y="14733"/>
                    <a:pt x="16889" y="14810"/>
                    <a:pt x="16908" y="14883"/>
                  </a:cubicBezTo>
                  <a:cubicBezTo>
                    <a:pt x="16940" y="15010"/>
                    <a:pt x="16972" y="15137"/>
                    <a:pt x="17010" y="15262"/>
                  </a:cubicBezTo>
                  <a:cubicBezTo>
                    <a:pt x="17075" y="15474"/>
                    <a:pt x="17142" y="15684"/>
                    <a:pt x="17222" y="15890"/>
                  </a:cubicBezTo>
                  <a:cubicBezTo>
                    <a:pt x="17293" y="16077"/>
                    <a:pt x="17370" y="16265"/>
                    <a:pt x="17457" y="16445"/>
                  </a:cubicBezTo>
                  <a:cubicBezTo>
                    <a:pt x="17454" y="16449"/>
                    <a:pt x="17449" y="16453"/>
                    <a:pt x="17446" y="16456"/>
                  </a:cubicBezTo>
                  <a:cubicBezTo>
                    <a:pt x="17320" y="16588"/>
                    <a:pt x="17193" y="16720"/>
                    <a:pt x="17061" y="16847"/>
                  </a:cubicBezTo>
                  <a:cubicBezTo>
                    <a:pt x="17045" y="16863"/>
                    <a:pt x="17028" y="16880"/>
                    <a:pt x="17012" y="16896"/>
                  </a:cubicBezTo>
                  <a:cubicBezTo>
                    <a:pt x="16973" y="16843"/>
                    <a:pt x="16936" y="16790"/>
                    <a:pt x="16901" y="16737"/>
                  </a:cubicBezTo>
                  <a:cubicBezTo>
                    <a:pt x="16851" y="16664"/>
                    <a:pt x="16804" y="16590"/>
                    <a:pt x="16756" y="16516"/>
                  </a:cubicBezTo>
                  <a:cubicBezTo>
                    <a:pt x="16694" y="16414"/>
                    <a:pt x="16625" y="16302"/>
                    <a:pt x="16565" y="16185"/>
                  </a:cubicBezTo>
                  <a:cubicBezTo>
                    <a:pt x="16525" y="16109"/>
                    <a:pt x="16486" y="16032"/>
                    <a:pt x="16449" y="15955"/>
                  </a:cubicBezTo>
                  <a:cubicBezTo>
                    <a:pt x="16395" y="15836"/>
                    <a:pt x="16339" y="15716"/>
                    <a:pt x="16293" y="15594"/>
                  </a:cubicBezTo>
                  <a:cubicBezTo>
                    <a:pt x="16260" y="15509"/>
                    <a:pt x="16229" y="15425"/>
                    <a:pt x="16201" y="15338"/>
                  </a:cubicBezTo>
                  <a:cubicBezTo>
                    <a:pt x="16187" y="15296"/>
                    <a:pt x="16170" y="15243"/>
                    <a:pt x="16154" y="15189"/>
                  </a:cubicBezTo>
                  <a:cubicBezTo>
                    <a:pt x="16215" y="15147"/>
                    <a:pt x="16274" y="15105"/>
                    <a:pt x="16334" y="15061"/>
                  </a:cubicBezTo>
                  <a:cubicBezTo>
                    <a:pt x="16510" y="14931"/>
                    <a:pt x="16687" y="14798"/>
                    <a:pt x="16857" y="14658"/>
                  </a:cubicBezTo>
                  <a:close/>
                  <a:moveTo>
                    <a:pt x="29505" y="16127"/>
                  </a:moveTo>
                  <a:lnTo>
                    <a:pt x="29505" y="16127"/>
                  </a:lnTo>
                  <a:cubicBezTo>
                    <a:pt x="29496" y="16140"/>
                    <a:pt x="29488" y="16154"/>
                    <a:pt x="29480" y="16168"/>
                  </a:cubicBezTo>
                  <a:cubicBezTo>
                    <a:pt x="29415" y="16266"/>
                    <a:pt x="29350" y="16365"/>
                    <a:pt x="29283" y="16461"/>
                  </a:cubicBezTo>
                  <a:cubicBezTo>
                    <a:pt x="29159" y="16526"/>
                    <a:pt x="29033" y="16588"/>
                    <a:pt x="28905" y="16644"/>
                  </a:cubicBezTo>
                  <a:cubicBezTo>
                    <a:pt x="28831" y="16677"/>
                    <a:pt x="28757" y="16709"/>
                    <a:pt x="28682" y="16740"/>
                  </a:cubicBezTo>
                  <a:cubicBezTo>
                    <a:pt x="28607" y="16770"/>
                    <a:pt x="28532" y="16800"/>
                    <a:pt x="28455" y="16828"/>
                  </a:cubicBezTo>
                  <a:cubicBezTo>
                    <a:pt x="28345" y="16869"/>
                    <a:pt x="28234" y="16909"/>
                    <a:pt x="28121" y="16941"/>
                  </a:cubicBezTo>
                  <a:cubicBezTo>
                    <a:pt x="28043" y="16964"/>
                    <a:pt x="27966" y="16986"/>
                    <a:pt x="27887" y="17006"/>
                  </a:cubicBezTo>
                  <a:cubicBezTo>
                    <a:pt x="27878" y="17008"/>
                    <a:pt x="27870" y="17011"/>
                    <a:pt x="27861" y="17013"/>
                  </a:cubicBezTo>
                  <a:cubicBezTo>
                    <a:pt x="27883" y="16929"/>
                    <a:pt x="27903" y="16845"/>
                    <a:pt x="27922" y="16760"/>
                  </a:cubicBezTo>
                  <a:cubicBezTo>
                    <a:pt x="27932" y="16711"/>
                    <a:pt x="27943" y="16663"/>
                    <a:pt x="27952" y="16613"/>
                  </a:cubicBezTo>
                  <a:cubicBezTo>
                    <a:pt x="27958" y="16580"/>
                    <a:pt x="27964" y="16546"/>
                    <a:pt x="27968" y="16513"/>
                  </a:cubicBezTo>
                  <a:cubicBezTo>
                    <a:pt x="28089" y="16493"/>
                    <a:pt x="28209" y="16470"/>
                    <a:pt x="28330" y="16444"/>
                  </a:cubicBezTo>
                  <a:cubicBezTo>
                    <a:pt x="28608" y="16382"/>
                    <a:pt x="28886" y="16317"/>
                    <a:pt x="29160" y="16235"/>
                  </a:cubicBezTo>
                  <a:cubicBezTo>
                    <a:pt x="29275" y="16200"/>
                    <a:pt x="29390" y="16164"/>
                    <a:pt x="29505" y="16127"/>
                  </a:cubicBezTo>
                  <a:close/>
                  <a:moveTo>
                    <a:pt x="11432" y="11717"/>
                  </a:moveTo>
                  <a:cubicBezTo>
                    <a:pt x="11473" y="11834"/>
                    <a:pt x="11518" y="11950"/>
                    <a:pt x="11566" y="12065"/>
                  </a:cubicBezTo>
                  <a:cubicBezTo>
                    <a:pt x="11621" y="12195"/>
                    <a:pt x="11679" y="12324"/>
                    <a:pt x="11739" y="12454"/>
                  </a:cubicBezTo>
                  <a:cubicBezTo>
                    <a:pt x="11775" y="12531"/>
                    <a:pt x="11819" y="12611"/>
                    <a:pt x="11860" y="12686"/>
                  </a:cubicBezTo>
                  <a:cubicBezTo>
                    <a:pt x="11920" y="12793"/>
                    <a:pt x="11980" y="12902"/>
                    <a:pt x="12046" y="13007"/>
                  </a:cubicBezTo>
                  <a:cubicBezTo>
                    <a:pt x="12160" y="13188"/>
                    <a:pt x="12278" y="13367"/>
                    <a:pt x="12410" y="13537"/>
                  </a:cubicBezTo>
                  <a:cubicBezTo>
                    <a:pt x="12466" y="13611"/>
                    <a:pt x="12522" y="13685"/>
                    <a:pt x="12582" y="13755"/>
                  </a:cubicBezTo>
                  <a:cubicBezTo>
                    <a:pt x="12638" y="13825"/>
                    <a:pt x="12696" y="13891"/>
                    <a:pt x="12756" y="13957"/>
                  </a:cubicBezTo>
                  <a:cubicBezTo>
                    <a:pt x="12786" y="13991"/>
                    <a:pt x="12816" y="14024"/>
                    <a:pt x="12845" y="14057"/>
                  </a:cubicBezTo>
                  <a:cubicBezTo>
                    <a:pt x="12939" y="14155"/>
                    <a:pt x="13033" y="14254"/>
                    <a:pt x="13137" y="14342"/>
                  </a:cubicBezTo>
                  <a:cubicBezTo>
                    <a:pt x="13207" y="14400"/>
                    <a:pt x="13274" y="14457"/>
                    <a:pt x="13347" y="14509"/>
                  </a:cubicBezTo>
                  <a:cubicBezTo>
                    <a:pt x="13442" y="14577"/>
                    <a:pt x="13537" y="14646"/>
                    <a:pt x="13638" y="14703"/>
                  </a:cubicBezTo>
                  <a:cubicBezTo>
                    <a:pt x="13702" y="14739"/>
                    <a:pt x="13790" y="14792"/>
                    <a:pt x="13858" y="14821"/>
                  </a:cubicBezTo>
                  <a:cubicBezTo>
                    <a:pt x="13932" y="14853"/>
                    <a:pt x="14007" y="14890"/>
                    <a:pt x="14084" y="14912"/>
                  </a:cubicBezTo>
                  <a:cubicBezTo>
                    <a:pt x="14152" y="14933"/>
                    <a:pt x="14242" y="14962"/>
                    <a:pt x="14314" y="14970"/>
                  </a:cubicBezTo>
                  <a:cubicBezTo>
                    <a:pt x="14353" y="14977"/>
                    <a:pt x="14393" y="14982"/>
                    <a:pt x="14432" y="14984"/>
                  </a:cubicBezTo>
                  <a:cubicBezTo>
                    <a:pt x="14468" y="14984"/>
                    <a:pt x="14502" y="14985"/>
                    <a:pt x="14538" y="14985"/>
                  </a:cubicBezTo>
                  <a:cubicBezTo>
                    <a:pt x="14540" y="14985"/>
                    <a:pt x="14543" y="14985"/>
                    <a:pt x="14545" y="14985"/>
                  </a:cubicBezTo>
                  <a:cubicBezTo>
                    <a:pt x="14619" y="14985"/>
                    <a:pt x="14696" y="14968"/>
                    <a:pt x="14769" y="14956"/>
                  </a:cubicBezTo>
                  <a:cubicBezTo>
                    <a:pt x="14811" y="14948"/>
                    <a:pt x="14851" y="14938"/>
                    <a:pt x="14891" y="14926"/>
                  </a:cubicBezTo>
                  <a:cubicBezTo>
                    <a:pt x="14932" y="14915"/>
                    <a:pt x="14971" y="14902"/>
                    <a:pt x="15010" y="14887"/>
                  </a:cubicBezTo>
                  <a:cubicBezTo>
                    <a:pt x="15084" y="14858"/>
                    <a:pt x="15158" y="14830"/>
                    <a:pt x="15226" y="14791"/>
                  </a:cubicBezTo>
                  <a:cubicBezTo>
                    <a:pt x="15290" y="14754"/>
                    <a:pt x="15361" y="14715"/>
                    <a:pt x="15418" y="14666"/>
                  </a:cubicBezTo>
                  <a:cubicBezTo>
                    <a:pt x="15479" y="14612"/>
                    <a:pt x="15535" y="14567"/>
                    <a:pt x="15589" y="14504"/>
                  </a:cubicBezTo>
                  <a:cubicBezTo>
                    <a:pt x="15644" y="14439"/>
                    <a:pt x="15693" y="14385"/>
                    <a:pt x="15744" y="14315"/>
                  </a:cubicBezTo>
                  <a:cubicBezTo>
                    <a:pt x="15754" y="14301"/>
                    <a:pt x="15764" y="14286"/>
                    <a:pt x="15776" y="14271"/>
                  </a:cubicBezTo>
                  <a:cubicBezTo>
                    <a:pt x="15785" y="14329"/>
                    <a:pt x="15796" y="14387"/>
                    <a:pt x="15808" y="14445"/>
                  </a:cubicBezTo>
                  <a:cubicBezTo>
                    <a:pt x="15845" y="14628"/>
                    <a:pt x="15883" y="14812"/>
                    <a:pt x="15934" y="14993"/>
                  </a:cubicBezTo>
                  <a:cubicBezTo>
                    <a:pt x="15943" y="15031"/>
                    <a:pt x="15955" y="15069"/>
                    <a:pt x="15965" y="15107"/>
                  </a:cubicBezTo>
                  <a:cubicBezTo>
                    <a:pt x="15798" y="15223"/>
                    <a:pt x="15629" y="15336"/>
                    <a:pt x="15455" y="15441"/>
                  </a:cubicBezTo>
                  <a:cubicBezTo>
                    <a:pt x="15336" y="15514"/>
                    <a:pt x="15217" y="15586"/>
                    <a:pt x="15096" y="15655"/>
                  </a:cubicBezTo>
                  <a:cubicBezTo>
                    <a:pt x="14976" y="15722"/>
                    <a:pt x="14854" y="15789"/>
                    <a:pt x="14733" y="15855"/>
                  </a:cubicBezTo>
                  <a:cubicBezTo>
                    <a:pt x="14322" y="16069"/>
                    <a:pt x="13904" y="16270"/>
                    <a:pt x="13480" y="16461"/>
                  </a:cubicBezTo>
                  <a:cubicBezTo>
                    <a:pt x="13277" y="16553"/>
                    <a:pt x="13073" y="16646"/>
                    <a:pt x="12867" y="16735"/>
                  </a:cubicBezTo>
                  <a:cubicBezTo>
                    <a:pt x="12743" y="16788"/>
                    <a:pt x="12621" y="16841"/>
                    <a:pt x="12496" y="16890"/>
                  </a:cubicBezTo>
                  <a:cubicBezTo>
                    <a:pt x="12413" y="16923"/>
                    <a:pt x="12330" y="16955"/>
                    <a:pt x="12247" y="16986"/>
                  </a:cubicBezTo>
                  <a:cubicBezTo>
                    <a:pt x="12224" y="16994"/>
                    <a:pt x="12191" y="17006"/>
                    <a:pt x="12159" y="17017"/>
                  </a:cubicBezTo>
                  <a:cubicBezTo>
                    <a:pt x="12075" y="16992"/>
                    <a:pt x="11991" y="16964"/>
                    <a:pt x="11907" y="16935"/>
                  </a:cubicBezTo>
                  <a:cubicBezTo>
                    <a:pt x="11868" y="16920"/>
                    <a:pt x="11829" y="16905"/>
                    <a:pt x="11790" y="16892"/>
                  </a:cubicBezTo>
                  <a:cubicBezTo>
                    <a:pt x="11775" y="16847"/>
                    <a:pt x="11760" y="16802"/>
                    <a:pt x="11745" y="16757"/>
                  </a:cubicBezTo>
                  <a:cubicBezTo>
                    <a:pt x="11666" y="16508"/>
                    <a:pt x="11590" y="16260"/>
                    <a:pt x="11529" y="16007"/>
                  </a:cubicBezTo>
                  <a:cubicBezTo>
                    <a:pt x="11478" y="15797"/>
                    <a:pt x="11432" y="15586"/>
                    <a:pt x="11390" y="15373"/>
                  </a:cubicBezTo>
                  <a:cubicBezTo>
                    <a:pt x="11361" y="15216"/>
                    <a:pt x="11330" y="15045"/>
                    <a:pt x="11309" y="14874"/>
                  </a:cubicBezTo>
                  <a:cubicBezTo>
                    <a:pt x="11298" y="14781"/>
                    <a:pt x="11287" y="14687"/>
                    <a:pt x="11278" y="14594"/>
                  </a:cubicBezTo>
                  <a:cubicBezTo>
                    <a:pt x="11269" y="14500"/>
                    <a:pt x="11262" y="14408"/>
                    <a:pt x="11256" y="14314"/>
                  </a:cubicBezTo>
                  <a:cubicBezTo>
                    <a:pt x="11246" y="14129"/>
                    <a:pt x="11236" y="13945"/>
                    <a:pt x="11239" y="13759"/>
                  </a:cubicBezTo>
                  <a:cubicBezTo>
                    <a:pt x="11239" y="13664"/>
                    <a:pt x="11241" y="13569"/>
                    <a:pt x="11245" y="13475"/>
                  </a:cubicBezTo>
                  <a:cubicBezTo>
                    <a:pt x="11249" y="13381"/>
                    <a:pt x="11254" y="13288"/>
                    <a:pt x="11260" y="13194"/>
                  </a:cubicBezTo>
                  <a:cubicBezTo>
                    <a:pt x="11282" y="12886"/>
                    <a:pt x="11307" y="12577"/>
                    <a:pt x="11349" y="12271"/>
                  </a:cubicBezTo>
                  <a:cubicBezTo>
                    <a:pt x="11372" y="12099"/>
                    <a:pt x="11395" y="11928"/>
                    <a:pt x="11425" y="11757"/>
                  </a:cubicBezTo>
                  <a:cubicBezTo>
                    <a:pt x="11427" y="11745"/>
                    <a:pt x="11429" y="11731"/>
                    <a:pt x="11432" y="11717"/>
                  </a:cubicBezTo>
                  <a:close/>
                  <a:moveTo>
                    <a:pt x="17543" y="16611"/>
                  </a:moveTo>
                  <a:cubicBezTo>
                    <a:pt x="17585" y="16691"/>
                    <a:pt x="17631" y="16770"/>
                    <a:pt x="17677" y="16849"/>
                  </a:cubicBezTo>
                  <a:cubicBezTo>
                    <a:pt x="17674" y="16849"/>
                    <a:pt x="17674" y="16849"/>
                    <a:pt x="17672" y="16850"/>
                  </a:cubicBezTo>
                  <a:cubicBezTo>
                    <a:pt x="17488" y="16916"/>
                    <a:pt x="17304" y="16983"/>
                    <a:pt x="17115" y="17041"/>
                  </a:cubicBezTo>
                  <a:cubicBezTo>
                    <a:pt x="17260" y="16900"/>
                    <a:pt x="17403" y="16758"/>
                    <a:pt x="17543" y="16611"/>
                  </a:cubicBezTo>
                  <a:close/>
                  <a:moveTo>
                    <a:pt x="7546" y="15596"/>
                  </a:moveTo>
                  <a:lnTo>
                    <a:pt x="7546" y="15596"/>
                  </a:lnTo>
                  <a:cubicBezTo>
                    <a:pt x="7676" y="15732"/>
                    <a:pt x="7806" y="15868"/>
                    <a:pt x="7938" y="16001"/>
                  </a:cubicBezTo>
                  <a:lnTo>
                    <a:pt x="8330" y="16395"/>
                  </a:lnTo>
                  <a:cubicBezTo>
                    <a:pt x="8396" y="16460"/>
                    <a:pt x="8460" y="16526"/>
                    <a:pt x="8526" y="16591"/>
                  </a:cubicBezTo>
                  <a:cubicBezTo>
                    <a:pt x="8559" y="16624"/>
                    <a:pt x="8592" y="16657"/>
                    <a:pt x="8624" y="16690"/>
                  </a:cubicBezTo>
                  <a:cubicBezTo>
                    <a:pt x="8751" y="16810"/>
                    <a:pt x="8878" y="16930"/>
                    <a:pt x="9009" y="17046"/>
                  </a:cubicBezTo>
                  <a:cubicBezTo>
                    <a:pt x="8977" y="17033"/>
                    <a:pt x="8945" y="17019"/>
                    <a:pt x="8914" y="17002"/>
                  </a:cubicBezTo>
                  <a:cubicBezTo>
                    <a:pt x="8833" y="16966"/>
                    <a:pt x="8755" y="16925"/>
                    <a:pt x="8676" y="16882"/>
                  </a:cubicBezTo>
                  <a:cubicBezTo>
                    <a:pt x="8608" y="16845"/>
                    <a:pt x="8532" y="16800"/>
                    <a:pt x="8457" y="16753"/>
                  </a:cubicBezTo>
                  <a:cubicBezTo>
                    <a:pt x="8385" y="16709"/>
                    <a:pt x="8314" y="16662"/>
                    <a:pt x="8246" y="16613"/>
                  </a:cubicBezTo>
                  <a:cubicBezTo>
                    <a:pt x="8244" y="16612"/>
                    <a:pt x="8242" y="16611"/>
                    <a:pt x="8239" y="16609"/>
                  </a:cubicBezTo>
                  <a:cubicBezTo>
                    <a:pt x="8172" y="16561"/>
                    <a:pt x="8107" y="16512"/>
                    <a:pt x="8042" y="16460"/>
                  </a:cubicBezTo>
                  <a:cubicBezTo>
                    <a:pt x="7982" y="16410"/>
                    <a:pt x="7923" y="16358"/>
                    <a:pt x="7866" y="16304"/>
                  </a:cubicBezTo>
                  <a:cubicBezTo>
                    <a:pt x="7813" y="16200"/>
                    <a:pt x="7761" y="16096"/>
                    <a:pt x="7711" y="15990"/>
                  </a:cubicBezTo>
                  <a:cubicBezTo>
                    <a:pt x="7658" y="15872"/>
                    <a:pt x="7606" y="15754"/>
                    <a:pt x="7560" y="15633"/>
                  </a:cubicBezTo>
                  <a:cubicBezTo>
                    <a:pt x="7555" y="15620"/>
                    <a:pt x="7550" y="15607"/>
                    <a:pt x="7546" y="15596"/>
                  </a:cubicBezTo>
                  <a:close/>
                  <a:moveTo>
                    <a:pt x="24426" y="16545"/>
                  </a:moveTo>
                  <a:cubicBezTo>
                    <a:pt x="24478" y="16632"/>
                    <a:pt x="24533" y="16718"/>
                    <a:pt x="24588" y="16804"/>
                  </a:cubicBezTo>
                  <a:cubicBezTo>
                    <a:pt x="24649" y="16895"/>
                    <a:pt x="24709" y="16986"/>
                    <a:pt x="24773" y="17076"/>
                  </a:cubicBezTo>
                  <a:cubicBezTo>
                    <a:pt x="24760" y="17073"/>
                    <a:pt x="24749" y="17071"/>
                    <a:pt x="24737" y="17068"/>
                  </a:cubicBezTo>
                  <a:cubicBezTo>
                    <a:pt x="24654" y="17049"/>
                    <a:pt x="24572" y="17027"/>
                    <a:pt x="24490" y="17001"/>
                  </a:cubicBezTo>
                  <a:cubicBezTo>
                    <a:pt x="24408" y="16977"/>
                    <a:pt x="24327" y="16949"/>
                    <a:pt x="24246" y="16920"/>
                  </a:cubicBezTo>
                  <a:cubicBezTo>
                    <a:pt x="24126" y="16875"/>
                    <a:pt x="24007" y="16830"/>
                    <a:pt x="23892" y="16776"/>
                  </a:cubicBezTo>
                  <a:cubicBezTo>
                    <a:pt x="23813" y="16740"/>
                    <a:pt x="23737" y="16705"/>
                    <a:pt x="23661" y="16666"/>
                  </a:cubicBezTo>
                  <a:cubicBezTo>
                    <a:pt x="23701" y="16663"/>
                    <a:pt x="23740" y="16658"/>
                    <a:pt x="23781" y="16653"/>
                  </a:cubicBezTo>
                  <a:cubicBezTo>
                    <a:pt x="23997" y="16624"/>
                    <a:pt x="24213" y="16589"/>
                    <a:pt x="24426" y="16545"/>
                  </a:cubicBezTo>
                  <a:close/>
                  <a:moveTo>
                    <a:pt x="27787" y="16543"/>
                  </a:moveTo>
                  <a:lnTo>
                    <a:pt x="27787" y="16543"/>
                  </a:lnTo>
                  <a:cubicBezTo>
                    <a:pt x="27783" y="16558"/>
                    <a:pt x="27781" y="16573"/>
                    <a:pt x="27780" y="16588"/>
                  </a:cubicBezTo>
                  <a:cubicBezTo>
                    <a:pt x="27753" y="16720"/>
                    <a:pt x="27728" y="16851"/>
                    <a:pt x="27694" y="16982"/>
                  </a:cubicBezTo>
                  <a:cubicBezTo>
                    <a:pt x="27689" y="17006"/>
                    <a:pt x="27683" y="17030"/>
                    <a:pt x="27676" y="17053"/>
                  </a:cubicBezTo>
                  <a:cubicBezTo>
                    <a:pt x="27584" y="17073"/>
                    <a:pt x="27491" y="17090"/>
                    <a:pt x="27398" y="17105"/>
                  </a:cubicBezTo>
                  <a:cubicBezTo>
                    <a:pt x="27405" y="17065"/>
                    <a:pt x="27412" y="17024"/>
                    <a:pt x="27418" y="16984"/>
                  </a:cubicBezTo>
                  <a:cubicBezTo>
                    <a:pt x="27444" y="16850"/>
                    <a:pt x="27470" y="16715"/>
                    <a:pt x="27502" y="16583"/>
                  </a:cubicBezTo>
                  <a:cubicBezTo>
                    <a:pt x="27540" y="16579"/>
                    <a:pt x="27578" y="16573"/>
                    <a:pt x="27615" y="16567"/>
                  </a:cubicBezTo>
                  <a:cubicBezTo>
                    <a:pt x="27673" y="16559"/>
                    <a:pt x="27729" y="16551"/>
                    <a:pt x="27787" y="16543"/>
                  </a:cubicBezTo>
                  <a:close/>
                  <a:moveTo>
                    <a:pt x="11852" y="17075"/>
                  </a:moveTo>
                  <a:lnTo>
                    <a:pt x="11852" y="17075"/>
                  </a:lnTo>
                  <a:cubicBezTo>
                    <a:pt x="11875" y="17083"/>
                    <a:pt x="11897" y="17090"/>
                    <a:pt x="11920" y="17098"/>
                  </a:cubicBezTo>
                  <a:cubicBezTo>
                    <a:pt x="11906" y="17103"/>
                    <a:pt x="11892" y="17106"/>
                    <a:pt x="11879" y="17111"/>
                  </a:cubicBezTo>
                  <a:cubicBezTo>
                    <a:pt x="11874" y="17112"/>
                    <a:pt x="11870" y="17113"/>
                    <a:pt x="11866" y="17114"/>
                  </a:cubicBezTo>
                  <a:cubicBezTo>
                    <a:pt x="11861" y="17102"/>
                    <a:pt x="11857" y="17088"/>
                    <a:pt x="11852" y="17075"/>
                  </a:cubicBezTo>
                  <a:close/>
                  <a:moveTo>
                    <a:pt x="24908" y="16427"/>
                  </a:moveTo>
                  <a:cubicBezTo>
                    <a:pt x="24946" y="16438"/>
                    <a:pt x="24985" y="16448"/>
                    <a:pt x="25025" y="16457"/>
                  </a:cubicBezTo>
                  <a:cubicBezTo>
                    <a:pt x="25077" y="16469"/>
                    <a:pt x="25133" y="16483"/>
                    <a:pt x="25189" y="16496"/>
                  </a:cubicBezTo>
                  <a:cubicBezTo>
                    <a:pt x="25235" y="16582"/>
                    <a:pt x="25281" y="16669"/>
                    <a:pt x="25331" y="16754"/>
                  </a:cubicBezTo>
                  <a:cubicBezTo>
                    <a:pt x="25283" y="16812"/>
                    <a:pt x="25237" y="16871"/>
                    <a:pt x="25190" y="16929"/>
                  </a:cubicBezTo>
                  <a:cubicBezTo>
                    <a:pt x="25139" y="16989"/>
                    <a:pt x="25081" y="17056"/>
                    <a:pt x="25023" y="17124"/>
                  </a:cubicBezTo>
                  <a:cubicBezTo>
                    <a:pt x="25021" y="17123"/>
                    <a:pt x="25019" y="17123"/>
                    <a:pt x="25017" y="17123"/>
                  </a:cubicBezTo>
                  <a:cubicBezTo>
                    <a:pt x="24995" y="17093"/>
                    <a:pt x="24974" y="17064"/>
                    <a:pt x="24953" y="17034"/>
                  </a:cubicBezTo>
                  <a:cubicBezTo>
                    <a:pt x="24874" y="16922"/>
                    <a:pt x="24798" y="16808"/>
                    <a:pt x="24724" y="16694"/>
                  </a:cubicBezTo>
                  <a:cubicBezTo>
                    <a:pt x="24685" y="16631"/>
                    <a:pt x="24646" y="16568"/>
                    <a:pt x="24607" y="16504"/>
                  </a:cubicBezTo>
                  <a:cubicBezTo>
                    <a:pt x="24707" y="16479"/>
                    <a:pt x="24807" y="16455"/>
                    <a:pt x="24908" y="16427"/>
                  </a:cubicBezTo>
                  <a:close/>
                  <a:moveTo>
                    <a:pt x="27332" y="16601"/>
                  </a:moveTo>
                  <a:cubicBezTo>
                    <a:pt x="27326" y="16624"/>
                    <a:pt x="27320" y="16647"/>
                    <a:pt x="27316" y="16671"/>
                  </a:cubicBezTo>
                  <a:cubicBezTo>
                    <a:pt x="27305" y="16716"/>
                    <a:pt x="27296" y="16762"/>
                    <a:pt x="27287" y="16808"/>
                  </a:cubicBezTo>
                  <a:cubicBezTo>
                    <a:pt x="27267" y="16903"/>
                    <a:pt x="27249" y="17001"/>
                    <a:pt x="27234" y="17098"/>
                  </a:cubicBezTo>
                  <a:cubicBezTo>
                    <a:pt x="27233" y="17109"/>
                    <a:pt x="27230" y="17119"/>
                    <a:pt x="27229" y="17130"/>
                  </a:cubicBezTo>
                  <a:cubicBezTo>
                    <a:pt x="27095" y="17146"/>
                    <a:pt x="26963" y="17158"/>
                    <a:pt x="26830" y="17170"/>
                  </a:cubicBezTo>
                  <a:cubicBezTo>
                    <a:pt x="26764" y="17173"/>
                    <a:pt x="26699" y="17177"/>
                    <a:pt x="26633" y="17179"/>
                  </a:cubicBezTo>
                  <a:cubicBezTo>
                    <a:pt x="26705" y="17061"/>
                    <a:pt x="26775" y="16942"/>
                    <a:pt x="26845" y="16823"/>
                  </a:cubicBezTo>
                  <a:cubicBezTo>
                    <a:pt x="26881" y="16758"/>
                    <a:pt x="26920" y="16693"/>
                    <a:pt x="26957" y="16627"/>
                  </a:cubicBezTo>
                  <a:cubicBezTo>
                    <a:pt x="27081" y="16620"/>
                    <a:pt x="27207" y="16612"/>
                    <a:pt x="27332" y="16601"/>
                  </a:cubicBezTo>
                  <a:close/>
                  <a:moveTo>
                    <a:pt x="25420" y="16902"/>
                  </a:moveTo>
                  <a:cubicBezTo>
                    <a:pt x="25447" y="16946"/>
                    <a:pt x="25476" y="16990"/>
                    <a:pt x="25506" y="17031"/>
                  </a:cubicBezTo>
                  <a:cubicBezTo>
                    <a:pt x="25541" y="17082"/>
                    <a:pt x="25575" y="17132"/>
                    <a:pt x="25611" y="17180"/>
                  </a:cubicBezTo>
                  <a:cubicBezTo>
                    <a:pt x="25573" y="17179"/>
                    <a:pt x="25534" y="17177"/>
                    <a:pt x="25496" y="17175"/>
                  </a:cubicBezTo>
                  <a:cubicBezTo>
                    <a:pt x="25403" y="17168"/>
                    <a:pt x="25310" y="17161"/>
                    <a:pt x="25217" y="17150"/>
                  </a:cubicBezTo>
                  <a:cubicBezTo>
                    <a:pt x="25220" y="17147"/>
                    <a:pt x="25222" y="17145"/>
                    <a:pt x="25224" y="17142"/>
                  </a:cubicBezTo>
                  <a:cubicBezTo>
                    <a:pt x="25290" y="17064"/>
                    <a:pt x="25355" y="16983"/>
                    <a:pt x="25420" y="16902"/>
                  </a:cubicBezTo>
                  <a:close/>
                  <a:moveTo>
                    <a:pt x="25665" y="16575"/>
                  </a:moveTo>
                  <a:cubicBezTo>
                    <a:pt x="25675" y="16576"/>
                    <a:pt x="25684" y="16578"/>
                    <a:pt x="25694" y="16579"/>
                  </a:cubicBezTo>
                  <a:cubicBezTo>
                    <a:pt x="25827" y="16594"/>
                    <a:pt x="25961" y="16606"/>
                    <a:pt x="26095" y="16617"/>
                  </a:cubicBezTo>
                  <a:cubicBezTo>
                    <a:pt x="26231" y="16627"/>
                    <a:pt x="26369" y="16633"/>
                    <a:pt x="26506" y="16634"/>
                  </a:cubicBezTo>
                  <a:cubicBezTo>
                    <a:pt x="26561" y="16634"/>
                    <a:pt x="26615" y="16635"/>
                    <a:pt x="26669" y="16635"/>
                  </a:cubicBezTo>
                  <a:cubicBezTo>
                    <a:pt x="26696" y="16635"/>
                    <a:pt x="26724" y="16634"/>
                    <a:pt x="26751" y="16634"/>
                  </a:cubicBezTo>
                  <a:lnTo>
                    <a:pt x="26751" y="16634"/>
                  </a:lnTo>
                  <a:cubicBezTo>
                    <a:pt x="26644" y="16820"/>
                    <a:pt x="26534" y="17004"/>
                    <a:pt x="26423" y="17187"/>
                  </a:cubicBezTo>
                  <a:cubicBezTo>
                    <a:pt x="26334" y="17188"/>
                    <a:pt x="26246" y="17190"/>
                    <a:pt x="26157" y="17190"/>
                  </a:cubicBezTo>
                  <a:cubicBezTo>
                    <a:pt x="26107" y="17190"/>
                    <a:pt x="26056" y="17190"/>
                    <a:pt x="26005" y="17190"/>
                  </a:cubicBezTo>
                  <a:cubicBezTo>
                    <a:pt x="25954" y="17190"/>
                    <a:pt x="25903" y="17190"/>
                    <a:pt x="25853" y="17188"/>
                  </a:cubicBezTo>
                  <a:cubicBezTo>
                    <a:pt x="25805" y="17131"/>
                    <a:pt x="25760" y="17072"/>
                    <a:pt x="25717" y="17011"/>
                  </a:cubicBezTo>
                  <a:cubicBezTo>
                    <a:pt x="25672" y="16949"/>
                    <a:pt x="25630" y="16886"/>
                    <a:pt x="25589" y="16822"/>
                  </a:cubicBezTo>
                  <a:cubicBezTo>
                    <a:pt x="25573" y="16797"/>
                    <a:pt x="25557" y="16770"/>
                    <a:pt x="25541" y="16745"/>
                  </a:cubicBezTo>
                  <a:cubicBezTo>
                    <a:pt x="25573" y="16701"/>
                    <a:pt x="25605" y="16657"/>
                    <a:pt x="25638" y="16613"/>
                  </a:cubicBezTo>
                  <a:cubicBezTo>
                    <a:pt x="25647" y="16601"/>
                    <a:pt x="25656" y="16588"/>
                    <a:pt x="25665" y="16575"/>
                  </a:cubicBezTo>
                  <a:close/>
                  <a:moveTo>
                    <a:pt x="21505" y="16599"/>
                  </a:moveTo>
                  <a:cubicBezTo>
                    <a:pt x="21542" y="16606"/>
                    <a:pt x="21579" y="16613"/>
                    <a:pt x="21616" y="16619"/>
                  </a:cubicBezTo>
                  <a:cubicBezTo>
                    <a:pt x="21661" y="16627"/>
                    <a:pt x="21706" y="16634"/>
                    <a:pt x="21751" y="16641"/>
                  </a:cubicBezTo>
                  <a:cubicBezTo>
                    <a:pt x="21774" y="16716"/>
                    <a:pt x="21797" y="16791"/>
                    <a:pt x="21821" y="16866"/>
                  </a:cubicBezTo>
                  <a:cubicBezTo>
                    <a:pt x="21876" y="17031"/>
                    <a:pt x="21939" y="17193"/>
                    <a:pt x="22008" y="17352"/>
                  </a:cubicBezTo>
                  <a:cubicBezTo>
                    <a:pt x="21951" y="17278"/>
                    <a:pt x="21893" y="17202"/>
                    <a:pt x="21840" y="17125"/>
                  </a:cubicBezTo>
                  <a:cubicBezTo>
                    <a:pt x="21767" y="17021"/>
                    <a:pt x="21698" y="16917"/>
                    <a:pt x="21631" y="16811"/>
                  </a:cubicBezTo>
                  <a:cubicBezTo>
                    <a:pt x="21588" y="16740"/>
                    <a:pt x="21545" y="16671"/>
                    <a:pt x="21505" y="16599"/>
                  </a:cubicBezTo>
                  <a:close/>
                  <a:moveTo>
                    <a:pt x="7634" y="9687"/>
                  </a:moveTo>
                  <a:lnTo>
                    <a:pt x="7634" y="9687"/>
                  </a:lnTo>
                  <a:cubicBezTo>
                    <a:pt x="7620" y="9748"/>
                    <a:pt x="7608" y="9809"/>
                    <a:pt x="7595" y="9871"/>
                  </a:cubicBezTo>
                  <a:cubicBezTo>
                    <a:pt x="7561" y="10055"/>
                    <a:pt x="7526" y="10239"/>
                    <a:pt x="7503" y="10425"/>
                  </a:cubicBezTo>
                  <a:cubicBezTo>
                    <a:pt x="7485" y="10565"/>
                    <a:pt x="7466" y="10703"/>
                    <a:pt x="7456" y="10843"/>
                  </a:cubicBezTo>
                  <a:cubicBezTo>
                    <a:pt x="7440" y="11077"/>
                    <a:pt x="7426" y="11313"/>
                    <a:pt x="7438" y="11547"/>
                  </a:cubicBezTo>
                  <a:cubicBezTo>
                    <a:pt x="7443" y="11641"/>
                    <a:pt x="7448" y="11738"/>
                    <a:pt x="7458" y="11831"/>
                  </a:cubicBezTo>
                  <a:cubicBezTo>
                    <a:pt x="7473" y="11963"/>
                    <a:pt x="7488" y="12096"/>
                    <a:pt x="7512" y="12226"/>
                  </a:cubicBezTo>
                  <a:cubicBezTo>
                    <a:pt x="7554" y="12454"/>
                    <a:pt x="7601" y="12680"/>
                    <a:pt x="7668" y="12901"/>
                  </a:cubicBezTo>
                  <a:cubicBezTo>
                    <a:pt x="7709" y="13036"/>
                    <a:pt x="7749" y="13171"/>
                    <a:pt x="7799" y="13303"/>
                  </a:cubicBezTo>
                  <a:cubicBezTo>
                    <a:pt x="7846" y="13430"/>
                    <a:pt x="7893" y="13558"/>
                    <a:pt x="7949" y="13682"/>
                  </a:cubicBezTo>
                  <a:cubicBezTo>
                    <a:pt x="8040" y="13888"/>
                    <a:pt x="8135" y="14092"/>
                    <a:pt x="8250" y="14285"/>
                  </a:cubicBezTo>
                  <a:cubicBezTo>
                    <a:pt x="8366" y="14476"/>
                    <a:pt x="8486" y="14664"/>
                    <a:pt x="8621" y="14841"/>
                  </a:cubicBezTo>
                  <a:cubicBezTo>
                    <a:pt x="8759" y="15020"/>
                    <a:pt x="8902" y="15196"/>
                    <a:pt x="9057" y="15360"/>
                  </a:cubicBezTo>
                  <a:cubicBezTo>
                    <a:pt x="9242" y="15553"/>
                    <a:pt x="9433" y="15741"/>
                    <a:pt x="9641" y="15910"/>
                  </a:cubicBezTo>
                  <a:cubicBezTo>
                    <a:pt x="9811" y="16049"/>
                    <a:pt x="9986" y="16183"/>
                    <a:pt x="10173" y="16299"/>
                  </a:cubicBezTo>
                  <a:cubicBezTo>
                    <a:pt x="10284" y="16370"/>
                    <a:pt x="10396" y="16439"/>
                    <a:pt x="10512" y="16502"/>
                  </a:cubicBezTo>
                  <a:cubicBezTo>
                    <a:pt x="10586" y="16543"/>
                    <a:pt x="10680" y="16595"/>
                    <a:pt x="10756" y="16632"/>
                  </a:cubicBezTo>
                  <a:cubicBezTo>
                    <a:pt x="10995" y="16746"/>
                    <a:pt x="11239" y="16854"/>
                    <a:pt x="11487" y="16946"/>
                  </a:cubicBezTo>
                  <a:cubicBezTo>
                    <a:pt x="11539" y="16964"/>
                    <a:pt x="11590" y="16983"/>
                    <a:pt x="11642" y="17001"/>
                  </a:cubicBezTo>
                  <a:cubicBezTo>
                    <a:pt x="11660" y="17056"/>
                    <a:pt x="11679" y="17110"/>
                    <a:pt x="11697" y="17163"/>
                  </a:cubicBezTo>
                  <a:cubicBezTo>
                    <a:pt x="11673" y="17170"/>
                    <a:pt x="11649" y="17176"/>
                    <a:pt x="11625" y="17183"/>
                  </a:cubicBezTo>
                  <a:cubicBezTo>
                    <a:pt x="11583" y="17192"/>
                    <a:pt x="11543" y="17202"/>
                    <a:pt x="11501" y="17211"/>
                  </a:cubicBezTo>
                  <a:cubicBezTo>
                    <a:pt x="11370" y="17239"/>
                    <a:pt x="11240" y="17266"/>
                    <a:pt x="11107" y="17285"/>
                  </a:cubicBezTo>
                  <a:cubicBezTo>
                    <a:pt x="11015" y="17300"/>
                    <a:pt x="10924" y="17312"/>
                    <a:pt x="10830" y="17322"/>
                  </a:cubicBezTo>
                  <a:lnTo>
                    <a:pt x="10690" y="17336"/>
                  </a:lnTo>
                  <a:cubicBezTo>
                    <a:pt x="10608" y="17343"/>
                    <a:pt x="10515" y="17349"/>
                    <a:pt x="10422" y="17352"/>
                  </a:cubicBezTo>
                  <a:cubicBezTo>
                    <a:pt x="10392" y="17353"/>
                    <a:pt x="10361" y="17354"/>
                    <a:pt x="10330" y="17354"/>
                  </a:cubicBezTo>
                  <a:cubicBezTo>
                    <a:pt x="10268" y="17354"/>
                    <a:pt x="10206" y="17352"/>
                    <a:pt x="10145" y="17349"/>
                  </a:cubicBezTo>
                  <a:cubicBezTo>
                    <a:pt x="10064" y="17345"/>
                    <a:pt x="9974" y="17336"/>
                    <a:pt x="9885" y="17324"/>
                  </a:cubicBezTo>
                  <a:cubicBezTo>
                    <a:pt x="9842" y="17315"/>
                    <a:pt x="9799" y="17307"/>
                    <a:pt x="9756" y="17300"/>
                  </a:cubicBezTo>
                  <a:cubicBezTo>
                    <a:pt x="9675" y="17282"/>
                    <a:pt x="9596" y="17261"/>
                    <a:pt x="9517" y="17237"/>
                  </a:cubicBezTo>
                  <a:cubicBezTo>
                    <a:pt x="9499" y="17231"/>
                    <a:pt x="9479" y="17225"/>
                    <a:pt x="9460" y="17220"/>
                  </a:cubicBezTo>
                  <a:cubicBezTo>
                    <a:pt x="9413" y="17181"/>
                    <a:pt x="9366" y="17142"/>
                    <a:pt x="9318" y="17103"/>
                  </a:cubicBezTo>
                  <a:cubicBezTo>
                    <a:pt x="9116" y="16933"/>
                    <a:pt x="8919" y="16759"/>
                    <a:pt x="8725" y="16580"/>
                  </a:cubicBezTo>
                  <a:cubicBezTo>
                    <a:pt x="8564" y="16415"/>
                    <a:pt x="8403" y="16250"/>
                    <a:pt x="8242" y="16084"/>
                  </a:cubicBezTo>
                  <a:cubicBezTo>
                    <a:pt x="8177" y="16017"/>
                    <a:pt x="8113" y="15952"/>
                    <a:pt x="8048" y="15886"/>
                  </a:cubicBezTo>
                  <a:cubicBezTo>
                    <a:pt x="8016" y="15852"/>
                    <a:pt x="7983" y="15819"/>
                    <a:pt x="7951" y="15785"/>
                  </a:cubicBezTo>
                  <a:cubicBezTo>
                    <a:pt x="7890" y="15720"/>
                    <a:pt x="7830" y="15654"/>
                    <a:pt x="7769" y="15588"/>
                  </a:cubicBezTo>
                  <a:cubicBezTo>
                    <a:pt x="7649" y="15459"/>
                    <a:pt x="7528" y="15328"/>
                    <a:pt x="7407" y="15198"/>
                  </a:cubicBezTo>
                  <a:cubicBezTo>
                    <a:pt x="7377" y="15099"/>
                    <a:pt x="7349" y="15000"/>
                    <a:pt x="7324" y="14898"/>
                  </a:cubicBezTo>
                  <a:cubicBezTo>
                    <a:pt x="7294" y="14774"/>
                    <a:pt x="7266" y="14648"/>
                    <a:pt x="7241" y="14521"/>
                  </a:cubicBezTo>
                  <a:cubicBezTo>
                    <a:pt x="7219" y="14392"/>
                    <a:pt x="7197" y="14262"/>
                    <a:pt x="7183" y="14133"/>
                  </a:cubicBezTo>
                  <a:cubicBezTo>
                    <a:pt x="7169" y="13999"/>
                    <a:pt x="7158" y="13866"/>
                    <a:pt x="7147" y="13732"/>
                  </a:cubicBezTo>
                  <a:cubicBezTo>
                    <a:pt x="7137" y="13564"/>
                    <a:pt x="7129" y="13387"/>
                    <a:pt x="7122" y="13209"/>
                  </a:cubicBezTo>
                  <a:cubicBezTo>
                    <a:pt x="7116" y="13067"/>
                    <a:pt x="7110" y="12924"/>
                    <a:pt x="7108" y="12781"/>
                  </a:cubicBezTo>
                  <a:cubicBezTo>
                    <a:pt x="7107" y="12639"/>
                    <a:pt x="7104" y="12495"/>
                    <a:pt x="7107" y="12352"/>
                  </a:cubicBezTo>
                  <a:cubicBezTo>
                    <a:pt x="7110" y="12210"/>
                    <a:pt x="7116" y="12068"/>
                    <a:pt x="7124" y="11926"/>
                  </a:cubicBezTo>
                  <a:cubicBezTo>
                    <a:pt x="7136" y="11747"/>
                    <a:pt x="7147" y="11568"/>
                    <a:pt x="7174" y="11391"/>
                  </a:cubicBezTo>
                  <a:cubicBezTo>
                    <a:pt x="7191" y="11276"/>
                    <a:pt x="7210" y="11162"/>
                    <a:pt x="7231" y="11046"/>
                  </a:cubicBezTo>
                  <a:cubicBezTo>
                    <a:pt x="7262" y="10894"/>
                    <a:pt x="7294" y="10741"/>
                    <a:pt x="7333" y="10590"/>
                  </a:cubicBezTo>
                  <a:cubicBezTo>
                    <a:pt x="7354" y="10514"/>
                    <a:pt x="7375" y="10438"/>
                    <a:pt x="7397" y="10362"/>
                  </a:cubicBezTo>
                  <a:cubicBezTo>
                    <a:pt x="7418" y="10284"/>
                    <a:pt x="7442" y="10205"/>
                    <a:pt x="7467" y="10128"/>
                  </a:cubicBezTo>
                  <a:lnTo>
                    <a:pt x="7468" y="10128"/>
                  </a:lnTo>
                  <a:cubicBezTo>
                    <a:pt x="7517" y="9988"/>
                    <a:pt x="7574" y="9837"/>
                    <a:pt x="7634" y="9687"/>
                  </a:cubicBezTo>
                  <a:close/>
                  <a:moveTo>
                    <a:pt x="39571" y="10170"/>
                  </a:moveTo>
                  <a:cubicBezTo>
                    <a:pt x="39585" y="10230"/>
                    <a:pt x="39598" y="10290"/>
                    <a:pt x="39609" y="10350"/>
                  </a:cubicBezTo>
                  <a:cubicBezTo>
                    <a:pt x="39635" y="10483"/>
                    <a:pt x="39660" y="10615"/>
                    <a:pt x="39678" y="10750"/>
                  </a:cubicBezTo>
                  <a:cubicBezTo>
                    <a:pt x="39695" y="10888"/>
                    <a:pt x="39709" y="11026"/>
                    <a:pt x="39720" y="11165"/>
                  </a:cubicBezTo>
                  <a:cubicBezTo>
                    <a:pt x="39728" y="11299"/>
                    <a:pt x="39737" y="11434"/>
                    <a:pt x="39735" y="11569"/>
                  </a:cubicBezTo>
                  <a:cubicBezTo>
                    <a:pt x="39737" y="11660"/>
                    <a:pt x="39735" y="11753"/>
                    <a:pt x="39732" y="11844"/>
                  </a:cubicBezTo>
                  <a:cubicBezTo>
                    <a:pt x="39730" y="11889"/>
                    <a:pt x="39727" y="11934"/>
                    <a:pt x="39725" y="11979"/>
                  </a:cubicBezTo>
                  <a:cubicBezTo>
                    <a:pt x="39716" y="12112"/>
                    <a:pt x="39705" y="12245"/>
                    <a:pt x="39687" y="12378"/>
                  </a:cubicBezTo>
                  <a:cubicBezTo>
                    <a:pt x="39675" y="12470"/>
                    <a:pt x="39661" y="12562"/>
                    <a:pt x="39645" y="12655"/>
                  </a:cubicBezTo>
                  <a:cubicBezTo>
                    <a:pt x="39637" y="12697"/>
                    <a:pt x="39629" y="12741"/>
                    <a:pt x="39621" y="12784"/>
                  </a:cubicBezTo>
                  <a:cubicBezTo>
                    <a:pt x="39592" y="12923"/>
                    <a:pt x="39562" y="13060"/>
                    <a:pt x="39525" y="13196"/>
                  </a:cubicBezTo>
                  <a:cubicBezTo>
                    <a:pt x="39502" y="13282"/>
                    <a:pt x="39478" y="13366"/>
                    <a:pt x="39451" y="13449"/>
                  </a:cubicBezTo>
                  <a:cubicBezTo>
                    <a:pt x="39385" y="13648"/>
                    <a:pt x="39317" y="13845"/>
                    <a:pt x="39237" y="14038"/>
                  </a:cubicBezTo>
                  <a:cubicBezTo>
                    <a:pt x="39173" y="14191"/>
                    <a:pt x="39106" y="14341"/>
                    <a:pt x="39036" y="14490"/>
                  </a:cubicBezTo>
                  <a:cubicBezTo>
                    <a:pt x="38962" y="14640"/>
                    <a:pt x="38887" y="14789"/>
                    <a:pt x="38803" y="14933"/>
                  </a:cubicBezTo>
                  <a:cubicBezTo>
                    <a:pt x="38740" y="15043"/>
                    <a:pt x="38674" y="15151"/>
                    <a:pt x="38607" y="15260"/>
                  </a:cubicBezTo>
                  <a:cubicBezTo>
                    <a:pt x="38451" y="15506"/>
                    <a:pt x="38286" y="15752"/>
                    <a:pt x="38108" y="15990"/>
                  </a:cubicBezTo>
                  <a:cubicBezTo>
                    <a:pt x="37957" y="16194"/>
                    <a:pt x="37802" y="16395"/>
                    <a:pt x="37643" y="16591"/>
                  </a:cubicBezTo>
                  <a:cubicBezTo>
                    <a:pt x="37477" y="16791"/>
                    <a:pt x="37306" y="16985"/>
                    <a:pt x="37129" y="17175"/>
                  </a:cubicBezTo>
                  <a:cubicBezTo>
                    <a:pt x="37032" y="17252"/>
                    <a:pt x="36935" y="17328"/>
                    <a:pt x="36837" y="17403"/>
                  </a:cubicBezTo>
                  <a:cubicBezTo>
                    <a:pt x="37002" y="17180"/>
                    <a:pt x="37163" y="16954"/>
                    <a:pt x="37314" y="16722"/>
                  </a:cubicBezTo>
                  <a:cubicBezTo>
                    <a:pt x="37442" y="16527"/>
                    <a:pt x="37568" y="16329"/>
                    <a:pt x="37688" y="16129"/>
                  </a:cubicBezTo>
                  <a:cubicBezTo>
                    <a:pt x="37951" y="15695"/>
                    <a:pt x="38200" y="15252"/>
                    <a:pt x="38413" y="14791"/>
                  </a:cubicBezTo>
                  <a:cubicBezTo>
                    <a:pt x="38547" y="14501"/>
                    <a:pt x="38674" y="14208"/>
                    <a:pt x="38785" y="13909"/>
                  </a:cubicBezTo>
                  <a:cubicBezTo>
                    <a:pt x="38866" y="13691"/>
                    <a:pt x="38943" y="13472"/>
                    <a:pt x="39012" y="13251"/>
                  </a:cubicBezTo>
                  <a:cubicBezTo>
                    <a:pt x="39094" y="12988"/>
                    <a:pt x="39174" y="12725"/>
                    <a:pt x="39241" y="12458"/>
                  </a:cubicBezTo>
                  <a:cubicBezTo>
                    <a:pt x="39297" y="12234"/>
                    <a:pt x="39351" y="12008"/>
                    <a:pt x="39392" y="11779"/>
                  </a:cubicBezTo>
                  <a:cubicBezTo>
                    <a:pt x="39450" y="11464"/>
                    <a:pt x="39496" y="11147"/>
                    <a:pt x="39525" y="10827"/>
                  </a:cubicBezTo>
                  <a:cubicBezTo>
                    <a:pt x="39545" y="10608"/>
                    <a:pt x="39563" y="10389"/>
                    <a:pt x="39571" y="10170"/>
                  </a:cubicBezTo>
                  <a:close/>
                  <a:moveTo>
                    <a:pt x="16018" y="15282"/>
                  </a:moveTo>
                  <a:cubicBezTo>
                    <a:pt x="16030" y="15319"/>
                    <a:pt x="16043" y="15356"/>
                    <a:pt x="16054" y="15393"/>
                  </a:cubicBezTo>
                  <a:cubicBezTo>
                    <a:pt x="16125" y="15607"/>
                    <a:pt x="16214" y="15817"/>
                    <a:pt x="16307" y="16023"/>
                  </a:cubicBezTo>
                  <a:cubicBezTo>
                    <a:pt x="16344" y="16105"/>
                    <a:pt x="16387" y="16190"/>
                    <a:pt x="16428" y="16269"/>
                  </a:cubicBezTo>
                  <a:cubicBezTo>
                    <a:pt x="16491" y="16386"/>
                    <a:pt x="16552" y="16502"/>
                    <a:pt x="16621" y="16613"/>
                  </a:cubicBezTo>
                  <a:cubicBezTo>
                    <a:pt x="16706" y="16751"/>
                    <a:pt x="16791" y="16887"/>
                    <a:pt x="16885" y="17019"/>
                  </a:cubicBezTo>
                  <a:cubicBezTo>
                    <a:pt x="16846" y="17054"/>
                    <a:pt x="16808" y="17090"/>
                    <a:pt x="16770" y="17126"/>
                  </a:cubicBezTo>
                  <a:cubicBezTo>
                    <a:pt x="16764" y="17132"/>
                    <a:pt x="16759" y="17138"/>
                    <a:pt x="16752" y="17143"/>
                  </a:cubicBezTo>
                  <a:cubicBezTo>
                    <a:pt x="16712" y="17153"/>
                    <a:pt x="16672" y="17163"/>
                    <a:pt x="16632" y="17172"/>
                  </a:cubicBezTo>
                  <a:cubicBezTo>
                    <a:pt x="16551" y="17190"/>
                    <a:pt x="16470" y="17208"/>
                    <a:pt x="16389" y="17227"/>
                  </a:cubicBezTo>
                  <a:cubicBezTo>
                    <a:pt x="16271" y="17252"/>
                    <a:pt x="16154" y="17276"/>
                    <a:pt x="16035" y="17297"/>
                  </a:cubicBezTo>
                  <a:cubicBezTo>
                    <a:pt x="15954" y="17312"/>
                    <a:pt x="15873" y="17325"/>
                    <a:pt x="15792" y="17337"/>
                  </a:cubicBezTo>
                  <a:cubicBezTo>
                    <a:pt x="15629" y="17357"/>
                    <a:pt x="15468" y="17374"/>
                    <a:pt x="15304" y="17387"/>
                  </a:cubicBezTo>
                  <a:cubicBezTo>
                    <a:pt x="15122" y="17399"/>
                    <a:pt x="14937" y="17409"/>
                    <a:pt x="14753" y="17409"/>
                  </a:cubicBezTo>
                  <a:cubicBezTo>
                    <a:pt x="14712" y="17409"/>
                    <a:pt x="14672" y="17409"/>
                    <a:pt x="14632" y="17408"/>
                  </a:cubicBezTo>
                  <a:cubicBezTo>
                    <a:pt x="14444" y="17403"/>
                    <a:pt x="14260" y="17395"/>
                    <a:pt x="14074" y="17382"/>
                  </a:cubicBezTo>
                  <a:cubicBezTo>
                    <a:pt x="13890" y="17367"/>
                    <a:pt x="13705" y="17350"/>
                    <a:pt x="13521" y="17324"/>
                  </a:cubicBezTo>
                  <a:cubicBezTo>
                    <a:pt x="13428" y="17311"/>
                    <a:pt x="13336" y="17296"/>
                    <a:pt x="13244" y="17281"/>
                  </a:cubicBezTo>
                  <a:cubicBezTo>
                    <a:pt x="13152" y="17265"/>
                    <a:pt x="13060" y="17247"/>
                    <a:pt x="12969" y="17229"/>
                  </a:cubicBezTo>
                  <a:cubicBezTo>
                    <a:pt x="12790" y="17190"/>
                    <a:pt x="12610" y="17149"/>
                    <a:pt x="12433" y="17098"/>
                  </a:cubicBezTo>
                  <a:cubicBezTo>
                    <a:pt x="12429" y="17097"/>
                    <a:pt x="12425" y="17096"/>
                    <a:pt x="12421" y="17095"/>
                  </a:cubicBezTo>
                  <a:cubicBezTo>
                    <a:pt x="12508" y="17061"/>
                    <a:pt x="12595" y="17027"/>
                    <a:pt x="12680" y="16990"/>
                  </a:cubicBezTo>
                  <a:cubicBezTo>
                    <a:pt x="12969" y="16867"/>
                    <a:pt x="13254" y="16738"/>
                    <a:pt x="13539" y="16608"/>
                  </a:cubicBezTo>
                  <a:cubicBezTo>
                    <a:pt x="13793" y="16492"/>
                    <a:pt x="14046" y="16375"/>
                    <a:pt x="14297" y="16251"/>
                  </a:cubicBezTo>
                  <a:cubicBezTo>
                    <a:pt x="14508" y="16147"/>
                    <a:pt x="14719" y="16039"/>
                    <a:pt x="14927" y="15929"/>
                  </a:cubicBezTo>
                  <a:cubicBezTo>
                    <a:pt x="15173" y="15797"/>
                    <a:pt x="15417" y="15662"/>
                    <a:pt x="15654" y="15515"/>
                  </a:cubicBezTo>
                  <a:cubicBezTo>
                    <a:pt x="15777" y="15439"/>
                    <a:pt x="15898" y="15362"/>
                    <a:pt x="16018" y="15282"/>
                  </a:cubicBezTo>
                  <a:close/>
                  <a:moveTo>
                    <a:pt x="26005" y="17365"/>
                  </a:moveTo>
                  <a:lnTo>
                    <a:pt x="26005" y="17365"/>
                  </a:lnTo>
                  <a:cubicBezTo>
                    <a:pt x="26056" y="17366"/>
                    <a:pt x="26107" y="17366"/>
                    <a:pt x="26157" y="17366"/>
                  </a:cubicBezTo>
                  <a:lnTo>
                    <a:pt x="26312" y="17366"/>
                  </a:lnTo>
                  <a:cubicBezTo>
                    <a:pt x="26274" y="17430"/>
                    <a:pt x="26235" y="17492"/>
                    <a:pt x="26196" y="17554"/>
                  </a:cubicBezTo>
                  <a:cubicBezTo>
                    <a:pt x="26184" y="17544"/>
                    <a:pt x="26173" y="17534"/>
                    <a:pt x="26161" y="17523"/>
                  </a:cubicBezTo>
                  <a:lnTo>
                    <a:pt x="26161" y="17523"/>
                  </a:lnTo>
                  <a:cubicBezTo>
                    <a:pt x="26162" y="17524"/>
                    <a:pt x="26163" y="17524"/>
                    <a:pt x="26163" y="17524"/>
                  </a:cubicBezTo>
                  <a:cubicBezTo>
                    <a:pt x="26108" y="17474"/>
                    <a:pt x="26056" y="17421"/>
                    <a:pt x="26005" y="17365"/>
                  </a:cubicBezTo>
                  <a:close/>
                  <a:moveTo>
                    <a:pt x="32929" y="14276"/>
                  </a:moveTo>
                  <a:cubicBezTo>
                    <a:pt x="32848" y="14395"/>
                    <a:pt x="32765" y="14512"/>
                    <a:pt x="32678" y="14626"/>
                  </a:cubicBezTo>
                  <a:cubicBezTo>
                    <a:pt x="32516" y="14844"/>
                    <a:pt x="32348" y="15058"/>
                    <a:pt x="32176" y="15268"/>
                  </a:cubicBezTo>
                  <a:cubicBezTo>
                    <a:pt x="32061" y="15404"/>
                    <a:pt x="31945" y="15541"/>
                    <a:pt x="31827" y="15673"/>
                  </a:cubicBezTo>
                  <a:cubicBezTo>
                    <a:pt x="31737" y="15774"/>
                    <a:pt x="31647" y="15875"/>
                    <a:pt x="31555" y="15972"/>
                  </a:cubicBezTo>
                  <a:cubicBezTo>
                    <a:pt x="31430" y="16104"/>
                    <a:pt x="31305" y="16235"/>
                    <a:pt x="31176" y="16360"/>
                  </a:cubicBezTo>
                  <a:cubicBezTo>
                    <a:pt x="31092" y="16442"/>
                    <a:pt x="31008" y="16523"/>
                    <a:pt x="30922" y="16604"/>
                  </a:cubicBezTo>
                  <a:cubicBezTo>
                    <a:pt x="30494" y="16890"/>
                    <a:pt x="30055" y="17160"/>
                    <a:pt x="29602" y="17404"/>
                  </a:cubicBezTo>
                  <a:lnTo>
                    <a:pt x="29601" y="17405"/>
                  </a:lnTo>
                  <a:lnTo>
                    <a:pt x="29600" y="17405"/>
                  </a:lnTo>
                  <a:cubicBezTo>
                    <a:pt x="29445" y="17489"/>
                    <a:pt x="29289" y="17571"/>
                    <a:pt x="29131" y="17649"/>
                  </a:cubicBezTo>
                  <a:cubicBezTo>
                    <a:pt x="29025" y="17702"/>
                    <a:pt x="28917" y="17755"/>
                    <a:pt x="28810" y="17806"/>
                  </a:cubicBezTo>
                  <a:cubicBezTo>
                    <a:pt x="28845" y="17775"/>
                    <a:pt x="28879" y="17743"/>
                    <a:pt x="28914" y="17712"/>
                  </a:cubicBezTo>
                  <a:cubicBezTo>
                    <a:pt x="28973" y="17657"/>
                    <a:pt x="29031" y="17602"/>
                    <a:pt x="29087" y="17546"/>
                  </a:cubicBezTo>
                  <a:cubicBezTo>
                    <a:pt x="29146" y="17493"/>
                    <a:pt x="29206" y="17439"/>
                    <a:pt x="29264" y="17384"/>
                  </a:cubicBezTo>
                  <a:cubicBezTo>
                    <a:pt x="29320" y="17330"/>
                    <a:pt x="29377" y="17276"/>
                    <a:pt x="29432" y="17221"/>
                  </a:cubicBezTo>
                  <a:cubicBezTo>
                    <a:pt x="29492" y="17158"/>
                    <a:pt x="29552" y="17095"/>
                    <a:pt x="29613" y="17031"/>
                  </a:cubicBezTo>
                  <a:cubicBezTo>
                    <a:pt x="29703" y="16935"/>
                    <a:pt x="29792" y="16840"/>
                    <a:pt x="29879" y="16743"/>
                  </a:cubicBezTo>
                  <a:cubicBezTo>
                    <a:pt x="30028" y="16576"/>
                    <a:pt x="30176" y="16410"/>
                    <a:pt x="30317" y="16237"/>
                  </a:cubicBezTo>
                  <a:cubicBezTo>
                    <a:pt x="30482" y="16035"/>
                    <a:pt x="30646" y="15829"/>
                    <a:pt x="30800" y="15617"/>
                  </a:cubicBezTo>
                  <a:cubicBezTo>
                    <a:pt x="30815" y="15596"/>
                    <a:pt x="30830" y="15575"/>
                    <a:pt x="30844" y="15554"/>
                  </a:cubicBezTo>
                  <a:cubicBezTo>
                    <a:pt x="30965" y="15492"/>
                    <a:pt x="31085" y="15427"/>
                    <a:pt x="31204" y="15362"/>
                  </a:cubicBezTo>
                  <a:cubicBezTo>
                    <a:pt x="31427" y="15236"/>
                    <a:pt x="31647" y="15105"/>
                    <a:pt x="31867" y="14974"/>
                  </a:cubicBezTo>
                  <a:lnTo>
                    <a:pt x="31868" y="14972"/>
                  </a:lnTo>
                  <a:cubicBezTo>
                    <a:pt x="32229" y="14754"/>
                    <a:pt x="32585" y="14523"/>
                    <a:pt x="32929" y="14276"/>
                  </a:cubicBezTo>
                  <a:close/>
                  <a:moveTo>
                    <a:pt x="25162" y="17312"/>
                  </a:moveTo>
                  <a:lnTo>
                    <a:pt x="25162" y="17312"/>
                  </a:lnTo>
                  <a:cubicBezTo>
                    <a:pt x="25358" y="17335"/>
                    <a:pt x="25555" y="17352"/>
                    <a:pt x="25752" y="17358"/>
                  </a:cubicBezTo>
                  <a:cubicBezTo>
                    <a:pt x="25817" y="17434"/>
                    <a:pt x="25883" y="17512"/>
                    <a:pt x="25954" y="17581"/>
                  </a:cubicBezTo>
                  <a:cubicBezTo>
                    <a:pt x="26003" y="17627"/>
                    <a:pt x="26047" y="17670"/>
                    <a:pt x="26095" y="17713"/>
                  </a:cubicBezTo>
                  <a:cubicBezTo>
                    <a:pt x="26020" y="17829"/>
                    <a:pt x="25945" y="17946"/>
                    <a:pt x="25868" y="18061"/>
                  </a:cubicBezTo>
                  <a:cubicBezTo>
                    <a:pt x="25824" y="18023"/>
                    <a:pt x="25780" y="17984"/>
                    <a:pt x="25736" y="17944"/>
                  </a:cubicBezTo>
                  <a:cubicBezTo>
                    <a:pt x="25650" y="17862"/>
                    <a:pt x="25565" y="17778"/>
                    <a:pt x="25484" y="17690"/>
                  </a:cubicBezTo>
                  <a:cubicBezTo>
                    <a:pt x="25403" y="17601"/>
                    <a:pt x="25325" y="17511"/>
                    <a:pt x="25247" y="17418"/>
                  </a:cubicBezTo>
                  <a:cubicBezTo>
                    <a:pt x="25219" y="17382"/>
                    <a:pt x="25191" y="17348"/>
                    <a:pt x="25162" y="17312"/>
                  </a:cubicBezTo>
                  <a:close/>
                  <a:moveTo>
                    <a:pt x="27622" y="17248"/>
                  </a:moveTo>
                  <a:cubicBezTo>
                    <a:pt x="27609" y="17287"/>
                    <a:pt x="27597" y="17326"/>
                    <a:pt x="27585" y="17365"/>
                  </a:cubicBezTo>
                  <a:cubicBezTo>
                    <a:pt x="27544" y="17487"/>
                    <a:pt x="27503" y="17609"/>
                    <a:pt x="27454" y="17729"/>
                  </a:cubicBezTo>
                  <a:cubicBezTo>
                    <a:pt x="27421" y="17812"/>
                    <a:pt x="27386" y="17895"/>
                    <a:pt x="27349" y="17977"/>
                  </a:cubicBezTo>
                  <a:cubicBezTo>
                    <a:pt x="27333" y="18012"/>
                    <a:pt x="27318" y="18045"/>
                    <a:pt x="27302" y="18080"/>
                  </a:cubicBezTo>
                  <a:cubicBezTo>
                    <a:pt x="27303" y="17997"/>
                    <a:pt x="27306" y="17914"/>
                    <a:pt x="27312" y="17832"/>
                  </a:cubicBezTo>
                  <a:cubicBezTo>
                    <a:pt x="27323" y="17688"/>
                    <a:pt x="27334" y="17546"/>
                    <a:pt x="27353" y="17404"/>
                  </a:cubicBezTo>
                  <a:cubicBezTo>
                    <a:pt x="27358" y="17366"/>
                    <a:pt x="27364" y="17328"/>
                    <a:pt x="27369" y="17290"/>
                  </a:cubicBezTo>
                  <a:cubicBezTo>
                    <a:pt x="27453" y="17277"/>
                    <a:pt x="27537" y="17263"/>
                    <a:pt x="27622" y="17248"/>
                  </a:cubicBezTo>
                  <a:close/>
                  <a:moveTo>
                    <a:pt x="27201" y="17314"/>
                  </a:moveTo>
                  <a:lnTo>
                    <a:pt x="27201" y="17314"/>
                  </a:lnTo>
                  <a:cubicBezTo>
                    <a:pt x="27192" y="17384"/>
                    <a:pt x="27183" y="17453"/>
                    <a:pt x="27177" y="17523"/>
                  </a:cubicBezTo>
                  <a:cubicBezTo>
                    <a:pt x="27163" y="17670"/>
                    <a:pt x="27149" y="17815"/>
                    <a:pt x="27147" y="17963"/>
                  </a:cubicBezTo>
                  <a:cubicBezTo>
                    <a:pt x="27145" y="18033"/>
                    <a:pt x="27144" y="18102"/>
                    <a:pt x="27144" y="18171"/>
                  </a:cubicBezTo>
                  <a:cubicBezTo>
                    <a:pt x="27137" y="18168"/>
                    <a:pt x="27129" y="18165"/>
                    <a:pt x="27122" y="18162"/>
                  </a:cubicBezTo>
                  <a:cubicBezTo>
                    <a:pt x="27043" y="18126"/>
                    <a:pt x="26965" y="18088"/>
                    <a:pt x="26888" y="18048"/>
                  </a:cubicBezTo>
                  <a:cubicBezTo>
                    <a:pt x="26812" y="18005"/>
                    <a:pt x="26735" y="17960"/>
                    <a:pt x="26660" y="17911"/>
                  </a:cubicBezTo>
                  <a:cubicBezTo>
                    <a:pt x="26623" y="17886"/>
                    <a:pt x="26586" y="17862"/>
                    <a:pt x="26549" y="17836"/>
                  </a:cubicBezTo>
                  <a:cubicBezTo>
                    <a:pt x="26484" y="17792"/>
                    <a:pt x="26415" y="17740"/>
                    <a:pt x="26347" y="17685"/>
                  </a:cubicBezTo>
                  <a:cubicBezTo>
                    <a:pt x="26341" y="17680"/>
                    <a:pt x="26334" y="17676"/>
                    <a:pt x="26328" y="17670"/>
                  </a:cubicBezTo>
                  <a:cubicBezTo>
                    <a:pt x="26393" y="17568"/>
                    <a:pt x="26458" y="17467"/>
                    <a:pt x="26520" y="17364"/>
                  </a:cubicBezTo>
                  <a:cubicBezTo>
                    <a:pt x="26533" y="17363"/>
                    <a:pt x="26545" y="17363"/>
                    <a:pt x="26558" y="17363"/>
                  </a:cubicBezTo>
                  <a:cubicBezTo>
                    <a:pt x="26773" y="17354"/>
                    <a:pt x="26988" y="17342"/>
                    <a:pt x="27201" y="17314"/>
                  </a:cubicBezTo>
                  <a:close/>
                  <a:moveTo>
                    <a:pt x="23348" y="16692"/>
                  </a:moveTo>
                  <a:cubicBezTo>
                    <a:pt x="23349" y="16693"/>
                    <a:pt x="23350" y="16693"/>
                    <a:pt x="23351" y="16694"/>
                  </a:cubicBezTo>
                  <a:cubicBezTo>
                    <a:pt x="23389" y="16715"/>
                    <a:pt x="23428" y="16737"/>
                    <a:pt x="23466" y="16758"/>
                  </a:cubicBezTo>
                  <a:cubicBezTo>
                    <a:pt x="23542" y="16800"/>
                    <a:pt x="23628" y="16845"/>
                    <a:pt x="23708" y="16882"/>
                  </a:cubicBezTo>
                  <a:cubicBezTo>
                    <a:pt x="23909" y="16974"/>
                    <a:pt x="24113" y="17060"/>
                    <a:pt x="24325" y="17126"/>
                  </a:cubicBezTo>
                  <a:cubicBezTo>
                    <a:pt x="24451" y="17165"/>
                    <a:pt x="24578" y="17205"/>
                    <a:pt x="24707" y="17232"/>
                  </a:cubicBezTo>
                  <a:cubicBezTo>
                    <a:pt x="24769" y="17246"/>
                    <a:pt x="24832" y="17260"/>
                    <a:pt x="24895" y="17272"/>
                  </a:cubicBezTo>
                  <a:cubicBezTo>
                    <a:pt x="24792" y="17388"/>
                    <a:pt x="24687" y="17502"/>
                    <a:pt x="24581" y="17616"/>
                  </a:cubicBezTo>
                  <a:cubicBezTo>
                    <a:pt x="24384" y="17822"/>
                    <a:pt x="24183" y="18024"/>
                    <a:pt x="23976" y="18221"/>
                  </a:cubicBezTo>
                  <a:cubicBezTo>
                    <a:pt x="23974" y="18218"/>
                    <a:pt x="23971" y="18216"/>
                    <a:pt x="23969" y="18214"/>
                  </a:cubicBezTo>
                  <a:cubicBezTo>
                    <a:pt x="23812" y="18063"/>
                    <a:pt x="23653" y="17907"/>
                    <a:pt x="23503" y="17742"/>
                  </a:cubicBezTo>
                  <a:cubicBezTo>
                    <a:pt x="23384" y="17612"/>
                    <a:pt x="23269" y="17479"/>
                    <a:pt x="23156" y="17344"/>
                  </a:cubicBezTo>
                  <a:cubicBezTo>
                    <a:pt x="23046" y="17207"/>
                    <a:pt x="22937" y="17068"/>
                    <a:pt x="22835" y="16925"/>
                  </a:cubicBezTo>
                  <a:cubicBezTo>
                    <a:pt x="22819" y="16902"/>
                    <a:pt x="22803" y="16878"/>
                    <a:pt x="22785" y="16855"/>
                  </a:cubicBezTo>
                  <a:lnTo>
                    <a:pt x="22787" y="16855"/>
                  </a:lnTo>
                  <a:cubicBezTo>
                    <a:pt x="22769" y="16807"/>
                    <a:pt x="22753" y="16760"/>
                    <a:pt x="22737" y="16711"/>
                  </a:cubicBezTo>
                  <a:lnTo>
                    <a:pt x="22737" y="16711"/>
                  </a:lnTo>
                  <a:cubicBezTo>
                    <a:pt x="22764" y="16712"/>
                    <a:pt x="22791" y="16712"/>
                    <a:pt x="22819" y="16712"/>
                  </a:cubicBezTo>
                  <a:cubicBezTo>
                    <a:pt x="22913" y="16712"/>
                    <a:pt x="23007" y="16710"/>
                    <a:pt x="23101" y="16706"/>
                  </a:cubicBezTo>
                  <a:cubicBezTo>
                    <a:pt x="23184" y="16701"/>
                    <a:pt x="23266" y="16698"/>
                    <a:pt x="23348" y="16692"/>
                  </a:cubicBezTo>
                  <a:close/>
                  <a:moveTo>
                    <a:pt x="29055" y="16766"/>
                  </a:moveTo>
                  <a:cubicBezTo>
                    <a:pt x="29013" y="16819"/>
                    <a:pt x="28972" y="16871"/>
                    <a:pt x="28930" y="16923"/>
                  </a:cubicBezTo>
                  <a:cubicBezTo>
                    <a:pt x="28846" y="17021"/>
                    <a:pt x="28763" y="17120"/>
                    <a:pt x="28671" y="17213"/>
                  </a:cubicBezTo>
                  <a:cubicBezTo>
                    <a:pt x="28615" y="17270"/>
                    <a:pt x="28557" y="17327"/>
                    <a:pt x="28498" y="17384"/>
                  </a:cubicBezTo>
                  <a:cubicBezTo>
                    <a:pt x="28376" y="17497"/>
                    <a:pt x="28252" y="17609"/>
                    <a:pt x="28122" y="17714"/>
                  </a:cubicBezTo>
                  <a:cubicBezTo>
                    <a:pt x="28056" y="17769"/>
                    <a:pt x="27988" y="17822"/>
                    <a:pt x="27918" y="17875"/>
                  </a:cubicBezTo>
                  <a:cubicBezTo>
                    <a:pt x="27855" y="17924"/>
                    <a:pt x="27790" y="17972"/>
                    <a:pt x="27724" y="18019"/>
                  </a:cubicBezTo>
                  <a:cubicBezTo>
                    <a:pt x="27622" y="18093"/>
                    <a:pt x="27518" y="18164"/>
                    <a:pt x="27413" y="18232"/>
                  </a:cubicBezTo>
                  <a:cubicBezTo>
                    <a:pt x="27482" y="18090"/>
                    <a:pt x="27547" y="17945"/>
                    <a:pt x="27604" y="17796"/>
                  </a:cubicBezTo>
                  <a:cubicBezTo>
                    <a:pt x="27678" y="17603"/>
                    <a:pt x="27750" y="17409"/>
                    <a:pt x="27806" y="17210"/>
                  </a:cubicBezTo>
                  <a:cubicBezTo>
                    <a:pt x="27888" y="17192"/>
                    <a:pt x="27969" y="17171"/>
                    <a:pt x="28049" y="17148"/>
                  </a:cubicBezTo>
                  <a:cubicBezTo>
                    <a:pt x="28246" y="17089"/>
                    <a:pt x="28443" y="17024"/>
                    <a:pt x="28633" y="16947"/>
                  </a:cubicBezTo>
                  <a:cubicBezTo>
                    <a:pt x="28775" y="16889"/>
                    <a:pt x="28916" y="16830"/>
                    <a:pt x="29055" y="16766"/>
                  </a:cubicBezTo>
                  <a:close/>
                  <a:moveTo>
                    <a:pt x="30252" y="16036"/>
                  </a:moveTo>
                  <a:lnTo>
                    <a:pt x="30252" y="16036"/>
                  </a:lnTo>
                  <a:cubicBezTo>
                    <a:pt x="30230" y="16064"/>
                    <a:pt x="30207" y="16091"/>
                    <a:pt x="30185" y="16118"/>
                  </a:cubicBezTo>
                  <a:cubicBezTo>
                    <a:pt x="29988" y="16352"/>
                    <a:pt x="29789" y="16583"/>
                    <a:pt x="29581" y="16808"/>
                  </a:cubicBezTo>
                  <a:cubicBezTo>
                    <a:pt x="29522" y="16872"/>
                    <a:pt x="29462" y="16937"/>
                    <a:pt x="29402" y="17000"/>
                  </a:cubicBezTo>
                  <a:cubicBezTo>
                    <a:pt x="29346" y="17059"/>
                    <a:pt x="29289" y="17119"/>
                    <a:pt x="29234" y="17180"/>
                  </a:cubicBezTo>
                  <a:cubicBezTo>
                    <a:pt x="29153" y="17266"/>
                    <a:pt x="29072" y="17350"/>
                    <a:pt x="28990" y="17433"/>
                  </a:cubicBezTo>
                  <a:cubicBezTo>
                    <a:pt x="28849" y="17564"/>
                    <a:pt x="28707" y="17694"/>
                    <a:pt x="28555" y="17813"/>
                  </a:cubicBezTo>
                  <a:cubicBezTo>
                    <a:pt x="28442" y="17901"/>
                    <a:pt x="28327" y="17986"/>
                    <a:pt x="28212" y="18072"/>
                  </a:cubicBezTo>
                  <a:cubicBezTo>
                    <a:pt x="28191" y="18081"/>
                    <a:pt x="28169" y="18089"/>
                    <a:pt x="28147" y="18098"/>
                  </a:cubicBezTo>
                  <a:cubicBezTo>
                    <a:pt x="27985" y="18164"/>
                    <a:pt x="27821" y="18228"/>
                    <a:pt x="27657" y="18290"/>
                  </a:cubicBezTo>
                  <a:cubicBezTo>
                    <a:pt x="27748" y="18229"/>
                    <a:pt x="27836" y="18167"/>
                    <a:pt x="27923" y="18101"/>
                  </a:cubicBezTo>
                  <a:cubicBezTo>
                    <a:pt x="28026" y="18022"/>
                    <a:pt x="28130" y="17944"/>
                    <a:pt x="28228" y="17860"/>
                  </a:cubicBezTo>
                  <a:cubicBezTo>
                    <a:pt x="28326" y="17777"/>
                    <a:pt x="28421" y="17693"/>
                    <a:pt x="28516" y="17606"/>
                  </a:cubicBezTo>
                  <a:cubicBezTo>
                    <a:pt x="28578" y="17548"/>
                    <a:pt x="28643" y="17486"/>
                    <a:pt x="28701" y="17425"/>
                  </a:cubicBezTo>
                  <a:cubicBezTo>
                    <a:pt x="28759" y="17366"/>
                    <a:pt x="28816" y="17306"/>
                    <a:pt x="28871" y="17244"/>
                  </a:cubicBezTo>
                  <a:cubicBezTo>
                    <a:pt x="28900" y="17210"/>
                    <a:pt x="28929" y="17177"/>
                    <a:pt x="28958" y="17143"/>
                  </a:cubicBezTo>
                  <a:cubicBezTo>
                    <a:pt x="29102" y="16975"/>
                    <a:pt x="29235" y="16795"/>
                    <a:pt x="29363" y="16613"/>
                  </a:cubicBezTo>
                  <a:cubicBezTo>
                    <a:pt x="29550" y="16513"/>
                    <a:pt x="29735" y="16410"/>
                    <a:pt x="29909" y="16290"/>
                  </a:cubicBezTo>
                  <a:cubicBezTo>
                    <a:pt x="30020" y="16213"/>
                    <a:pt x="30130" y="16135"/>
                    <a:pt x="30235" y="16051"/>
                  </a:cubicBezTo>
                  <a:cubicBezTo>
                    <a:pt x="30241" y="16046"/>
                    <a:pt x="30247" y="16042"/>
                    <a:pt x="30252" y="16036"/>
                  </a:cubicBezTo>
                  <a:close/>
                  <a:moveTo>
                    <a:pt x="33384" y="14867"/>
                  </a:moveTo>
                  <a:lnTo>
                    <a:pt x="33384" y="14867"/>
                  </a:lnTo>
                  <a:cubicBezTo>
                    <a:pt x="33366" y="14920"/>
                    <a:pt x="33346" y="14974"/>
                    <a:pt x="33325" y="15025"/>
                  </a:cubicBezTo>
                  <a:cubicBezTo>
                    <a:pt x="33295" y="15098"/>
                    <a:pt x="33264" y="15171"/>
                    <a:pt x="33230" y="15243"/>
                  </a:cubicBezTo>
                  <a:cubicBezTo>
                    <a:pt x="33176" y="15355"/>
                    <a:pt x="33123" y="15467"/>
                    <a:pt x="33061" y="15574"/>
                  </a:cubicBezTo>
                  <a:cubicBezTo>
                    <a:pt x="33020" y="15647"/>
                    <a:pt x="32978" y="15718"/>
                    <a:pt x="32933" y="15789"/>
                  </a:cubicBezTo>
                  <a:cubicBezTo>
                    <a:pt x="32870" y="15885"/>
                    <a:pt x="32802" y="15989"/>
                    <a:pt x="32728" y="16089"/>
                  </a:cubicBezTo>
                  <a:cubicBezTo>
                    <a:pt x="32654" y="16188"/>
                    <a:pt x="32578" y="16285"/>
                    <a:pt x="32501" y="16381"/>
                  </a:cubicBezTo>
                  <a:cubicBezTo>
                    <a:pt x="32426" y="16470"/>
                    <a:pt x="32344" y="16571"/>
                    <a:pt x="32255" y="16664"/>
                  </a:cubicBezTo>
                  <a:cubicBezTo>
                    <a:pt x="32165" y="16758"/>
                    <a:pt x="32075" y="16849"/>
                    <a:pt x="31981" y="16939"/>
                  </a:cubicBezTo>
                  <a:cubicBezTo>
                    <a:pt x="31855" y="17056"/>
                    <a:pt x="31728" y="17173"/>
                    <a:pt x="31593" y="17280"/>
                  </a:cubicBezTo>
                  <a:cubicBezTo>
                    <a:pt x="31526" y="17334"/>
                    <a:pt x="31457" y="17388"/>
                    <a:pt x="31387" y="17439"/>
                  </a:cubicBezTo>
                  <a:cubicBezTo>
                    <a:pt x="31355" y="17462"/>
                    <a:pt x="31324" y="17485"/>
                    <a:pt x="31292" y="17508"/>
                  </a:cubicBezTo>
                  <a:cubicBezTo>
                    <a:pt x="31183" y="17583"/>
                    <a:pt x="31074" y="17657"/>
                    <a:pt x="30961" y="17725"/>
                  </a:cubicBezTo>
                  <a:cubicBezTo>
                    <a:pt x="30846" y="17796"/>
                    <a:pt x="30729" y="17863"/>
                    <a:pt x="30610" y="17927"/>
                  </a:cubicBezTo>
                  <a:cubicBezTo>
                    <a:pt x="30492" y="17990"/>
                    <a:pt x="30375" y="18051"/>
                    <a:pt x="30251" y="18102"/>
                  </a:cubicBezTo>
                  <a:cubicBezTo>
                    <a:pt x="30168" y="18138"/>
                    <a:pt x="30084" y="18171"/>
                    <a:pt x="29999" y="18201"/>
                  </a:cubicBezTo>
                  <a:cubicBezTo>
                    <a:pt x="29924" y="18229"/>
                    <a:pt x="29839" y="18257"/>
                    <a:pt x="29753" y="18282"/>
                  </a:cubicBezTo>
                  <a:cubicBezTo>
                    <a:pt x="29673" y="18306"/>
                    <a:pt x="29589" y="18327"/>
                    <a:pt x="29507" y="18347"/>
                  </a:cubicBezTo>
                  <a:cubicBezTo>
                    <a:pt x="29380" y="18371"/>
                    <a:pt x="29253" y="18396"/>
                    <a:pt x="29124" y="18411"/>
                  </a:cubicBezTo>
                  <a:cubicBezTo>
                    <a:pt x="29037" y="18422"/>
                    <a:pt x="28951" y="18431"/>
                    <a:pt x="28863" y="18438"/>
                  </a:cubicBezTo>
                  <a:cubicBezTo>
                    <a:pt x="28826" y="18440"/>
                    <a:pt x="28790" y="18442"/>
                    <a:pt x="28753" y="18444"/>
                  </a:cubicBezTo>
                  <a:cubicBezTo>
                    <a:pt x="28791" y="18422"/>
                    <a:pt x="28828" y="18399"/>
                    <a:pt x="28865" y="18376"/>
                  </a:cubicBezTo>
                  <a:cubicBezTo>
                    <a:pt x="29013" y="18283"/>
                    <a:pt x="29160" y="18190"/>
                    <a:pt x="29303" y="18091"/>
                  </a:cubicBezTo>
                  <a:cubicBezTo>
                    <a:pt x="29410" y="18018"/>
                    <a:pt x="29517" y="17944"/>
                    <a:pt x="29623" y="17867"/>
                  </a:cubicBezTo>
                  <a:cubicBezTo>
                    <a:pt x="29696" y="17815"/>
                    <a:pt x="29768" y="17761"/>
                    <a:pt x="29840" y="17708"/>
                  </a:cubicBezTo>
                  <a:cubicBezTo>
                    <a:pt x="29946" y="17628"/>
                    <a:pt x="30054" y="17550"/>
                    <a:pt x="30158" y="17468"/>
                  </a:cubicBezTo>
                  <a:cubicBezTo>
                    <a:pt x="30441" y="17246"/>
                    <a:pt x="30718" y="17016"/>
                    <a:pt x="30984" y="16776"/>
                  </a:cubicBezTo>
                  <a:cubicBezTo>
                    <a:pt x="31267" y="16593"/>
                    <a:pt x="31544" y="16401"/>
                    <a:pt x="31812" y="16198"/>
                  </a:cubicBezTo>
                  <a:cubicBezTo>
                    <a:pt x="32242" y="15872"/>
                    <a:pt x="32661" y="15532"/>
                    <a:pt x="33058" y="15171"/>
                  </a:cubicBezTo>
                  <a:lnTo>
                    <a:pt x="33058" y="15170"/>
                  </a:lnTo>
                  <a:cubicBezTo>
                    <a:pt x="33168" y="15071"/>
                    <a:pt x="33277" y="14970"/>
                    <a:pt x="33384" y="14867"/>
                  </a:cubicBezTo>
                  <a:close/>
                  <a:moveTo>
                    <a:pt x="30089" y="17317"/>
                  </a:moveTo>
                  <a:lnTo>
                    <a:pt x="30089" y="17317"/>
                  </a:lnTo>
                  <a:cubicBezTo>
                    <a:pt x="30046" y="17351"/>
                    <a:pt x="30001" y="17386"/>
                    <a:pt x="29957" y="17419"/>
                  </a:cubicBezTo>
                  <a:cubicBezTo>
                    <a:pt x="29852" y="17499"/>
                    <a:pt x="29746" y="17576"/>
                    <a:pt x="29640" y="17653"/>
                  </a:cubicBezTo>
                  <a:cubicBezTo>
                    <a:pt x="29401" y="17822"/>
                    <a:pt x="29151" y="17994"/>
                    <a:pt x="28892" y="18155"/>
                  </a:cubicBezTo>
                  <a:cubicBezTo>
                    <a:pt x="28781" y="18224"/>
                    <a:pt x="28670" y="18292"/>
                    <a:pt x="28558" y="18358"/>
                  </a:cubicBezTo>
                  <a:cubicBezTo>
                    <a:pt x="28504" y="18389"/>
                    <a:pt x="28449" y="18421"/>
                    <a:pt x="28394" y="18451"/>
                  </a:cubicBezTo>
                  <a:cubicBezTo>
                    <a:pt x="28333" y="18449"/>
                    <a:pt x="28272" y="18447"/>
                    <a:pt x="28212" y="18442"/>
                  </a:cubicBezTo>
                  <a:cubicBezTo>
                    <a:pt x="28164" y="18440"/>
                    <a:pt x="28106" y="18434"/>
                    <a:pt x="28047" y="18427"/>
                  </a:cubicBezTo>
                  <a:cubicBezTo>
                    <a:pt x="28092" y="18397"/>
                    <a:pt x="28137" y="18366"/>
                    <a:pt x="28182" y="18336"/>
                  </a:cubicBezTo>
                  <a:cubicBezTo>
                    <a:pt x="28219" y="18310"/>
                    <a:pt x="28255" y="18283"/>
                    <a:pt x="28291" y="18257"/>
                  </a:cubicBezTo>
                  <a:cubicBezTo>
                    <a:pt x="28324" y="18231"/>
                    <a:pt x="28356" y="18207"/>
                    <a:pt x="28390" y="18182"/>
                  </a:cubicBezTo>
                  <a:cubicBezTo>
                    <a:pt x="28393" y="18178"/>
                    <a:pt x="28398" y="18175"/>
                    <a:pt x="28401" y="18171"/>
                  </a:cubicBezTo>
                  <a:cubicBezTo>
                    <a:pt x="28421" y="18163"/>
                    <a:pt x="28439" y="18154"/>
                    <a:pt x="28458" y="18146"/>
                  </a:cubicBezTo>
                  <a:cubicBezTo>
                    <a:pt x="28703" y="18033"/>
                    <a:pt x="28947" y="17917"/>
                    <a:pt x="29189" y="17795"/>
                  </a:cubicBezTo>
                  <a:cubicBezTo>
                    <a:pt x="29392" y="17692"/>
                    <a:pt x="29593" y="17587"/>
                    <a:pt x="29793" y="17478"/>
                  </a:cubicBezTo>
                  <a:cubicBezTo>
                    <a:pt x="29892" y="17425"/>
                    <a:pt x="29991" y="17371"/>
                    <a:pt x="30089" y="17317"/>
                  </a:cubicBezTo>
                  <a:close/>
                  <a:moveTo>
                    <a:pt x="23008" y="17414"/>
                  </a:moveTo>
                  <a:cubicBezTo>
                    <a:pt x="23045" y="17460"/>
                    <a:pt x="23082" y="17506"/>
                    <a:pt x="23119" y="17552"/>
                  </a:cubicBezTo>
                  <a:cubicBezTo>
                    <a:pt x="23264" y="17728"/>
                    <a:pt x="23409" y="17901"/>
                    <a:pt x="23565" y="18065"/>
                  </a:cubicBezTo>
                  <a:cubicBezTo>
                    <a:pt x="23655" y="18161"/>
                    <a:pt x="23747" y="18254"/>
                    <a:pt x="23841" y="18347"/>
                  </a:cubicBezTo>
                  <a:cubicBezTo>
                    <a:pt x="23776" y="18406"/>
                    <a:pt x="23712" y="18464"/>
                    <a:pt x="23646" y="18522"/>
                  </a:cubicBezTo>
                  <a:cubicBezTo>
                    <a:pt x="23557" y="18397"/>
                    <a:pt x="23471" y="18272"/>
                    <a:pt x="23388" y="18142"/>
                  </a:cubicBezTo>
                  <a:cubicBezTo>
                    <a:pt x="23326" y="18041"/>
                    <a:pt x="23262" y="17939"/>
                    <a:pt x="23208" y="17832"/>
                  </a:cubicBezTo>
                  <a:cubicBezTo>
                    <a:pt x="23170" y="17761"/>
                    <a:pt x="23134" y="17690"/>
                    <a:pt x="23101" y="17617"/>
                  </a:cubicBezTo>
                  <a:cubicBezTo>
                    <a:pt x="23070" y="17550"/>
                    <a:pt x="23038" y="17482"/>
                    <a:pt x="23008" y="17414"/>
                  </a:cubicBezTo>
                  <a:close/>
                  <a:moveTo>
                    <a:pt x="26230" y="17824"/>
                  </a:moveTo>
                  <a:cubicBezTo>
                    <a:pt x="26271" y="17856"/>
                    <a:pt x="26312" y="17888"/>
                    <a:pt x="26355" y="17917"/>
                  </a:cubicBezTo>
                  <a:cubicBezTo>
                    <a:pt x="26463" y="17993"/>
                    <a:pt x="26573" y="18068"/>
                    <a:pt x="26691" y="18133"/>
                  </a:cubicBezTo>
                  <a:cubicBezTo>
                    <a:pt x="26765" y="18173"/>
                    <a:pt x="26860" y="18228"/>
                    <a:pt x="26937" y="18265"/>
                  </a:cubicBezTo>
                  <a:cubicBezTo>
                    <a:pt x="27006" y="18299"/>
                    <a:pt x="27077" y="18332"/>
                    <a:pt x="27147" y="18362"/>
                  </a:cubicBezTo>
                  <a:cubicBezTo>
                    <a:pt x="27148" y="18369"/>
                    <a:pt x="27148" y="18376"/>
                    <a:pt x="27148" y="18382"/>
                  </a:cubicBezTo>
                  <a:cubicBezTo>
                    <a:pt x="27145" y="18389"/>
                    <a:pt x="27141" y="18395"/>
                    <a:pt x="27138" y="18402"/>
                  </a:cubicBezTo>
                  <a:cubicBezTo>
                    <a:pt x="27051" y="18453"/>
                    <a:pt x="26965" y="18504"/>
                    <a:pt x="26876" y="18552"/>
                  </a:cubicBezTo>
                  <a:cubicBezTo>
                    <a:pt x="26798" y="18575"/>
                    <a:pt x="26721" y="18598"/>
                    <a:pt x="26642" y="18620"/>
                  </a:cubicBezTo>
                  <a:cubicBezTo>
                    <a:pt x="26637" y="18623"/>
                    <a:pt x="26631" y="18624"/>
                    <a:pt x="26625" y="18625"/>
                  </a:cubicBezTo>
                  <a:cubicBezTo>
                    <a:pt x="26521" y="18558"/>
                    <a:pt x="26418" y="18490"/>
                    <a:pt x="26318" y="18418"/>
                  </a:cubicBezTo>
                  <a:cubicBezTo>
                    <a:pt x="26215" y="18343"/>
                    <a:pt x="26112" y="18268"/>
                    <a:pt x="26014" y="18187"/>
                  </a:cubicBezTo>
                  <a:cubicBezTo>
                    <a:pt x="26010" y="18183"/>
                    <a:pt x="26005" y="18179"/>
                    <a:pt x="26000" y="18175"/>
                  </a:cubicBezTo>
                  <a:cubicBezTo>
                    <a:pt x="26065" y="18080"/>
                    <a:pt x="26129" y="17983"/>
                    <a:pt x="26191" y="17886"/>
                  </a:cubicBezTo>
                  <a:cubicBezTo>
                    <a:pt x="26204" y="17865"/>
                    <a:pt x="26217" y="17844"/>
                    <a:pt x="26230" y="17824"/>
                  </a:cubicBezTo>
                  <a:close/>
                  <a:moveTo>
                    <a:pt x="27489" y="18543"/>
                  </a:moveTo>
                  <a:lnTo>
                    <a:pt x="27489" y="18543"/>
                  </a:lnTo>
                  <a:cubicBezTo>
                    <a:pt x="27433" y="18576"/>
                    <a:pt x="27378" y="18611"/>
                    <a:pt x="27321" y="18645"/>
                  </a:cubicBezTo>
                  <a:cubicBezTo>
                    <a:pt x="27320" y="18630"/>
                    <a:pt x="27319" y="18616"/>
                    <a:pt x="27318" y="18602"/>
                  </a:cubicBezTo>
                  <a:cubicBezTo>
                    <a:pt x="27375" y="18583"/>
                    <a:pt x="27432" y="18563"/>
                    <a:pt x="27489" y="18543"/>
                  </a:cubicBezTo>
                  <a:close/>
                  <a:moveTo>
                    <a:pt x="21934" y="16665"/>
                  </a:moveTo>
                  <a:lnTo>
                    <a:pt x="21934" y="16665"/>
                  </a:lnTo>
                  <a:cubicBezTo>
                    <a:pt x="22052" y="16680"/>
                    <a:pt x="22171" y="16691"/>
                    <a:pt x="22289" y="16698"/>
                  </a:cubicBezTo>
                  <a:cubicBezTo>
                    <a:pt x="22361" y="16701"/>
                    <a:pt x="22433" y="16705"/>
                    <a:pt x="22505" y="16707"/>
                  </a:cubicBezTo>
                  <a:cubicBezTo>
                    <a:pt x="22548" y="16773"/>
                    <a:pt x="22590" y="16837"/>
                    <a:pt x="22634" y="16902"/>
                  </a:cubicBezTo>
                  <a:cubicBezTo>
                    <a:pt x="22687" y="17050"/>
                    <a:pt x="22742" y="17195"/>
                    <a:pt x="22802" y="17340"/>
                  </a:cubicBezTo>
                  <a:cubicBezTo>
                    <a:pt x="22851" y="17459"/>
                    <a:pt x="22901" y="17578"/>
                    <a:pt x="22956" y="17694"/>
                  </a:cubicBezTo>
                  <a:cubicBezTo>
                    <a:pt x="23011" y="17807"/>
                    <a:pt x="23064" y="17921"/>
                    <a:pt x="23126" y="18029"/>
                  </a:cubicBezTo>
                  <a:cubicBezTo>
                    <a:pt x="23229" y="18208"/>
                    <a:pt x="23334" y="18387"/>
                    <a:pt x="23449" y="18558"/>
                  </a:cubicBezTo>
                  <a:cubicBezTo>
                    <a:pt x="23469" y="18586"/>
                    <a:pt x="23489" y="18615"/>
                    <a:pt x="23508" y="18643"/>
                  </a:cubicBezTo>
                  <a:cubicBezTo>
                    <a:pt x="23483" y="18665"/>
                    <a:pt x="23456" y="18687"/>
                    <a:pt x="23430" y="18709"/>
                  </a:cubicBezTo>
                  <a:cubicBezTo>
                    <a:pt x="23302" y="18617"/>
                    <a:pt x="23173" y="18521"/>
                    <a:pt x="23051" y="18419"/>
                  </a:cubicBezTo>
                  <a:cubicBezTo>
                    <a:pt x="22985" y="18365"/>
                    <a:pt x="22921" y="18311"/>
                    <a:pt x="22857" y="18254"/>
                  </a:cubicBezTo>
                  <a:cubicBezTo>
                    <a:pt x="22792" y="18198"/>
                    <a:pt x="22729" y="18140"/>
                    <a:pt x="22667" y="18081"/>
                  </a:cubicBezTo>
                  <a:cubicBezTo>
                    <a:pt x="22628" y="18045"/>
                    <a:pt x="22583" y="18001"/>
                    <a:pt x="22538" y="17956"/>
                  </a:cubicBezTo>
                  <a:cubicBezTo>
                    <a:pt x="22509" y="17914"/>
                    <a:pt x="22481" y="17871"/>
                    <a:pt x="22453" y="17827"/>
                  </a:cubicBezTo>
                  <a:cubicBezTo>
                    <a:pt x="22411" y="17759"/>
                    <a:pt x="22369" y="17687"/>
                    <a:pt x="22329" y="17615"/>
                  </a:cubicBezTo>
                  <a:cubicBezTo>
                    <a:pt x="22291" y="17543"/>
                    <a:pt x="22254" y="17470"/>
                    <a:pt x="22220" y="17396"/>
                  </a:cubicBezTo>
                  <a:cubicBezTo>
                    <a:pt x="22167" y="17282"/>
                    <a:pt x="22115" y="17166"/>
                    <a:pt x="22071" y="17049"/>
                  </a:cubicBezTo>
                  <a:cubicBezTo>
                    <a:pt x="22026" y="16929"/>
                    <a:pt x="21983" y="16810"/>
                    <a:pt x="21941" y="16688"/>
                  </a:cubicBezTo>
                  <a:lnTo>
                    <a:pt x="21942" y="16688"/>
                  </a:lnTo>
                  <a:cubicBezTo>
                    <a:pt x="21939" y="16680"/>
                    <a:pt x="21937" y="16673"/>
                    <a:pt x="21934" y="16665"/>
                  </a:cubicBezTo>
                  <a:close/>
                  <a:moveTo>
                    <a:pt x="27171" y="18686"/>
                  </a:moveTo>
                  <a:cubicBezTo>
                    <a:pt x="27174" y="18700"/>
                    <a:pt x="27175" y="18714"/>
                    <a:pt x="27176" y="18728"/>
                  </a:cubicBezTo>
                  <a:cubicBezTo>
                    <a:pt x="27161" y="18736"/>
                    <a:pt x="27146" y="18745"/>
                    <a:pt x="27132" y="18753"/>
                  </a:cubicBezTo>
                  <a:lnTo>
                    <a:pt x="27132" y="18752"/>
                  </a:lnTo>
                  <a:cubicBezTo>
                    <a:pt x="27145" y="18730"/>
                    <a:pt x="27159" y="18708"/>
                    <a:pt x="27171" y="18686"/>
                  </a:cubicBezTo>
                  <a:close/>
                  <a:moveTo>
                    <a:pt x="26950" y="18722"/>
                  </a:moveTo>
                  <a:lnTo>
                    <a:pt x="26950" y="18722"/>
                  </a:lnTo>
                  <a:cubicBezTo>
                    <a:pt x="26935" y="18747"/>
                    <a:pt x="26920" y="18772"/>
                    <a:pt x="26903" y="18796"/>
                  </a:cubicBezTo>
                  <a:cubicBezTo>
                    <a:pt x="26888" y="18787"/>
                    <a:pt x="26872" y="18777"/>
                    <a:pt x="26857" y="18768"/>
                  </a:cubicBezTo>
                  <a:cubicBezTo>
                    <a:pt x="26883" y="18754"/>
                    <a:pt x="26909" y="18740"/>
                    <a:pt x="26935" y="18727"/>
                  </a:cubicBezTo>
                  <a:cubicBezTo>
                    <a:pt x="26936" y="18727"/>
                    <a:pt x="26937" y="18727"/>
                    <a:pt x="26938" y="18725"/>
                  </a:cubicBezTo>
                  <a:cubicBezTo>
                    <a:pt x="26942" y="18724"/>
                    <a:pt x="26946" y="18724"/>
                    <a:pt x="26950" y="18722"/>
                  </a:cubicBezTo>
                  <a:close/>
                  <a:moveTo>
                    <a:pt x="11755" y="17320"/>
                  </a:moveTo>
                  <a:cubicBezTo>
                    <a:pt x="11783" y="17394"/>
                    <a:pt x="11812" y="17467"/>
                    <a:pt x="11842" y="17538"/>
                  </a:cubicBezTo>
                  <a:cubicBezTo>
                    <a:pt x="11926" y="17745"/>
                    <a:pt x="12015" y="17951"/>
                    <a:pt x="12115" y="18150"/>
                  </a:cubicBezTo>
                  <a:cubicBezTo>
                    <a:pt x="12179" y="18275"/>
                    <a:pt x="12241" y="18401"/>
                    <a:pt x="12312" y="18523"/>
                  </a:cubicBezTo>
                  <a:cubicBezTo>
                    <a:pt x="12373" y="18632"/>
                    <a:pt x="12436" y="18739"/>
                    <a:pt x="12502" y="18847"/>
                  </a:cubicBezTo>
                  <a:cubicBezTo>
                    <a:pt x="12469" y="18842"/>
                    <a:pt x="12435" y="18836"/>
                    <a:pt x="12403" y="18831"/>
                  </a:cubicBezTo>
                  <a:cubicBezTo>
                    <a:pt x="12319" y="18817"/>
                    <a:pt x="12234" y="18802"/>
                    <a:pt x="12151" y="18783"/>
                  </a:cubicBezTo>
                  <a:cubicBezTo>
                    <a:pt x="12074" y="18765"/>
                    <a:pt x="11992" y="18742"/>
                    <a:pt x="11910" y="18715"/>
                  </a:cubicBezTo>
                  <a:cubicBezTo>
                    <a:pt x="11869" y="18701"/>
                    <a:pt x="11829" y="18687"/>
                    <a:pt x="11788" y="18673"/>
                  </a:cubicBezTo>
                  <a:cubicBezTo>
                    <a:pt x="11672" y="18628"/>
                    <a:pt x="11554" y="18583"/>
                    <a:pt x="11441" y="18530"/>
                  </a:cubicBezTo>
                  <a:cubicBezTo>
                    <a:pt x="11364" y="18497"/>
                    <a:pt x="11287" y="18460"/>
                    <a:pt x="11213" y="18419"/>
                  </a:cubicBezTo>
                  <a:cubicBezTo>
                    <a:pt x="11006" y="18305"/>
                    <a:pt x="10791" y="18178"/>
                    <a:pt x="10585" y="18038"/>
                  </a:cubicBezTo>
                  <a:cubicBezTo>
                    <a:pt x="10411" y="17922"/>
                    <a:pt x="10239" y="17800"/>
                    <a:pt x="10068" y="17679"/>
                  </a:cubicBezTo>
                  <a:lnTo>
                    <a:pt x="10067" y="17679"/>
                  </a:lnTo>
                  <a:cubicBezTo>
                    <a:pt x="10064" y="17677"/>
                    <a:pt x="10063" y="17676"/>
                    <a:pt x="10061" y="17675"/>
                  </a:cubicBezTo>
                  <a:cubicBezTo>
                    <a:pt x="9974" y="17612"/>
                    <a:pt x="9884" y="17546"/>
                    <a:pt x="9795" y="17479"/>
                  </a:cubicBezTo>
                  <a:lnTo>
                    <a:pt x="9795" y="17479"/>
                  </a:lnTo>
                  <a:cubicBezTo>
                    <a:pt x="9820" y="17484"/>
                    <a:pt x="9843" y="17487"/>
                    <a:pt x="9863" y="17491"/>
                  </a:cubicBezTo>
                  <a:cubicBezTo>
                    <a:pt x="9954" y="17505"/>
                    <a:pt x="10044" y="17514"/>
                    <a:pt x="10134" y="17520"/>
                  </a:cubicBezTo>
                  <a:cubicBezTo>
                    <a:pt x="10183" y="17523"/>
                    <a:pt x="10233" y="17526"/>
                    <a:pt x="10283" y="17526"/>
                  </a:cubicBezTo>
                  <a:lnTo>
                    <a:pt x="10324" y="17526"/>
                  </a:lnTo>
                  <a:cubicBezTo>
                    <a:pt x="10407" y="17526"/>
                    <a:pt x="10491" y="17526"/>
                    <a:pt x="10572" y="17520"/>
                  </a:cubicBezTo>
                  <a:cubicBezTo>
                    <a:pt x="10713" y="17509"/>
                    <a:pt x="10853" y="17498"/>
                    <a:pt x="10992" y="17476"/>
                  </a:cubicBezTo>
                  <a:cubicBezTo>
                    <a:pt x="11128" y="17455"/>
                    <a:pt x="11265" y="17434"/>
                    <a:pt x="11399" y="17405"/>
                  </a:cubicBezTo>
                  <a:cubicBezTo>
                    <a:pt x="11489" y="17387"/>
                    <a:pt x="11578" y="17369"/>
                    <a:pt x="11666" y="17344"/>
                  </a:cubicBezTo>
                  <a:cubicBezTo>
                    <a:pt x="11696" y="17336"/>
                    <a:pt x="11726" y="17328"/>
                    <a:pt x="11755" y="17320"/>
                  </a:cubicBezTo>
                  <a:close/>
                  <a:moveTo>
                    <a:pt x="23607" y="18781"/>
                  </a:moveTo>
                  <a:cubicBezTo>
                    <a:pt x="23631" y="18814"/>
                    <a:pt x="23656" y="18847"/>
                    <a:pt x="23680" y="18879"/>
                  </a:cubicBezTo>
                  <a:cubicBezTo>
                    <a:pt x="23678" y="18878"/>
                    <a:pt x="23676" y="18877"/>
                    <a:pt x="23673" y="18874"/>
                  </a:cubicBezTo>
                  <a:cubicBezTo>
                    <a:pt x="23640" y="18854"/>
                    <a:pt x="23607" y="18832"/>
                    <a:pt x="23573" y="18810"/>
                  </a:cubicBezTo>
                  <a:lnTo>
                    <a:pt x="23573" y="18809"/>
                  </a:lnTo>
                  <a:cubicBezTo>
                    <a:pt x="23585" y="18799"/>
                    <a:pt x="23596" y="18790"/>
                    <a:pt x="23607" y="18781"/>
                  </a:cubicBezTo>
                  <a:close/>
                  <a:moveTo>
                    <a:pt x="12182" y="17184"/>
                  </a:moveTo>
                  <a:cubicBezTo>
                    <a:pt x="12434" y="17261"/>
                    <a:pt x="12689" y="17329"/>
                    <a:pt x="12948" y="17382"/>
                  </a:cubicBezTo>
                  <a:cubicBezTo>
                    <a:pt x="13223" y="17438"/>
                    <a:pt x="13498" y="17491"/>
                    <a:pt x="13777" y="17524"/>
                  </a:cubicBezTo>
                  <a:cubicBezTo>
                    <a:pt x="13914" y="17541"/>
                    <a:pt x="14053" y="17554"/>
                    <a:pt x="14192" y="17566"/>
                  </a:cubicBezTo>
                  <a:cubicBezTo>
                    <a:pt x="14289" y="17574"/>
                    <a:pt x="14388" y="17581"/>
                    <a:pt x="14485" y="17582"/>
                  </a:cubicBezTo>
                  <a:cubicBezTo>
                    <a:pt x="14555" y="17584"/>
                    <a:pt x="14625" y="17584"/>
                    <a:pt x="14695" y="17584"/>
                  </a:cubicBezTo>
                  <a:cubicBezTo>
                    <a:pt x="14906" y="17584"/>
                    <a:pt x="15116" y="17577"/>
                    <a:pt x="15326" y="17559"/>
                  </a:cubicBezTo>
                  <a:cubicBezTo>
                    <a:pt x="15448" y="17549"/>
                    <a:pt x="15570" y="17538"/>
                    <a:pt x="15692" y="17522"/>
                  </a:cubicBezTo>
                  <a:cubicBezTo>
                    <a:pt x="15813" y="17507"/>
                    <a:pt x="15935" y="17493"/>
                    <a:pt x="16057" y="17476"/>
                  </a:cubicBezTo>
                  <a:cubicBezTo>
                    <a:pt x="16189" y="17456"/>
                    <a:pt x="16322" y="17437"/>
                    <a:pt x="16455" y="17411"/>
                  </a:cubicBezTo>
                  <a:lnTo>
                    <a:pt x="16455" y="17411"/>
                  </a:lnTo>
                  <a:cubicBezTo>
                    <a:pt x="16353" y="17502"/>
                    <a:pt x="16251" y="17593"/>
                    <a:pt x="16149" y="17683"/>
                  </a:cubicBezTo>
                  <a:cubicBezTo>
                    <a:pt x="16043" y="17777"/>
                    <a:pt x="15938" y="17873"/>
                    <a:pt x="15827" y="17961"/>
                  </a:cubicBezTo>
                  <a:cubicBezTo>
                    <a:pt x="15762" y="18015"/>
                    <a:pt x="15696" y="18067"/>
                    <a:pt x="15628" y="18118"/>
                  </a:cubicBezTo>
                  <a:cubicBezTo>
                    <a:pt x="15599" y="18139"/>
                    <a:pt x="15572" y="18158"/>
                    <a:pt x="15543" y="18179"/>
                  </a:cubicBezTo>
                  <a:cubicBezTo>
                    <a:pt x="15484" y="18221"/>
                    <a:pt x="15421" y="18262"/>
                    <a:pt x="15359" y="18302"/>
                  </a:cubicBezTo>
                  <a:cubicBezTo>
                    <a:pt x="15296" y="18343"/>
                    <a:pt x="15231" y="18380"/>
                    <a:pt x="15165" y="18414"/>
                  </a:cubicBezTo>
                  <a:cubicBezTo>
                    <a:pt x="15106" y="18445"/>
                    <a:pt x="15038" y="18477"/>
                    <a:pt x="14969" y="18508"/>
                  </a:cubicBezTo>
                  <a:cubicBezTo>
                    <a:pt x="14899" y="18538"/>
                    <a:pt x="14830" y="18567"/>
                    <a:pt x="14759" y="18594"/>
                  </a:cubicBezTo>
                  <a:cubicBezTo>
                    <a:pt x="14627" y="18642"/>
                    <a:pt x="14495" y="18688"/>
                    <a:pt x="14359" y="18724"/>
                  </a:cubicBezTo>
                  <a:cubicBezTo>
                    <a:pt x="14272" y="18749"/>
                    <a:pt x="14185" y="18770"/>
                    <a:pt x="14096" y="18790"/>
                  </a:cubicBezTo>
                  <a:cubicBezTo>
                    <a:pt x="13965" y="18817"/>
                    <a:pt x="13834" y="18842"/>
                    <a:pt x="13702" y="18856"/>
                  </a:cubicBezTo>
                  <a:cubicBezTo>
                    <a:pt x="13612" y="18866"/>
                    <a:pt x="13521" y="18874"/>
                    <a:pt x="13431" y="18880"/>
                  </a:cubicBezTo>
                  <a:cubicBezTo>
                    <a:pt x="13337" y="18885"/>
                    <a:pt x="13236" y="18890"/>
                    <a:pt x="13134" y="18890"/>
                  </a:cubicBezTo>
                  <a:cubicBezTo>
                    <a:pt x="13103" y="18890"/>
                    <a:pt x="13073" y="18889"/>
                    <a:pt x="13043" y="18888"/>
                  </a:cubicBezTo>
                  <a:cubicBezTo>
                    <a:pt x="12956" y="18887"/>
                    <a:pt x="12868" y="18882"/>
                    <a:pt x="12782" y="18877"/>
                  </a:cubicBezTo>
                  <a:cubicBezTo>
                    <a:pt x="12765" y="18874"/>
                    <a:pt x="12739" y="18872"/>
                    <a:pt x="12711" y="18870"/>
                  </a:cubicBezTo>
                  <a:cubicBezTo>
                    <a:pt x="12694" y="18842"/>
                    <a:pt x="12675" y="18814"/>
                    <a:pt x="12657" y="18785"/>
                  </a:cubicBezTo>
                  <a:cubicBezTo>
                    <a:pt x="12566" y="18637"/>
                    <a:pt x="12470" y="18477"/>
                    <a:pt x="12384" y="18313"/>
                  </a:cubicBezTo>
                  <a:cubicBezTo>
                    <a:pt x="12321" y="18191"/>
                    <a:pt x="12260" y="18067"/>
                    <a:pt x="12200" y="17942"/>
                  </a:cubicBezTo>
                  <a:cubicBezTo>
                    <a:pt x="12111" y="17748"/>
                    <a:pt x="12025" y="17552"/>
                    <a:pt x="11951" y="17351"/>
                  </a:cubicBezTo>
                  <a:cubicBezTo>
                    <a:pt x="11941" y="17325"/>
                    <a:pt x="11932" y="17298"/>
                    <a:pt x="11922" y="17272"/>
                  </a:cubicBezTo>
                  <a:cubicBezTo>
                    <a:pt x="11964" y="17259"/>
                    <a:pt x="12006" y="17246"/>
                    <a:pt x="12046" y="17231"/>
                  </a:cubicBezTo>
                  <a:lnTo>
                    <a:pt x="12046" y="17232"/>
                  </a:lnTo>
                  <a:cubicBezTo>
                    <a:pt x="12091" y="17216"/>
                    <a:pt x="12137" y="17200"/>
                    <a:pt x="12182" y="17184"/>
                  </a:cubicBezTo>
                  <a:close/>
                  <a:moveTo>
                    <a:pt x="25903" y="18315"/>
                  </a:moveTo>
                  <a:cubicBezTo>
                    <a:pt x="25940" y="18345"/>
                    <a:pt x="25977" y="18376"/>
                    <a:pt x="26014" y="18404"/>
                  </a:cubicBezTo>
                  <a:cubicBezTo>
                    <a:pt x="26140" y="18501"/>
                    <a:pt x="26268" y="18598"/>
                    <a:pt x="26401" y="18687"/>
                  </a:cubicBezTo>
                  <a:cubicBezTo>
                    <a:pt x="26196" y="18743"/>
                    <a:pt x="25990" y="18795"/>
                    <a:pt x="25782" y="18842"/>
                  </a:cubicBezTo>
                  <a:cubicBezTo>
                    <a:pt x="25682" y="18863"/>
                    <a:pt x="25581" y="18884"/>
                    <a:pt x="25481" y="18903"/>
                  </a:cubicBezTo>
                  <a:cubicBezTo>
                    <a:pt x="25625" y="18709"/>
                    <a:pt x="25766" y="18514"/>
                    <a:pt x="25903" y="18315"/>
                  </a:cubicBezTo>
                  <a:close/>
                  <a:moveTo>
                    <a:pt x="39657" y="14770"/>
                  </a:moveTo>
                  <a:cubicBezTo>
                    <a:pt x="39507" y="15017"/>
                    <a:pt x="39506" y="15020"/>
                    <a:pt x="39504" y="15021"/>
                  </a:cubicBezTo>
                  <a:cubicBezTo>
                    <a:pt x="39503" y="15022"/>
                    <a:pt x="39503" y="15023"/>
                    <a:pt x="39502" y="15024"/>
                  </a:cubicBezTo>
                  <a:cubicBezTo>
                    <a:pt x="39362" y="15243"/>
                    <a:pt x="39218" y="15460"/>
                    <a:pt x="39061" y="15670"/>
                  </a:cubicBezTo>
                  <a:cubicBezTo>
                    <a:pt x="38929" y="15848"/>
                    <a:pt x="38792" y="16022"/>
                    <a:pt x="38652" y="16193"/>
                  </a:cubicBezTo>
                  <a:cubicBezTo>
                    <a:pt x="38650" y="16196"/>
                    <a:pt x="38648" y="16199"/>
                    <a:pt x="38646" y="16201"/>
                  </a:cubicBezTo>
                  <a:cubicBezTo>
                    <a:pt x="38449" y="16435"/>
                    <a:pt x="38242" y="16673"/>
                    <a:pt x="38024" y="16900"/>
                  </a:cubicBezTo>
                  <a:cubicBezTo>
                    <a:pt x="37930" y="16997"/>
                    <a:pt x="37837" y="17094"/>
                    <a:pt x="37740" y="17187"/>
                  </a:cubicBezTo>
                  <a:cubicBezTo>
                    <a:pt x="37648" y="17277"/>
                    <a:pt x="37555" y="17366"/>
                    <a:pt x="37462" y="17455"/>
                  </a:cubicBezTo>
                  <a:cubicBezTo>
                    <a:pt x="37367" y="17543"/>
                    <a:pt x="37272" y="17631"/>
                    <a:pt x="37175" y="17716"/>
                  </a:cubicBezTo>
                  <a:cubicBezTo>
                    <a:pt x="37078" y="17802"/>
                    <a:pt x="36981" y="17888"/>
                    <a:pt x="36881" y="17970"/>
                  </a:cubicBezTo>
                  <a:cubicBezTo>
                    <a:pt x="36679" y="18135"/>
                    <a:pt x="36473" y="18294"/>
                    <a:pt x="36263" y="18446"/>
                  </a:cubicBezTo>
                  <a:cubicBezTo>
                    <a:pt x="36026" y="18616"/>
                    <a:pt x="35776" y="18785"/>
                    <a:pt x="35517" y="18939"/>
                  </a:cubicBezTo>
                  <a:cubicBezTo>
                    <a:pt x="35512" y="18943"/>
                    <a:pt x="35508" y="18945"/>
                    <a:pt x="35504" y="18947"/>
                  </a:cubicBezTo>
                  <a:cubicBezTo>
                    <a:pt x="35532" y="18919"/>
                    <a:pt x="35559" y="18892"/>
                    <a:pt x="35586" y="18864"/>
                  </a:cubicBezTo>
                  <a:cubicBezTo>
                    <a:pt x="35590" y="18861"/>
                    <a:pt x="35593" y="18858"/>
                    <a:pt x="35597" y="18855"/>
                  </a:cubicBezTo>
                  <a:cubicBezTo>
                    <a:pt x="35899" y="18593"/>
                    <a:pt x="36199" y="18326"/>
                    <a:pt x="36490" y="18051"/>
                  </a:cubicBezTo>
                  <a:cubicBezTo>
                    <a:pt x="36743" y="17812"/>
                    <a:pt x="36993" y="17568"/>
                    <a:pt x="37232" y="17315"/>
                  </a:cubicBezTo>
                  <a:lnTo>
                    <a:pt x="37239" y="17310"/>
                  </a:lnTo>
                  <a:cubicBezTo>
                    <a:pt x="37451" y="17139"/>
                    <a:pt x="37661" y="16964"/>
                    <a:pt x="37861" y="16780"/>
                  </a:cubicBezTo>
                  <a:cubicBezTo>
                    <a:pt x="38063" y="16593"/>
                    <a:pt x="38264" y="16402"/>
                    <a:pt x="38454" y="16203"/>
                  </a:cubicBezTo>
                  <a:cubicBezTo>
                    <a:pt x="38636" y="16013"/>
                    <a:pt x="38816" y="15821"/>
                    <a:pt x="38986" y="15621"/>
                  </a:cubicBezTo>
                  <a:cubicBezTo>
                    <a:pt x="39129" y="15454"/>
                    <a:pt x="39272" y="15284"/>
                    <a:pt x="39405" y="15109"/>
                  </a:cubicBezTo>
                  <a:cubicBezTo>
                    <a:pt x="39491" y="14997"/>
                    <a:pt x="39575" y="14885"/>
                    <a:pt x="39657" y="14770"/>
                  </a:cubicBezTo>
                  <a:close/>
                  <a:moveTo>
                    <a:pt x="27821" y="18574"/>
                  </a:moveTo>
                  <a:cubicBezTo>
                    <a:pt x="27862" y="18582"/>
                    <a:pt x="27902" y="18589"/>
                    <a:pt x="27943" y="18594"/>
                  </a:cubicBezTo>
                  <a:cubicBezTo>
                    <a:pt x="27994" y="18601"/>
                    <a:pt x="28043" y="18608"/>
                    <a:pt x="28094" y="18612"/>
                  </a:cubicBezTo>
                  <a:cubicBezTo>
                    <a:pt x="27908" y="18708"/>
                    <a:pt x="27721" y="18799"/>
                    <a:pt x="27528" y="18879"/>
                  </a:cubicBezTo>
                  <a:cubicBezTo>
                    <a:pt x="27473" y="18903"/>
                    <a:pt x="27416" y="18926"/>
                    <a:pt x="27360" y="18949"/>
                  </a:cubicBezTo>
                  <a:cubicBezTo>
                    <a:pt x="27355" y="18918"/>
                    <a:pt x="27350" y="18886"/>
                    <a:pt x="27347" y="18855"/>
                  </a:cubicBezTo>
                  <a:cubicBezTo>
                    <a:pt x="27413" y="18818"/>
                    <a:pt x="27480" y="18781"/>
                    <a:pt x="27545" y="18742"/>
                  </a:cubicBezTo>
                  <a:cubicBezTo>
                    <a:pt x="27638" y="18686"/>
                    <a:pt x="27730" y="18632"/>
                    <a:pt x="27821" y="18574"/>
                  </a:cubicBezTo>
                  <a:close/>
                  <a:moveTo>
                    <a:pt x="27201" y="18934"/>
                  </a:moveTo>
                  <a:cubicBezTo>
                    <a:pt x="27203" y="18943"/>
                    <a:pt x="27204" y="18951"/>
                    <a:pt x="27205" y="18959"/>
                  </a:cubicBezTo>
                  <a:cubicBezTo>
                    <a:pt x="27196" y="18955"/>
                    <a:pt x="27188" y="18951"/>
                    <a:pt x="27179" y="18946"/>
                  </a:cubicBezTo>
                  <a:cubicBezTo>
                    <a:pt x="27186" y="18943"/>
                    <a:pt x="27193" y="18938"/>
                    <a:pt x="27201" y="18934"/>
                  </a:cubicBezTo>
                  <a:close/>
                  <a:moveTo>
                    <a:pt x="25011" y="17394"/>
                  </a:moveTo>
                  <a:cubicBezTo>
                    <a:pt x="25047" y="17440"/>
                    <a:pt x="25083" y="17485"/>
                    <a:pt x="25120" y="17531"/>
                  </a:cubicBezTo>
                  <a:cubicBezTo>
                    <a:pt x="25174" y="17596"/>
                    <a:pt x="25231" y="17662"/>
                    <a:pt x="25288" y="17724"/>
                  </a:cubicBezTo>
                  <a:cubicBezTo>
                    <a:pt x="25369" y="17812"/>
                    <a:pt x="25451" y="17902"/>
                    <a:pt x="25538" y="17985"/>
                  </a:cubicBezTo>
                  <a:cubicBezTo>
                    <a:pt x="25615" y="18059"/>
                    <a:pt x="25693" y="18132"/>
                    <a:pt x="25773" y="18203"/>
                  </a:cubicBezTo>
                  <a:cubicBezTo>
                    <a:pt x="25766" y="18214"/>
                    <a:pt x="25758" y="18224"/>
                    <a:pt x="25751" y="18235"/>
                  </a:cubicBezTo>
                  <a:cubicBezTo>
                    <a:pt x="25619" y="18424"/>
                    <a:pt x="25487" y="18612"/>
                    <a:pt x="25349" y="18797"/>
                  </a:cubicBezTo>
                  <a:cubicBezTo>
                    <a:pt x="25311" y="18848"/>
                    <a:pt x="25274" y="18897"/>
                    <a:pt x="25236" y="18947"/>
                  </a:cubicBezTo>
                  <a:cubicBezTo>
                    <a:pt x="25169" y="18959"/>
                    <a:pt x="25101" y="18969"/>
                    <a:pt x="25034" y="18978"/>
                  </a:cubicBezTo>
                  <a:cubicBezTo>
                    <a:pt x="24993" y="18983"/>
                    <a:pt x="24954" y="18989"/>
                    <a:pt x="24914" y="18994"/>
                  </a:cubicBezTo>
                  <a:cubicBezTo>
                    <a:pt x="24895" y="18982"/>
                    <a:pt x="24877" y="18968"/>
                    <a:pt x="24858" y="18955"/>
                  </a:cubicBezTo>
                  <a:cubicBezTo>
                    <a:pt x="24694" y="18833"/>
                    <a:pt x="24522" y="18700"/>
                    <a:pt x="24357" y="18560"/>
                  </a:cubicBezTo>
                  <a:cubicBezTo>
                    <a:pt x="24290" y="18504"/>
                    <a:pt x="24224" y="18446"/>
                    <a:pt x="24159" y="18388"/>
                  </a:cubicBezTo>
                  <a:cubicBezTo>
                    <a:pt x="24139" y="18371"/>
                    <a:pt x="24119" y="18352"/>
                    <a:pt x="24100" y="18335"/>
                  </a:cubicBezTo>
                  <a:cubicBezTo>
                    <a:pt x="24303" y="18141"/>
                    <a:pt x="24504" y="17944"/>
                    <a:pt x="24697" y="17738"/>
                  </a:cubicBezTo>
                  <a:cubicBezTo>
                    <a:pt x="24787" y="17642"/>
                    <a:pt x="24879" y="17545"/>
                    <a:pt x="24966" y="17446"/>
                  </a:cubicBezTo>
                  <a:cubicBezTo>
                    <a:pt x="24981" y="17429"/>
                    <a:pt x="24996" y="17411"/>
                    <a:pt x="25011" y="17394"/>
                  </a:cubicBezTo>
                  <a:close/>
                  <a:moveTo>
                    <a:pt x="19718" y="15989"/>
                  </a:moveTo>
                  <a:cubicBezTo>
                    <a:pt x="19778" y="16023"/>
                    <a:pt x="19837" y="16058"/>
                    <a:pt x="19900" y="16089"/>
                  </a:cubicBezTo>
                  <a:cubicBezTo>
                    <a:pt x="20013" y="16144"/>
                    <a:pt x="20126" y="16201"/>
                    <a:pt x="20244" y="16247"/>
                  </a:cubicBezTo>
                  <a:cubicBezTo>
                    <a:pt x="20446" y="16327"/>
                    <a:pt x="20650" y="16401"/>
                    <a:pt x="20862" y="16457"/>
                  </a:cubicBezTo>
                  <a:cubicBezTo>
                    <a:pt x="20989" y="16491"/>
                    <a:pt x="21116" y="16524"/>
                    <a:pt x="21245" y="16550"/>
                  </a:cubicBezTo>
                  <a:cubicBezTo>
                    <a:pt x="21254" y="16552"/>
                    <a:pt x="21263" y="16554"/>
                    <a:pt x="21273" y="16556"/>
                  </a:cubicBezTo>
                  <a:cubicBezTo>
                    <a:pt x="21296" y="16597"/>
                    <a:pt x="21320" y="16639"/>
                    <a:pt x="21344" y="16679"/>
                  </a:cubicBezTo>
                  <a:cubicBezTo>
                    <a:pt x="21482" y="16904"/>
                    <a:pt x="21626" y="17124"/>
                    <a:pt x="21789" y="17330"/>
                  </a:cubicBezTo>
                  <a:cubicBezTo>
                    <a:pt x="21924" y="17501"/>
                    <a:pt x="22063" y="17669"/>
                    <a:pt x="22210" y="17828"/>
                  </a:cubicBezTo>
                  <a:cubicBezTo>
                    <a:pt x="22243" y="17862"/>
                    <a:pt x="22274" y="17895"/>
                    <a:pt x="22305" y="17929"/>
                  </a:cubicBezTo>
                  <a:cubicBezTo>
                    <a:pt x="22328" y="17967"/>
                    <a:pt x="22351" y="18004"/>
                    <a:pt x="22376" y="18038"/>
                  </a:cubicBezTo>
                  <a:cubicBezTo>
                    <a:pt x="22423" y="18108"/>
                    <a:pt x="22473" y="18176"/>
                    <a:pt x="22524" y="18243"/>
                  </a:cubicBezTo>
                  <a:lnTo>
                    <a:pt x="22604" y="18344"/>
                  </a:lnTo>
                  <a:cubicBezTo>
                    <a:pt x="22658" y="18414"/>
                    <a:pt x="22722" y="18488"/>
                    <a:pt x="22783" y="18551"/>
                  </a:cubicBezTo>
                  <a:cubicBezTo>
                    <a:pt x="22847" y="18618"/>
                    <a:pt x="22908" y="18685"/>
                    <a:pt x="22976" y="18746"/>
                  </a:cubicBezTo>
                  <a:cubicBezTo>
                    <a:pt x="23040" y="18806"/>
                    <a:pt x="23104" y="18865"/>
                    <a:pt x="23171" y="18922"/>
                  </a:cubicBezTo>
                  <a:cubicBezTo>
                    <a:pt x="23128" y="18958"/>
                    <a:pt x="23085" y="18992"/>
                    <a:pt x="23040" y="19027"/>
                  </a:cubicBezTo>
                  <a:cubicBezTo>
                    <a:pt x="22944" y="19018"/>
                    <a:pt x="22849" y="19007"/>
                    <a:pt x="22754" y="18993"/>
                  </a:cubicBezTo>
                  <a:cubicBezTo>
                    <a:pt x="22668" y="18982"/>
                    <a:pt x="22580" y="18968"/>
                    <a:pt x="22493" y="18953"/>
                  </a:cubicBezTo>
                  <a:cubicBezTo>
                    <a:pt x="22406" y="18938"/>
                    <a:pt x="22319" y="18921"/>
                    <a:pt x="22233" y="18902"/>
                  </a:cubicBezTo>
                  <a:cubicBezTo>
                    <a:pt x="22109" y="18876"/>
                    <a:pt x="21983" y="18848"/>
                    <a:pt x="21859" y="18810"/>
                  </a:cubicBezTo>
                  <a:cubicBezTo>
                    <a:pt x="21776" y="18785"/>
                    <a:pt x="21693" y="18759"/>
                    <a:pt x="21611" y="18731"/>
                  </a:cubicBezTo>
                  <a:cubicBezTo>
                    <a:pt x="21572" y="18717"/>
                    <a:pt x="21534" y="18703"/>
                    <a:pt x="21494" y="18690"/>
                  </a:cubicBezTo>
                  <a:cubicBezTo>
                    <a:pt x="21377" y="18645"/>
                    <a:pt x="21259" y="18600"/>
                    <a:pt x="21143" y="18546"/>
                  </a:cubicBezTo>
                  <a:cubicBezTo>
                    <a:pt x="21036" y="18496"/>
                    <a:pt x="20929" y="18442"/>
                    <a:pt x="20822" y="18388"/>
                  </a:cubicBezTo>
                  <a:cubicBezTo>
                    <a:pt x="20680" y="18310"/>
                    <a:pt x="20539" y="18229"/>
                    <a:pt x="20402" y="18140"/>
                  </a:cubicBezTo>
                  <a:cubicBezTo>
                    <a:pt x="20298" y="18072"/>
                    <a:pt x="20195" y="18003"/>
                    <a:pt x="20094" y="17930"/>
                  </a:cubicBezTo>
                  <a:cubicBezTo>
                    <a:pt x="19996" y="17858"/>
                    <a:pt x="19897" y="17785"/>
                    <a:pt x="19803" y="17707"/>
                  </a:cubicBezTo>
                  <a:cubicBezTo>
                    <a:pt x="19708" y="17627"/>
                    <a:pt x="19614" y="17548"/>
                    <a:pt x="19522" y="17464"/>
                  </a:cubicBezTo>
                  <a:cubicBezTo>
                    <a:pt x="19435" y="17382"/>
                    <a:pt x="19348" y="17300"/>
                    <a:pt x="19267" y="17214"/>
                  </a:cubicBezTo>
                  <a:cubicBezTo>
                    <a:pt x="19211" y="17155"/>
                    <a:pt x="19157" y="17096"/>
                    <a:pt x="19104" y="17036"/>
                  </a:cubicBezTo>
                  <a:cubicBezTo>
                    <a:pt x="19079" y="17006"/>
                    <a:pt x="19053" y="16976"/>
                    <a:pt x="19028" y="16946"/>
                  </a:cubicBezTo>
                  <a:cubicBezTo>
                    <a:pt x="18950" y="16849"/>
                    <a:pt x="18873" y="16752"/>
                    <a:pt x="18801" y="16650"/>
                  </a:cubicBezTo>
                  <a:cubicBezTo>
                    <a:pt x="18783" y="16623"/>
                    <a:pt x="18763" y="16596"/>
                    <a:pt x="18745" y="16568"/>
                  </a:cubicBezTo>
                  <a:cubicBezTo>
                    <a:pt x="18774" y="16553"/>
                    <a:pt x="18801" y="16539"/>
                    <a:pt x="18829" y="16523"/>
                  </a:cubicBezTo>
                  <a:cubicBezTo>
                    <a:pt x="19133" y="16359"/>
                    <a:pt x="19433" y="16185"/>
                    <a:pt x="19718" y="15989"/>
                  </a:cubicBezTo>
                  <a:close/>
                  <a:moveTo>
                    <a:pt x="23310" y="19029"/>
                  </a:moveTo>
                  <a:cubicBezTo>
                    <a:pt x="23319" y="19035"/>
                    <a:pt x="23328" y="19042"/>
                    <a:pt x="23337" y="19049"/>
                  </a:cubicBezTo>
                  <a:cubicBezTo>
                    <a:pt x="23321" y="19048"/>
                    <a:pt x="23305" y="19046"/>
                    <a:pt x="23289" y="19045"/>
                  </a:cubicBezTo>
                  <a:cubicBezTo>
                    <a:pt x="23296" y="19040"/>
                    <a:pt x="23303" y="19034"/>
                    <a:pt x="23310" y="19029"/>
                  </a:cubicBezTo>
                  <a:close/>
                  <a:moveTo>
                    <a:pt x="23963" y="18463"/>
                  </a:moveTo>
                  <a:cubicBezTo>
                    <a:pt x="23991" y="18489"/>
                    <a:pt x="24019" y="18515"/>
                    <a:pt x="24048" y="18541"/>
                  </a:cubicBezTo>
                  <a:cubicBezTo>
                    <a:pt x="24177" y="18657"/>
                    <a:pt x="24307" y="18773"/>
                    <a:pt x="24446" y="18879"/>
                  </a:cubicBezTo>
                  <a:cubicBezTo>
                    <a:pt x="24512" y="18929"/>
                    <a:pt x="24577" y="18978"/>
                    <a:pt x="24642" y="19026"/>
                  </a:cubicBezTo>
                  <a:cubicBezTo>
                    <a:pt x="24640" y="19027"/>
                    <a:pt x="24639" y="19027"/>
                    <a:pt x="24637" y="19027"/>
                  </a:cubicBezTo>
                  <a:cubicBezTo>
                    <a:pt x="24541" y="19036"/>
                    <a:pt x="24444" y="19044"/>
                    <a:pt x="24348" y="19051"/>
                  </a:cubicBezTo>
                  <a:cubicBezTo>
                    <a:pt x="24264" y="19056"/>
                    <a:pt x="24168" y="19060"/>
                    <a:pt x="24072" y="19063"/>
                  </a:cubicBezTo>
                  <a:cubicBezTo>
                    <a:pt x="24031" y="19016"/>
                    <a:pt x="23991" y="18970"/>
                    <a:pt x="23952" y="18923"/>
                  </a:cubicBezTo>
                  <a:cubicBezTo>
                    <a:pt x="23883" y="18836"/>
                    <a:pt x="23813" y="18749"/>
                    <a:pt x="23746" y="18660"/>
                  </a:cubicBezTo>
                  <a:cubicBezTo>
                    <a:pt x="23819" y="18595"/>
                    <a:pt x="23892" y="18529"/>
                    <a:pt x="23963" y="18463"/>
                  </a:cubicBezTo>
                  <a:close/>
                  <a:moveTo>
                    <a:pt x="26992" y="19040"/>
                  </a:moveTo>
                  <a:cubicBezTo>
                    <a:pt x="27012" y="19050"/>
                    <a:pt x="27032" y="19061"/>
                    <a:pt x="27051" y="19071"/>
                  </a:cubicBezTo>
                  <a:cubicBezTo>
                    <a:pt x="27022" y="19082"/>
                    <a:pt x="26993" y="19094"/>
                    <a:pt x="26965" y="19104"/>
                  </a:cubicBezTo>
                  <a:cubicBezTo>
                    <a:pt x="26939" y="19113"/>
                    <a:pt x="26913" y="19123"/>
                    <a:pt x="26887" y="19132"/>
                  </a:cubicBezTo>
                  <a:cubicBezTo>
                    <a:pt x="26901" y="19111"/>
                    <a:pt x="26915" y="19091"/>
                    <a:pt x="26929" y="19071"/>
                  </a:cubicBezTo>
                  <a:cubicBezTo>
                    <a:pt x="26950" y="19060"/>
                    <a:pt x="26970" y="19050"/>
                    <a:pt x="26992" y="19040"/>
                  </a:cubicBezTo>
                  <a:close/>
                  <a:moveTo>
                    <a:pt x="26115" y="19228"/>
                  </a:moveTo>
                  <a:cubicBezTo>
                    <a:pt x="26113" y="19228"/>
                    <a:pt x="26111" y="19229"/>
                    <a:pt x="26110" y="19230"/>
                  </a:cubicBezTo>
                  <a:lnTo>
                    <a:pt x="26110" y="19230"/>
                  </a:lnTo>
                  <a:cubicBezTo>
                    <a:pt x="26111" y="19229"/>
                    <a:pt x="26113" y="19228"/>
                    <a:pt x="26115" y="19228"/>
                  </a:cubicBezTo>
                  <a:close/>
                  <a:moveTo>
                    <a:pt x="26616" y="19212"/>
                  </a:moveTo>
                  <a:lnTo>
                    <a:pt x="26616" y="19212"/>
                  </a:lnTo>
                  <a:cubicBezTo>
                    <a:pt x="26614" y="19216"/>
                    <a:pt x="26610" y="19220"/>
                    <a:pt x="26608" y="19223"/>
                  </a:cubicBezTo>
                  <a:cubicBezTo>
                    <a:pt x="26588" y="19229"/>
                    <a:pt x="26567" y="19235"/>
                    <a:pt x="26548" y="19240"/>
                  </a:cubicBezTo>
                  <a:cubicBezTo>
                    <a:pt x="26571" y="19231"/>
                    <a:pt x="26593" y="19222"/>
                    <a:pt x="26616" y="19212"/>
                  </a:cubicBezTo>
                  <a:close/>
                  <a:moveTo>
                    <a:pt x="26025" y="18969"/>
                  </a:moveTo>
                  <a:lnTo>
                    <a:pt x="26025" y="18969"/>
                  </a:lnTo>
                  <a:cubicBezTo>
                    <a:pt x="25923" y="19012"/>
                    <a:pt x="25821" y="19056"/>
                    <a:pt x="25719" y="19096"/>
                  </a:cubicBezTo>
                  <a:cubicBezTo>
                    <a:pt x="25599" y="19143"/>
                    <a:pt x="25480" y="19189"/>
                    <a:pt x="25361" y="19234"/>
                  </a:cubicBezTo>
                  <a:lnTo>
                    <a:pt x="25361" y="19234"/>
                  </a:lnTo>
                  <a:cubicBezTo>
                    <a:pt x="25341" y="19240"/>
                    <a:pt x="25322" y="19247"/>
                    <a:pt x="25303" y="19254"/>
                  </a:cubicBezTo>
                  <a:lnTo>
                    <a:pt x="25294" y="19249"/>
                  </a:lnTo>
                  <a:cubicBezTo>
                    <a:pt x="25276" y="19238"/>
                    <a:pt x="25260" y="19228"/>
                    <a:pt x="25243" y="19217"/>
                  </a:cubicBezTo>
                  <a:cubicBezTo>
                    <a:pt x="25269" y="19183"/>
                    <a:pt x="25295" y="19149"/>
                    <a:pt x="25321" y="19116"/>
                  </a:cubicBezTo>
                  <a:cubicBezTo>
                    <a:pt x="25401" y="19101"/>
                    <a:pt x="25482" y="19086"/>
                    <a:pt x="25562" y="19068"/>
                  </a:cubicBezTo>
                  <a:cubicBezTo>
                    <a:pt x="25716" y="19037"/>
                    <a:pt x="25871" y="19004"/>
                    <a:pt x="26025" y="18969"/>
                  </a:cubicBezTo>
                  <a:close/>
                  <a:moveTo>
                    <a:pt x="26678" y="18862"/>
                  </a:moveTo>
                  <a:cubicBezTo>
                    <a:pt x="26718" y="18885"/>
                    <a:pt x="26756" y="18907"/>
                    <a:pt x="26795" y="18930"/>
                  </a:cubicBezTo>
                  <a:cubicBezTo>
                    <a:pt x="26720" y="18967"/>
                    <a:pt x="26646" y="19004"/>
                    <a:pt x="26570" y="19037"/>
                  </a:cubicBezTo>
                  <a:cubicBezTo>
                    <a:pt x="26496" y="19072"/>
                    <a:pt x="26422" y="19104"/>
                    <a:pt x="26347" y="19137"/>
                  </a:cubicBezTo>
                  <a:cubicBezTo>
                    <a:pt x="26267" y="19170"/>
                    <a:pt x="26186" y="19202"/>
                    <a:pt x="26104" y="19232"/>
                  </a:cubicBezTo>
                  <a:cubicBezTo>
                    <a:pt x="26106" y="19231"/>
                    <a:pt x="26108" y="19230"/>
                    <a:pt x="26110" y="19230"/>
                  </a:cubicBezTo>
                  <a:lnTo>
                    <a:pt x="26110" y="19230"/>
                  </a:lnTo>
                  <a:cubicBezTo>
                    <a:pt x="25929" y="19295"/>
                    <a:pt x="25746" y="19356"/>
                    <a:pt x="25562" y="19411"/>
                  </a:cubicBezTo>
                  <a:cubicBezTo>
                    <a:pt x="25538" y="19399"/>
                    <a:pt x="25515" y="19385"/>
                    <a:pt x="25492" y="19371"/>
                  </a:cubicBezTo>
                  <a:cubicBezTo>
                    <a:pt x="25670" y="19305"/>
                    <a:pt x="25847" y="19236"/>
                    <a:pt x="26022" y="19162"/>
                  </a:cubicBezTo>
                  <a:cubicBezTo>
                    <a:pt x="26244" y="19067"/>
                    <a:pt x="26465" y="18970"/>
                    <a:pt x="26678" y="18862"/>
                  </a:cubicBezTo>
                  <a:close/>
                  <a:moveTo>
                    <a:pt x="24869" y="19185"/>
                  </a:moveTo>
                  <a:cubicBezTo>
                    <a:pt x="24909" y="19212"/>
                    <a:pt x="24950" y="19239"/>
                    <a:pt x="24990" y="19266"/>
                  </a:cubicBezTo>
                  <a:cubicBezTo>
                    <a:pt x="24954" y="19312"/>
                    <a:pt x="24917" y="19358"/>
                    <a:pt x="24881" y="19406"/>
                  </a:cubicBezTo>
                  <a:cubicBezTo>
                    <a:pt x="24861" y="19413"/>
                    <a:pt x="24841" y="19418"/>
                    <a:pt x="24821" y="19425"/>
                  </a:cubicBezTo>
                  <a:cubicBezTo>
                    <a:pt x="24784" y="19422"/>
                    <a:pt x="24747" y="19417"/>
                    <a:pt x="24710" y="19413"/>
                  </a:cubicBezTo>
                  <a:cubicBezTo>
                    <a:pt x="24677" y="19408"/>
                    <a:pt x="24644" y="19403"/>
                    <a:pt x="24609" y="19398"/>
                  </a:cubicBezTo>
                  <a:cubicBezTo>
                    <a:pt x="24605" y="19396"/>
                    <a:pt x="24602" y="19394"/>
                    <a:pt x="24597" y="19392"/>
                  </a:cubicBezTo>
                  <a:cubicBezTo>
                    <a:pt x="24518" y="19352"/>
                    <a:pt x="24438" y="19312"/>
                    <a:pt x="24358" y="19270"/>
                  </a:cubicBezTo>
                  <a:cubicBezTo>
                    <a:pt x="24340" y="19260"/>
                    <a:pt x="24320" y="19250"/>
                    <a:pt x="24301" y="19239"/>
                  </a:cubicBezTo>
                  <a:cubicBezTo>
                    <a:pt x="24421" y="19234"/>
                    <a:pt x="24541" y="19223"/>
                    <a:pt x="24660" y="19210"/>
                  </a:cubicBezTo>
                  <a:cubicBezTo>
                    <a:pt x="24730" y="19202"/>
                    <a:pt x="24799" y="19194"/>
                    <a:pt x="24869" y="19185"/>
                  </a:cubicBezTo>
                  <a:close/>
                  <a:moveTo>
                    <a:pt x="17776" y="17011"/>
                  </a:moveTo>
                  <a:cubicBezTo>
                    <a:pt x="17811" y="17067"/>
                    <a:pt x="17848" y="17121"/>
                    <a:pt x="17885" y="17176"/>
                  </a:cubicBezTo>
                  <a:cubicBezTo>
                    <a:pt x="17958" y="17284"/>
                    <a:pt x="18032" y="17394"/>
                    <a:pt x="18113" y="17498"/>
                  </a:cubicBezTo>
                  <a:cubicBezTo>
                    <a:pt x="18192" y="17601"/>
                    <a:pt x="18271" y="17702"/>
                    <a:pt x="18355" y="17803"/>
                  </a:cubicBezTo>
                  <a:cubicBezTo>
                    <a:pt x="18411" y="17871"/>
                    <a:pt x="18471" y="17940"/>
                    <a:pt x="18531" y="18007"/>
                  </a:cubicBezTo>
                  <a:cubicBezTo>
                    <a:pt x="18618" y="18103"/>
                    <a:pt x="18704" y="18199"/>
                    <a:pt x="18795" y="18291"/>
                  </a:cubicBezTo>
                  <a:cubicBezTo>
                    <a:pt x="18965" y="18466"/>
                    <a:pt x="19141" y="18639"/>
                    <a:pt x="19330" y="18792"/>
                  </a:cubicBezTo>
                  <a:cubicBezTo>
                    <a:pt x="19495" y="18926"/>
                    <a:pt x="19663" y="19058"/>
                    <a:pt x="19843" y="19172"/>
                  </a:cubicBezTo>
                  <a:cubicBezTo>
                    <a:pt x="20000" y="19272"/>
                    <a:pt x="20161" y="19367"/>
                    <a:pt x="20327" y="19448"/>
                  </a:cubicBezTo>
                  <a:cubicBezTo>
                    <a:pt x="20319" y="19446"/>
                    <a:pt x="20311" y="19443"/>
                    <a:pt x="20303" y="19440"/>
                  </a:cubicBezTo>
                  <a:cubicBezTo>
                    <a:pt x="20224" y="19414"/>
                    <a:pt x="20146" y="19386"/>
                    <a:pt x="20068" y="19356"/>
                  </a:cubicBezTo>
                  <a:cubicBezTo>
                    <a:pt x="19912" y="19295"/>
                    <a:pt x="19755" y="19235"/>
                    <a:pt x="19603" y="19162"/>
                  </a:cubicBezTo>
                  <a:cubicBezTo>
                    <a:pt x="19527" y="19127"/>
                    <a:pt x="19450" y="19090"/>
                    <a:pt x="19375" y="19051"/>
                  </a:cubicBezTo>
                  <a:cubicBezTo>
                    <a:pt x="19338" y="19031"/>
                    <a:pt x="19300" y="19012"/>
                    <a:pt x="19263" y="18992"/>
                  </a:cubicBezTo>
                  <a:cubicBezTo>
                    <a:pt x="19200" y="18958"/>
                    <a:pt x="19128" y="18916"/>
                    <a:pt x="19057" y="18872"/>
                  </a:cubicBezTo>
                  <a:cubicBezTo>
                    <a:pt x="18987" y="18828"/>
                    <a:pt x="18918" y="18782"/>
                    <a:pt x="18851" y="18734"/>
                  </a:cubicBezTo>
                  <a:cubicBezTo>
                    <a:pt x="18723" y="18640"/>
                    <a:pt x="18589" y="18542"/>
                    <a:pt x="18462" y="18437"/>
                  </a:cubicBezTo>
                  <a:cubicBezTo>
                    <a:pt x="18331" y="18329"/>
                    <a:pt x="18204" y="18218"/>
                    <a:pt x="18080" y="18105"/>
                  </a:cubicBezTo>
                  <a:cubicBezTo>
                    <a:pt x="17955" y="17989"/>
                    <a:pt x="17831" y="17870"/>
                    <a:pt x="17715" y="17745"/>
                  </a:cubicBezTo>
                  <a:cubicBezTo>
                    <a:pt x="17655" y="17681"/>
                    <a:pt x="17596" y="17618"/>
                    <a:pt x="17537" y="17552"/>
                  </a:cubicBezTo>
                  <a:cubicBezTo>
                    <a:pt x="17480" y="17486"/>
                    <a:pt x="17423" y="17421"/>
                    <a:pt x="17366" y="17355"/>
                  </a:cubicBezTo>
                  <a:cubicBezTo>
                    <a:pt x="17326" y="17305"/>
                    <a:pt x="17284" y="17255"/>
                    <a:pt x="17244" y="17205"/>
                  </a:cubicBezTo>
                  <a:cubicBezTo>
                    <a:pt x="17318" y="17180"/>
                    <a:pt x="17391" y="17156"/>
                    <a:pt x="17465" y="17131"/>
                  </a:cubicBezTo>
                  <a:cubicBezTo>
                    <a:pt x="17512" y="17113"/>
                    <a:pt x="17559" y="17096"/>
                    <a:pt x="17605" y="17079"/>
                  </a:cubicBezTo>
                  <a:cubicBezTo>
                    <a:pt x="17663" y="17057"/>
                    <a:pt x="17719" y="17034"/>
                    <a:pt x="17776" y="17011"/>
                  </a:cubicBezTo>
                  <a:close/>
                  <a:moveTo>
                    <a:pt x="38220" y="7417"/>
                  </a:moveTo>
                  <a:cubicBezTo>
                    <a:pt x="38246" y="7449"/>
                    <a:pt x="38270" y="7484"/>
                    <a:pt x="38294" y="7517"/>
                  </a:cubicBezTo>
                  <a:cubicBezTo>
                    <a:pt x="38392" y="7654"/>
                    <a:pt x="38488" y="7795"/>
                    <a:pt x="38581" y="7937"/>
                  </a:cubicBezTo>
                  <a:cubicBezTo>
                    <a:pt x="38687" y="8105"/>
                    <a:pt x="38797" y="8285"/>
                    <a:pt x="38896" y="8470"/>
                  </a:cubicBezTo>
                  <a:cubicBezTo>
                    <a:pt x="38974" y="8618"/>
                    <a:pt x="39049" y="8765"/>
                    <a:pt x="39122" y="8917"/>
                  </a:cubicBezTo>
                  <a:cubicBezTo>
                    <a:pt x="39193" y="9070"/>
                    <a:pt x="39261" y="9225"/>
                    <a:pt x="39321" y="9383"/>
                  </a:cubicBezTo>
                  <a:cubicBezTo>
                    <a:pt x="39353" y="9469"/>
                    <a:pt x="39385" y="9555"/>
                    <a:pt x="39415" y="9642"/>
                  </a:cubicBezTo>
                  <a:cubicBezTo>
                    <a:pt x="39415" y="9665"/>
                    <a:pt x="39415" y="9688"/>
                    <a:pt x="39415" y="9711"/>
                  </a:cubicBezTo>
                  <a:cubicBezTo>
                    <a:pt x="39413" y="9849"/>
                    <a:pt x="39412" y="9987"/>
                    <a:pt x="39405" y="10125"/>
                  </a:cubicBezTo>
                  <a:cubicBezTo>
                    <a:pt x="39402" y="10215"/>
                    <a:pt x="39397" y="10304"/>
                    <a:pt x="39390" y="10392"/>
                  </a:cubicBezTo>
                  <a:cubicBezTo>
                    <a:pt x="39370" y="10667"/>
                    <a:pt x="39345" y="10941"/>
                    <a:pt x="39306" y="11214"/>
                  </a:cubicBezTo>
                  <a:cubicBezTo>
                    <a:pt x="39273" y="11436"/>
                    <a:pt x="39237" y="11658"/>
                    <a:pt x="39197" y="11880"/>
                  </a:cubicBezTo>
                  <a:cubicBezTo>
                    <a:pt x="39145" y="12149"/>
                    <a:pt x="39088" y="12416"/>
                    <a:pt x="39016" y="12680"/>
                  </a:cubicBezTo>
                  <a:cubicBezTo>
                    <a:pt x="38957" y="12901"/>
                    <a:pt x="38890" y="13120"/>
                    <a:pt x="38820" y="13337"/>
                  </a:cubicBezTo>
                  <a:cubicBezTo>
                    <a:pt x="38735" y="13587"/>
                    <a:pt x="38644" y="13844"/>
                    <a:pt x="38540" y="14097"/>
                  </a:cubicBezTo>
                  <a:cubicBezTo>
                    <a:pt x="38454" y="14307"/>
                    <a:pt x="38363" y="14514"/>
                    <a:pt x="38268" y="14719"/>
                  </a:cubicBezTo>
                  <a:lnTo>
                    <a:pt x="38266" y="14722"/>
                  </a:lnTo>
                  <a:cubicBezTo>
                    <a:pt x="38266" y="14723"/>
                    <a:pt x="38265" y="14724"/>
                    <a:pt x="38265" y="14725"/>
                  </a:cubicBezTo>
                  <a:cubicBezTo>
                    <a:pt x="38011" y="15254"/>
                    <a:pt x="37733" y="15775"/>
                    <a:pt x="37419" y="16276"/>
                  </a:cubicBezTo>
                  <a:cubicBezTo>
                    <a:pt x="37243" y="16547"/>
                    <a:pt x="37063" y="16817"/>
                    <a:pt x="36870" y="17076"/>
                  </a:cubicBezTo>
                  <a:cubicBezTo>
                    <a:pt x="36788" y="17187"/>
                    <a:pt x="36705" y="17299"/>
                    <a:pt x="36620" y="17409"/>
                  </a:cubicBezTo>
                  <a:cubicBezTo>
                    <a:pt x="36534" y="17518"/>
                    <a:pt x="36449" y="17625"/>
                    <a:pt x="36361" y="17732"/>
                  </a:cubicBezTo>
                  <a:cubicBezTo>
                    <a:pt x="36344" y="17753"/>
                    <a:pt x="36326" y="17774"/>
                    <a:pt x="36308" y="17796"/>
                  </a:cubicBezTo>
                  <a:cubicBezTo>
                    <a:pt x="36220" y="17858"/>
                    <a:pt x="36132" y="17921"/>
                    <a:pt x="36042" y="17981"/>
                  </a:cubicBezTo>
                  <a:cubicBezTo>
                    <a:pt x="35966" y="18033"/>
                    <a:pt x="35889" y="18083"/>
                    <a:pt x="35810" y="18134"/>
                  </a:cubicBezTo>
                  <a:cubicBezTo>
                    <a:pt x="35771" y="18160"/>
                    <a:pt x="35733" y="18184"/>
                    <a:pt x="35694" y="18209"/>
                  </a:cubicBezTo>
                  <a:cubicBezTo>
                    <a:pt x="35495" y="18329"/>
                    <a:pt x="35294" y="18442"/>
                    <a:pt x="35091" y="18551"/>
                  </a:cubicBezTo>
                  <a:cubicBezTo>
                    <a:pt x="34854" y="18673"/>
                    <a:pt x="34607" y="18794"/>
                    <a:pt x="34354" y="18902"/>
                  </a:cubicBezTo>
                  <a:cubicBezTo>
                    <a:pt x="34227" y="18956"/>
                    <a:pt x="34100" y="19011"/>
                    <a:pt x="33972" y="19060"/>
                  </a:cubicBezTo>
                  <a:cubicBezTo>
                    <a:pt x="33889" y="19094"/>
                    <a:pt x="33806" y="19125"/>
                    <a:pt x="33721" y="19156"/>
                  </a:cubicBezTo>
                  <a:cubicBezTo>
                    <a:pt x="33506" y="19234"/>
                    <a:pt x="33288" y="19311"/>
                    <a:pt x="33066" y="19376"/>
                  </a:cubicBezTo>
                  <a:cubicBezTo>
                    <a:pt x="32935" y="19414"/>
                    <a:pt x="32802" y="19453"/>
                    <a:pt x="32668" y="19485"/>
                  </a:cubicBezTo>
                  <a:cubicBezTo>
                    <a:pt x="32581" y="19507"/>
                    <a:pt x="32494" y="19527"/>
                    <a:pt x="32405" y="19546"/>
                  </a:cubicBezTo>
                  <a:cubicBezTo>
                    <a:pt x="32233" y="19581"/>
                    <a:pt x="32058" y="19612"/>
                    <a:pt x="31884" y="19635"/>
                  </a:cubicBezTo>
                  <a:cubicBezTo>
                    <a:pt x="31795" y="19647"/>
                    <a:pt x="31706" y="19658"/>
                    <a:pt x="31617" y="19668"/>
                  </a:cubicBezTo>
                  <a:cubicBezTo>
                    <a:pt x="31532" y="19677"/>
                    <a:pt x="31446" y="19685"/>
                    <a:pt x="31361" y="19692"/>
                  </a:cubicBezTo>
                  <a:cubicBezTo>
                    <a:pt x="31137" y="19707"/>
                    <a:pt x="30912" y="19722"/>
                    <a:pt x="30688" y="19722"/>
                  </a:cubicBezTo>
                  <a:cubicBezTo>
                    <a:pt x="30646" y="19722"/>
                    <a:pt x="30605" y="19723"/>
                    <a:pt x="30563" y="19723"/>
                  </a:cubicBezTo>
                  <a:cubicBezTo>
                    <a:pt x="30471" y="19723"/>
                    <a:pt x="30378" y="19721"/>
                    <a:pt x="30285" y="19717"/>
                  </a:cubicBezTo>
                  <a:cubicBezTo>
                    <a:pt x="30200" y="19715"/>
                    <a:pt x="30116" y="19710"/>
                    <a:pt x="30031" y="19705"/>
                  </a:cubicBezTo>
                  <a:cubicBezTo>
                    <a:pt x="29813" y="19687"/>
                    <a:pt x="29596" y="19668"/>
                    <a:pt x="29382" y="19635"/>
                  </a:cubicBezTo>
                  <a:cubicBezTo>
                    <a:pt x="29251" y="19616"/>
                    <a:pt x="29121" y="19596"/>
                    <a:pt x="28991" y="19571"/>
                  </a:cubicBezTo>
                  <a:cubicBezTo>
                    <a:pt x="28905" y="19553"/>
                    <a:pt x="28819" y="19536"/>
                    <a:pt x="28733" y="19516"/>
                  </a:cubicBezTo>
                  <a:cubicBezTo>
                    <a:pt x="28573" y="19477"/>
                    <a:pt x="28402" y="19434"/>
                    <a:pt x="28235" y="19381"/>
                  </a:cubicBezTo>
                  <a:cubicBezTo>
                    <a:pt x="28112" y="19342"/>
                    <a:pt x="27991" y="19302"/>
                    <a:pt x="27871" y="19258"/>
                  </a:cubicBezTo>
                  <a:cubicBezTo>
                    <a:pt x="27737" y="19206"/>
                    <a:pt x="27604" y="19152"/>
                    <a:pt x="27475" y="19093"/>
                  </a:cubicBezTo>
                  <a:cubicBezTo>
                    <a:pt x="27514" y="19075"/>
                    <a:pt x="27554" y="19058"/>
                    <a:pt x="27593" y="19042"/>
                  </a:cubicBezTo>
                  <a:cubicBezTo>
                    <a:pt x="27712" y="18990"/>
                    <a:pt x="27830" y="18939"/>
                    <a:pt x="27945" y="18882"/>
                  </a:cubicBezTo>
                  <a:cubicBezTo>
                    <a:pt x="28062" y="18825"/>
                    <a:pt x="28177" y="18767"/>
                    <a:pt x="28291" y="18707"/>
                  </a:cubicBezTo>
                  <a:cubicBezTo>
                    <a:pt x="28339" y="18683"/>
                    <a:pt x="28385" y="18657"/>
                    <a:pt x="28431" y="18632"/>
                  </a:cubicBezTo>
                  <a:lnTo>
                    <a:pt x="28475" y="18632"/>
                  </a:lnTo>
                  <a:cubicBezTo>
                    <a:pt x="28519" y="18631"/>
                    <a:pt x="28563" y="18631"/>
                    <a:pt x="28607" y="18630"/>
                  </a:cubicBezTo>
                  <a:cubicBezTo>
                    <a:pt x="28699" y="18624"/>
                    <a:pt x="28793" y="18619"/>
                    <a:pt x="28884" y="18609"/>
                  </a:cubicBezTo>
                  <a:cubicBezTo>
                    <a:pt x="29102" y="18582"/>
                    <a:pt x="29322" y="18548"/>
                    <a:pt x="29536" y="18496"/>
                  </a:cubicBezTo>
                  <a:cubicBezTo>
                    <a:pt x="29665" y="18463"/>
                    <a:pt x="29794" y="18431"/>
                    <a:pt x="29919" y="18387"/>
                  </a:cubicBezTo>
                  <a:cubicBezTo>
                    <a:pt x="30005" y="18356"/>
                    <a:pt x="30094" y="18327"/>
                    <a:pt x="30180" y="18291"/>
                  </a:cubicBezTo>
                  <a:cubicBezTo>
                    <a:pt x="30432" y="18185"/>
                    <a:pt x="30684" y="18072"/>
                    <a:pt x="30923" y="17937"/>
                  </a:cubicBezTo>
                  <a:cubicBezTo>
                    <a:pt x="31039" y="17870"/>
                    <a:pt x="31155" y="17804"/>
                    <a:pt x="31269" y="17731"/>
                  </a:cubicBezTo>
                  <a:cubicBezTo>
                    <a:pt x="31340" y="17686"/>
                    <a:pt x="31412" y="17639"/>
                    <a:pt x="31482" y="17589"/>
                  </a:cubicBezTo>
                  <a:cubicBezTo>
                    <a:pt x="31518" y="17564"/>
                    <a:pt x="31553" y="17539"/>
                    <a:pt x="31587" y="17514"/>
                  </a:cubicBezTo>
                  <a:cubicBezTo>
                    <a:pt x="31660" y="17462"/>
                    <a:pt x="31735" y="17405"/>
                    <a:pt x="31804" y="17349"/>
                  </a:cubicBezTo>
                  <a:cubicBezTo>
                    <a:pt x="31872" y="17293"/>
                    <a:pt x="31939" y="17238"/>
                    <a:pt x="32005" y="17180"/>
                  </a:cubicBezTo>
                  <a:cubicBezTo>
                    <a:pt x="32038" y="17150"/>
                    <a:pt x="32069" y="17121"/>
                    <a:pt x="32101" y="17091"/>
                  </a:cubicBezTo>
                  <a:cubicBezTo>
                    <a:pt x="32168" y="17030"/>
                    <a:pt x="32235" y="16966"/>
                    <a:pt x="32297" y="16900"/>
                  </a:cubicBezTo>
                  <a:cubicBezTo>
                    <a:pt x="32387" y="16806"/>
                    <a:pt x="32478" y="16713"/>
                    <a:pt x="32561" y="16612"/>
                  </a:cubicBezTo>
                  <a:cubicBezTo>
                    <a:pt x="32643" y="16513"/>
                    <a:pt x="32724" y="16414"/>
                    <a:pt x="32799" y="16307"/>
                  </a:cubicBezTo>
                  <a:cubicBezTo>
                    <a:pt x="32870" y="16206"/>
                    <a:pt x="32939" y="16103"/>
                    <a:pt x="33008" y="15998"/>
                  </a:cubicBezTo>
                  <a:cubicBezTo>
                    <a:pt x="33123" y="15819"/>
                    <a:pt x="33224" y="15632"/>
                    <a:pt x="33318" y="15442"/>
                  </a:cubicBezTo>
                  <a:cubicBezTo>
                    <a:pt x="33413" y="15253"/>
                    <a:pt x="33488" y="15056"/>
                    <a:pt x="33558" y="14856"/>
                  </a:cubicBezTo>
                  <a:cubicBezTo>
                    <a:pt x="33585" y="14782"/>
                    <a:pt x="33609" y="14706"/>
                    <a:pt x="33630" y="14629"/>
                  </a:cubicBezTo>
                  <a:cubicBezTo>
                    <a:pt x="33838" y="14425"/>
                    <a:pt x="34039" y="14214"/>
                    <a:pt x="34232" y="13995"/>
                  </a:cubicBezTo>
                  <a:cubicBezTo>
                    <a:pt x="34384" y="13821"/>
                    <a:pt x="34537" y="13646"/>
                    <a:pt x="34679" y="13463"/>
                  </a:cubicBezTo>
                  <a:cubicBezTo>
                    <a:pt x="34849" y="13245"/>
                    <a:pt x="35017" y="13025"/>
                    <a:pt x="35174" y="12797"/>
                  </a:cubicBezTo>
                  <a:cubicBezTo>
                    <a:pt x="35489" y="12338"/>
                    <a:pt x="35784" y="11864"/>
                    <a:pt x="36030" y="11364"/>
                  </a:cubicBezTo>
                  <a:cubicBezTo>
                    <a:pt x="36037" y="11349"/>
                    <a:pt x="36045" y="11334"/>
                    <a:pt x="36053" y="11317"/>
                  </a:cubicBezTo>
                  <a:cubicBezTo>
                    <a:pt x="36218" y="11112"/>
                    <a:pt x="36377" y="10902"/>
                    <a:pt x="36531" y="10686"/>
                  </a:cubicBezTo>
                  <a:cubicBezTo>
                    <a:pt x="36684" y="10470"/>
                    <a:pt x="36836" y="10252"/>
                    <a:pt x="36978" y="10028"/>
                  </a:cubicBezTo>
                  <a:cubicBezTo>
                    <a:pt x="37117" y="9807"/>
                    <a:pt x="37255" y="9584"/>
                    <a:pt x="37378" y="9355"/>
                  </a:cubicBezTo>
                  <a:cubicBezTo>
                    <a:pt x="37510" y="9114"/>
                    <a:pt x="37635" y="8869"/>
                    <a:pt x="37754" y="8621"/>
                  </a:cubicBezTo>
                  <a:cubicBezTo>
                    <a:pt x="37795" y="8533"/>
                    <a:pt x="37837" y="8443"/>
                    <a:pt x="37876" y="8353"/>
                  </a:cubicBezTo>
                  <a:cubicBezTo>
                    <a:pt x="37933" y="8223"/>
                    <a:pt x="37989" y="8092"/>
                    <a:pt x="38038" y="7958"/>
                  </a:cubicBezTo>
                  <a:cubicBezTo>
                    <a:pt x="38089" y="7822"/>
                    <a:pt x="38139" y="7684"/>
                    <a:pt x="38181" y="7546"/>
                  </a:cubicBezTo>
                  <a:cubicBezTo>
                    <a:pt x="38195" y="7502"/>
                    <a:pt x="38208" y="7459"/>
                    <a:pt x="38220" y="7417"/>
                  </a:cubicBezTo>
                  <a:close/>
                  <a:moveTo>
                    <a:pt x="26422" y="19468"/>
                  </a:moveTo>
                  <a:lnTo>
                    <a:pt x="26422" y="19468"/>
                  </a:lnTo>
                  <a:cubicBezTo>
                    <a:pt x="26368" y="19538"/>
                    <a:pt x="26312" y="19607"/>
                    <a:pt x="26254" y="19675"/>
                  </a:cubicBezTo>
                  <a:cubicBezTo>
                    <a:pt x="26257" y="19671"/>
                    <a:pt x="26259" y="19669"/>
                    <a:pt x="26261" y="19665"/>
                  </a:cubicBezTo>
                  <a:lnTo>
                    <a:pt x="26261" y="19665"/>
                  </a:lnTo>
                  <a:cubicBezTo>
                    <a:pt x="26238" y="19693"/>
                    <a:pt x="26214" y="19721"/>
                    <a:pt x="26190" y="19749"/>
                  </a:cubicBezTo>
                  <a:cubicBezTo>
                    <a:pt x="26085" y="19697"/>
                    <a:pt x="25978" y="19642"/>
                    <a:pt x="25875" y="19587"/>
                  </a:cubicBezTo>
                  <a:cubicBezTo>
                    <a:pt x="25895" y="19585"/>
                    <a:pt x="25917" y="19581"/>
                    <a:pt x="25939" y="19576"/>
                  </a:cubicBezTo>
                  <a:cubicBezTo>
                    <a:pt x="26022" y="19563"/>
                    <a:pt x="26108" y="19549"/>
                    <a:pt x="26190" y="19529"/>
                  </a:cubicBezTo>
                  <a:cubicBezTo>
                    <a:pt x="26267" y="19510"/>
                    <a:pt x="26345" y="19490"/>
                    <a:pt x="26422" y="19468"/>
                  </a:cubicBezTo>
                  <a:close/>
                  <a:moveTo>
                    <a:pt x="18607" y="16638"/>
                  </a:moveTo>
                  <a:cubicBezTo>
                    <a:pt x="18655" y="16710"/>
                    <a:pt x="18702" y="16783"/>
                    <a:pt x="18754" y="16852"/>
                  </a:cubicBezTo>
                  <a:cubicBezTo>
                    <a:pt x="18803" y="16920"/>
                    <a:pt x="18853" y="16986"/>
                    <a:pt x="18905" y="17052"/>
                  </a:cubicBezTo>
                  <a:cubicBezTo>
                    <a:pt x="18932" y="17084"/>
                    <a:pt x="18959" y="17116"/>
                    <a:pt x="18985" y="17148"/>
                  </a:cubicBezTo>
                  <a:cubicBezTo>
                    <a:pt x="19116" y="17307"/>
                    <a:pt x="19262" y="17454"/>
                    <a:pt x="19410" y="17597"/>
                  </a:cubicBezTo>
                  <a:cubicBezTo>
                    <a:pt x="19592" y="17773"/>
                    <a:pt x="19792" y="17931"/>
                    <a:pt x="19994" y="18082"/>
                  </a:cubicBezTo>
                  <a:cubicBezTo>
                    <a:pt x="20064" y="18134"/>
                    <a:pt x="20138" y="18185"/>
                    <a:pt x="20209" y="18232"/>
                  </a:cubicBezTo>
                  <a:cubicBezTo>
                    <a:pt x="20313" y="18300"/>
                    <a:pt x="20418" y="18367"/>
                    <a:pt x="20527" y="18429"/>
                  </a:cubicBezTo>
                  <a:cubicBezTo>
                    <a:pt x="20601" y="18469"/>
                    <a:pt x="20678" y="18514"/>
                    <a:pt x="20753" y="18551"/>
                  </a:cubicBezTo>
                  <a:cubicBezTo>
                    <a:pt x="20860" y="18605"/>
                    <a:pt x="20969" y="18661"/>
                    <a:pt x="21080" y="18707"/>
                  </a:cubicBezTo>
                  <a:cubicBezTo>
                    <a:pt x="21281" y="18790"/>
                    <a:pt x="21485" y="18867"/>
                    <a:pt x="21695" y="18926"/>
                  </a:cubicBezTo>
                  <a:cubicBezTo>
                    <a:pt x="21952" y="18999"/>
                    <a:pt x="22210" y="19066"/>
                    <a:pt x="22473" y="19112"/>
                  </a:cubicBezTo>
                  <a:cubicBezTo>
                    <a:pt x="22597" y="19134"/>
                    <a:pt x="22721" y="19155"/>
                    <a:pt x="22846" y="19172"/>
                  </a:cubicBezTo>
                  <a:cubicBezTo>
                    <a:pt x="22803" y="19205"/>
                    <a:pt x="22759" y="19237"/>
                    <a:pt x="22715" y="19268"/>
                  </a:cubicBezTo>
                  <a:cubicBezTo>
                    <a:pt x="22536" y="19395"/>
                    <a:pt x="22355" y="19520"/>
                    <a:pt x="22168" y="19633"/>
                  </a:cubicBezTo>
                  <a:cubicBezTo>
                    <a:pt x="22090" y="19680"/>
                    <a:pt x="22013" y="19727"/>
                    <a:pt x="21934" y="19772"/>
                  </a:cubicBezTo>
                  <a:cubicBezTo>
                    <a:pt x="21932" y="19773"/>
                    <a:pt x="21931" y="19774"/>
                    <a:pt x="21929" y="19775"/>
                  </a:cubicBezTo>
                  <a:cubicBezTo>
                    <a:pt x="21876" y="19765"/>
                    <a:pt x="21822" y="19754"/>
                    <a:pt x="21768" y="19744"/>
                  </a:cubicBezTo>
                  <a:cubicBezTo>
                    <a:pt x="21598" y="19706"/>
                    <a:pt x="21429" y="19667"/>
                    <a:pt x="21261" y="19617"/>
                  </a:cubicBezTo>
                  <a:cubicBezTo>
                    <a:pt x="21145" y="19582"/>
                    <a:pt x="21029" y="19545"/>
                    <a:pt x="20915" y="19505"/>
                  </a:cubicBezTo>
                  <a:cubicBezTo>
                    <a:pt x="20802" y="19462"/>
                    <a:pt x="20688" y="19421"/>
                    <a:pt x="20579" y="19372"/>
                  </a:cubicBezTo>
                  <a:cubicBezTo>
                    <a:pt x="20502" y="19339"/>
                    <a:pt x="20426" y="19304"/>
                    <a:pt x="20351" y="19267"/>
                  </a:cubicBezTo>
                  <a:cubicBezTo>
                    <a:pt x="20317" y="19249"/>
                    <a:pt x="20282" y="19231"/>
                    <a:pt x="20246" y="19213"/>
                  </a:cubicBezTo>
                  <a:cubicBezTo>
                    <a:pt x="20136" y="19154"/>
                    <a:pt x="20028" y="19094"/>
                    <a:pt x="19924" y="19025"/>
                  </a:cubicBezTo>
                  <a:cubicBezTo>
                    <a:pt x="19852" y="18978"/>
                    <a:pt x="19782" y="18931"/>
                    <a:pt x="19714" y="18881"/>
                  </a:cubicBezTo>
                  <a:cubicBezTo>
                    <a:pt x="19623" y="18814"/>
                    <a:pt x="19522" y="18740"/>
                    <a:pt x="19427" y="18658"/>
                  </a:cubicBezTo>
                  <a:cubicBezTo>
                    <a:pt x="19367" y="18609"/>
                    <a:pt x="19308" y="18557"/>
                    <a:pt x="19252" y="18504"/>
                  </a:cubicBezTo>
                  <a:cubicBezTo>
                    <a:pt x="19104" y="18365"/>
                    <a:pt x="18960" y="18222"/>
                    <a:pt x="18823" y="18073"/>
                  </a:cubicBezTo>
                  <a:cubicBezTo>
                    <a:pt x="18765" y="18009"/>
                    <a:pt x="18707" y="17946"/>
                    <a:pt x="18649" y="17881"/>
                  </a:cubicBezTo>
                  <a:cubicBezTo>
                    <a:pt x="18592" y="17815"/>
                    <a:pt x="18536" y="17750"/>
                    <a:pt x="18482" y="17684"/>
                  </a:cubicBezTo>
                  <a:cubicBezTo>
                    <a:pt x="18379" y="17558"/>
                    <a:pt x="18273" y="17422"/>
                    <a:pt x="18171" y="17281"/>
                  </a:cubicBezTo>
                  <a:cubicBezTo>
                    <a:pt x="18119" y="17210"/>
                    <a:pt x="18067" y="17139"/>
                    <a:pt x="18017" y="17066"/>
                  </a:cubicBezTo>
                  <a:cubicBezTo>
                    <a:pt x="17990" y="17027"/>
                    <a:pt x="17962" y="16985"/>
                    <a:pt x="17935" y="16945"/>
                  </a:cubicBezTo>
                  <a:cubicBezTo>
                    <a:pt x="18036" y="16902"/>
                    <a:pt x="18136" y="16858"/>
                    <a:pt x="18236" y="16813"/>
                  </a:cubicBezTo>
                  <a:cubicBezTo>
                    <a:pt x="18359" y="16755"/>
                    <a:pt x="18484" y="16699"/>
                    <a:pt x="18607" y="16638"/>
                  </a:cubicBezTo>
                  <a:close/>
                  <a:moveTo>
                    <a:pt x="23087" y="19202"/>
                  </a:moveTo>
                  <a:cubicBezTo>
                    <a:pt x="23143" y="19209"/>
                    <a:pt x="23201" y="19215"/>
                    <a:pt x="23258" y="19220"/>
                  </a:cubicBezTo>
                  <a:cubicBezTo>
                    <a:pt x="23387" y="19230"/>
                    <a:pt x="23518" y="19240"/>
                    <a:pt x="23648" y="19247"/>
                  </a:cubicBezTo>
                  <a:cubicBezTo>
                    <a:pt x="23671" y="19260"/>
                    <a:pt x="23694" y="19272"/>
                    <a:pt x="23717" y="19282"/>
                  </a:cubicBezTo>
                  <a:cubicBezTo>
                    <a:pt x="23831" y="19335"/>
                    <a:pt x="23945" y="19387"/>
                    <a:pt x="24065" y="19424"/>
                  </a:cubicBezTo>
                  <a:cubicBezTo>
                    <a:pt x="24110" y="19439"/>
                    <a:pt x="24156" y="19454"/>
                    <a:pt x="24202" y="19467"/>
                  </a:cubicBezTo>
                  <a:cubicBezTo>
                    <a:pt x="24242" y="19506"/>
                    <a:pt x="24282" y="19545"/>
                    <a:pt x="24322" y="19583"/>
                  </a:cubicBezTo>
                  <a:cubicBezTo>
                    <a:pt x="24213" y="19616"/>
                    <a:pt x="24103" y="19647"/>
                    <a:pt x="23993" y="19673"/>
                  </a:cubicBezTo>
                  <a:cubicBezTo>
                    <a:pt x="23884" y="19700"/>
                    <a:pt x="23773" y="19727"/>
                    <a:pt x="23663" y="19751"/>
                  </a:cubicBezTo>
                  <a:cubicBezTo>
                    <a:pt x="23520" y="19782"/>
                    <a:pt x="23376" y="19813"/>
                    <a:pt x="23231" y="19839"/>
                  </a:cubicBezTo>
                  <a:cubicBezTo>
                    <a:pt x="23160" y="19851"/>
                    <a:pt x="23087" y="19863"/>
                    <a:pt x="23015" y="19873"/>
                  </a:cubicBezTo>
                  <a:cubicBezTo>
                    <a:pt x="22966" y="19879"/>
                    <a:pt x="22917" y="19885"/>
                    <a:pt x="22869" y="19888"/>
                  </a:cubicBezTo>
                  <a:cubicBezTo>
                    <a:pt x="22832" y="19887"/>
                    <a:pt x="22794" y="19887"/>
                    <a:pt x="22757" y="19886"/>
                  </a:cubicBezTo>
                  <a:cubicBezTo>
                    <a:pt x="22670" y="19881"/>
                    <a:pt x="22575" y="19872"/>
                    <a:pt x="22479" y="19859"/>
                  </a:cubicBezTo>
                  <a:cubicBezTo>
                    <a:pt x="22384" y="19848"/>
                    <a:pt x="22289" y="19835"/>
                    <a:pt x="22193" y="19821"/>
                  </a:cubicBezTo>
                  <a:cubicBezTo>
                    <a:pt x="22191" y="19820"/>
                    <a:pt x="22188" y="19820"/>
                    <a:pt x="22186" y="19820"/>
                  </a:cubicBezTo>
                  <a:cubicBezTo>
                    <a:pt x="22246" y="19784"/>
                    <a:pt x="22305" y="19747"/>
                    <a:pt x="22363" y="19709"/>
                  </a:cubicBezTo>
                  <a:cubicBezTo>
                    <a:pt x="22551" y="19588"/>
                    <a:pt x="22738" y="19463"/>
                    <a:pt x="22917" y="19331"/>
                  </a:cubicBezTo>
                  <a:lnTo>
                    <a:pt x="22918" y="19331"/>
                  </a:lnTo>
                  <a:cubicBezTo>
                    <a:pt x="22975" y="19288"/>
                    <a:pt x="23030" y="19245"/>
                    <a:pt x="23087" y="19202"/>
                  </a:cubicBezTo>
                  <a:close/>
                  <a:moveTo>
                    <a:pt x="25573" y="19618"/>
                  </a:moveTo>
                  <a:cubicBezTo>
                    <a:pt x="25737" y="19710"/>
                    <a:pt x="25903" y="19799"/>
                    <a:pt x="26071" y="19884"/>
                  </a:cubicBezTo>
                  <a:cubicBezTo>
                    <a:pt x="26048" y="19909"/>
                    <a:pt x="26023" y="19934"/>
                    <a:pt x="26000" y="19960"/>
                  </a:cubicBezTo>
                  <a:cubicBezTo>
                    <a:pt x="25947" y="19944"/>
                    <a:pt x="25895" y="19926"/>
                    <a:pt x="25843" y="19909"/>
                  </a:cubicBezTo>
                  <a:cubicBezTo>
                    <a:pt x="25754" y="19879"/>
                    <a:pt x="25665" y="19848"/>
                    <a:pt x="25578" y="19816"/>
                  </a:cubicBezTo>
                  <a:lnTo>
                    <a:pt x="25578" y="19816"/>
                  </a:lnTo>
                  <a:cubicBezTo>
                    <a:pt x="25581" y="19817"/>
                    <a:pt x="25585" y="19818"/>
                    <a:pt x="25588" y="19819"/>
                  </a:cubicBezTo>
                  <a:cubicBezTo>
                    <a:pt x="25470" y="19774"/>
                    <a:pt x="25351" y="19729"/>
                    <a:pt x="25235" y="19680"/>
                  </a:cubicBezTo>
                  <a:cubicBezTo>
                    <a:pt x="25303" y="19662"/>
                    <a:pt x="25370" y="19643"/>
                    <a:pt x="25438" y="19624"/>
                  </a:cubicBezTo>
                  <a:cubicBezTo>
                    <a:pt x="25483" y="19623"/>
                    <a:pt x="25528" y="19622"/>
                    <a:pt x="25573" y="19618"/>
                  </a:cubicBezTo>
                  <a:close/>
                  <a:moveTo>
                    <a:pt x="26232" y="19962"/>
                  </a:moveTo>
                  <a:cubicBezTo>
                    <a:pt x="26357" y="20022"/>
                    <a:pt x="26483" y="20081"/>
                    <a:pt x="26611" y="20135"/>
                  </a:cubicBezTo>
                  <a:cubicBezTo>
                    <a:pt x="26489" y="20104"/>
                    <a:pt x="26369" y="20072"/>
                    <a:pt x="26248" y="20036"/>
                  </a:cubicBezTo>
                  <a:cubicBezTo>
                    <a:pt x="26227" y="20029"/>
                    <a:pt x="26205" y="20022"/>
                    <a:pt x="26183" y="20016"/>
                  </a:cubicBezTo>
                  <a:cubicBezTo>
                    <a:pt x="26199" y="19998"/>
                    <a:pt x="26216" y="19981"/>
                    <a:pt x="26232" y="19962"/>
                  </a:cubicBezTo>
                  <a:close/>
                  <a:moveTo>
                    <a:pt x="27243" y="19186"/>
                  </a:moveTo>
                  <a:cubicBezTo>
                    <a:pt x="27254" y="19251"/>
                    <a:pt x="27267" y="19317"/>
                    <a:pt x="27282" y="19379"/>
                  </a:cubicBezTo>
                  <a:cubicBezTo>
                    <a:pt x="27302" y="19464"/>
                    <a:pt x="27324" y="19549"/>
                    <a:pt x="27347" y="19633"/>
                  </a:cubicBezTo>
                  <a:cubicBezTo>
                    <a:pt x="27360" y="19671"/>
                    <a:pt x="27371" y="19709"/>
                    <a:pt x="27383" y="19747"/>
                  </a:cubicBezTo>
                  <a:cubicBezTo>
                    <a:pt x="27406" y="19824"/>
                    <a:pt x="27436" y="19908"/>
                    <a:pt x="27468" y="19981"/>
                  </a:cubicBezTo>
                  <a:cubicBezTo>
                    <a:pt x="27499" y="20051"/>
                    <a:pt x="27535" y="20135"/>
                    <a:pt x="27572" y="20202"/>
                  </a:cubicBezTo>
                  <a:cubicBezTo>
                    <a:pt x="27600" y="20249"/>
                    <a:pt x="27626" y="20296"/>
                    <a:pt x="27654" y="20342"/>
                  </a:cubicBezTo>
                  <a:cubicBezTo>
                    <a:pt x="27615" y="20329"/>
                    <a:pt x="27574" y="20316"/>
                    <a:pt x="27535" y="20303"/>
                  </a:cubicBezTo>
                  <a:cubicBezTo>
                    <a:pt x="27409" y="20260"/>
                    <a:pt x="27285" y="20216"/>
                    <a:pt x="27160" y="20171"/>
                  </a:cubicBezTo>
                  <a:cubicBezTo>
                    <a:pt x="26917" y="20078"/>
                    <a:pt x="26676" y="19978"/>
                    <a:pt x="26440" y="19869"/>
                  </a:cubicBezTo>
                  <a:cubicBezTo>
                    <a:pt x="26411" y="19855"/>
                    <a:pt x="26381" y="19841"/>
                    <a:pt x="26353" y="19827"/>
                  </a:cubicBezTo>
                  <a:cubicBezTo>
                    <a:pt x="26394" y="19779"/>
                    <a:pt x="26436" y="19729"/>
                    <a:pt x="26476" y="19678"/>
                  </a:cubicBezTo>
                  <a:cubicBezTo>
                    <a:pt x="26555" y="19580"/>
                    <a:pt x="26632" y="19481"/>
                    <a:pt x="26708" y="19379"/>
                  </a:cubicBezTo>
                  <a:cubicBezTo>
                    <a:pt x="26811" y="19344"/>
                    <a:pt x="26913" y="19309"/>
                    <a:pt x="27014" y="19272"/>
                  </a:cubicBezTo>
                  <a:cubicBezTo>
                    <a:pt x="27091" y="19244"/>
                    <a:pt x="27167" y="19216"/>
                    <a:pt x="27243" y="19186"/>
                  </a:cubicBezTo>
                  <a:close/>
                  <a:moveTo>
                    <a:pt x="24955" y="19752"/>
                  </a:moveTo>
                  <a:cubicBezTo>
                    <a:pt x="25057" y="19797"/>
                    <a:pt x="25160" y="19840"/>
                    <a:pt x="25262" y="19880"/>
                  </a:cubicBezTo>
                  <a:cubicBezTo>
                    <a:pt x="25461" y="19959"/>
                    <a:pt x="25662" y="20034"/>
                    <a:pt x="25865" y="20101"/>
                  </a:cubicBezTo>
                  <a:cubicBezTo>
                    <a:pt x="25841" y="20124"/>
                    <a:pt x="25817" y="20148"/>
                    <a:pt x="25793" y="20172"/>
                  </a:cubicBezTo>
                  <a:cubicBezTo>
                    <a:pt x="25759" y="20204"/>
                    <a:pt x="25726" y="20236"/>
                    <a:pt x="25692" y="20267"/>
                  </a:cubicBezTo>
                  <a:cubicBezTo>
                    <a:pt x="25654" y="20304"/>
                    <a:pt x="25614" y="20339"/>
                    <a:pt x="25572" y="20373"/>
                  </a:cubicBezTo>
                  <a:cubicBezTo>
                    <a:pt x="25559" y="20365"/>
                    <a:pt x="25547" y="20356"/>
                    <a:pt x="25533" y="20348"/>
                  </a:cubicBezTo>
                  <a:cubicBezTo>
                    <a:pt x="25462" y="20301"/>
                    <a:pt x="25392" y="20252"/>
                    <a:pt x="25323" y="20201"/>
                  </a:cubicBezTo>
                  <a:cubicBezTo>
                    <a:pt x="25192" y="20105"/>
                    <a:pt x="25055" y="20003"/>
                    <a:pt x="24923" y="19892"/>
                  </a:cubicBezTo>
                  <a:cubicBezTo>
                    <a:pt x="24884" y="19858"/>
                    <a:pt x="24843" y="19824"/>
                    <a:pt x="24804" y="19789"/>
                  </a:cubicBezTo>
                  <a:cubicBezTo>
                    <a:pt x="24854" y="19777"/>
                    <a:pt x="24904" y="19765"/>
                    <a:pt x="24955" y="19752"/>
                  </a:cubicBezTo>
                  <a:close/>
                  <a:moveTo>
                    <a:pt x="35933" y="18232"/>
                  </a:moveTo>
                  <a:lnTo>
                    <a:pt x="35933" y="18232"/>
                  </a:lnTo>
                  <a:cubicBezTo>
                    <a:pt x="35766" y="18418"/>
                    <a:pt x="35598" y="18602"/>
                    <a:pt x="35423" y="18781"/>
                  </a:cubicBezTo>
                  <a:cubicBezTo>
                    <a:pt x="35346" y="18847"/>
                    <a:pt x="35268" y="18912"/>
                    <a:pt x="35190" y="18977"/>
                  </a:cubicBezTo>
                  <a:cubicBezTo>
                    <a:pt x="34994" y="19138"/>
                    <a:pt x="34796" y="19296"/>
                    <a:pt x="34595" y="19452"/>
                  </a:cubicBezTo>
                  <a:cubicBezTo>
                    <a:pt x="34455" y="19523"/>
                    <a:pt x="34311" y="19592"/>
                    <a:pt x="34167" y="19655"/>
                  </a:cubicBezTo>
                  <a:cubicBezTo>
                    <a:pt x="34049" y="19707"/>
                    <a:pt x="33931" y="19760"/>
                    <a:pt x="33811" y="19806"/>
                  </a:cubicBezTo>
                  <a:cubicBezTo>
                    <a:pt x="33735" y="19837"/>
                    <a:pt x="33659" y="19866"/>
                    <a:pt x="33582" y="19894"/>
                  </a:cubicBezTo>
                  <a:cubicBezTo>
                    <a:pt x="33342" y="19981"/>
                    <a:pt x="33101" y="20060"/>
                    <a:pt x="32855" y="20130"/>
                  </a:cubicBezTo>
                  <a:cubicBezTo>
                    <a:pt x="32734" y="20163"/>
                    <a:pt x="32612" y="20198"/>
                    <a:pt x="32489" y="20227"/>
                  </a:cubicBezTo>
                  <a:cubicBezTo>
                    <a:pt x="32407" y="20247"/>
                    <a:pt x="32324" y="20267"/>
                    <a:pt x="32241" y="20284"/>
                  </a:cubicBezTo>
                  <a:cubicBezTo>
                    <a:pt x="31996" y="20338"/>
                    <a:pt x="31749" y="20386"/>
                    <a:pt x="31499" y="20423"/>
                  </a:cubicBezTo>
                  <a:cubicBezTo>
                    <a:pt x="31374" y="20441"/>
                    <a:pt x="31248" y="20460"/>
                    <a:pt x="31121" y="20474"/>
                  </a:cubicBezTo>
                  <a:cubicBezTo>
                    <a:pt x="30995" y="20486"/>
                    <a:pt x="30870" y="20498"/>
                    <a:pt x="30744" y="20507"/>
                  </a:cubicBezTo>
                  <a:cubicBezTo>
                    <a:pt x="30467" y="20528"/>
                    <a:pt x="30188" y="20542"/>
                    <a:pt x="29908" y="20542"/>
                  </a:cubicBezTo>
                  <a:cubicBezTo>
                    <a:pt x="29888" y="20542"/>
                    <a:pt x="29867" y="20542"/>
                    <a:pt x="29847" y="20542"/>
                  </a:cubicBezTo>
                  <a:cubicBezTo>
                    <a:pt x="29671" y="20541"/>
                    <a:pt x="29495" y="20538"/>
                    <a:pt x="29319" y="20529"/>
                  </a:cubicBezTo>
                  <a:cubicBezTo>
                    <a:pt x="29190" y="20522"/>
                    <a:pt x="29061" y="20514"/>
                    <a:pt x="28931" y="20506"/>
                  </a:cubicBezTo>
                  <a:cubicBezTo>
                    <a:pt x="28624" y="20483"/>
                    <a:pt x="28317" y="20454"/>
                    <a:pt x="28013" y="20410"/>
                  </a:cubicBezTo>
                  <a:cubicBezTo>
                    <a:pt x="27975" y="20406"/>
                    <a:pt x="27938" y="20400"/>
                    <a:pt x="27901" y="20395"/>
                  </a:cubicBezTo>
                  <a:cubicBezTo>
                    <a:pt x="27879" y="20365"/>
                    <a:pt x="27857" y="20334"/>
                    <a:pt x="27836" y="20303"/>
                  </a:cubicBezTo>
                  <a:cubicBezTo>
                    <a:pt x="27816" y="20271"/>
                    <a:pt x="27794" y="20238"/>
                    <a:pt x="27773" y="20205"/>
                  </a:cubicBezTo>
                  <a:cubicBezTo>
                    <a:pt x="27734" y="20141"/>
                    <a:pt x="27698" y="20075"/>
                    <a:pt x="27666" y="20008"/>
                  </a:cubicBezTo>
                  <a:cubicBezTo>
                    <a:pt x="27636" y="19948"/>
                    <a:pt x="27604" y="19877"/>
                    <a:pt x="27577" y="19803"/>
                  </a:cubicBezTo>
                  <a:cubicBezTo>
                    <a:pt x="27563" y="19766"/>
                    <a:pt x="27549" y="19729"/>
                    <a:pt x="27535" y="19691"/>
                  </a:cubicBezTo>
                  <a:cubicBezTo>
                    <a:pt x="27512" y="19626"/>
                    <a:pt x="27489" y="19549"/>
                    <a:pt x="27468" y="19471"/>
                  </a:cubicBezTo>
                  <a:cubicBezTo>
                    <a:pt x="27447" y="19396"/>
                    <a:pt x="27430" y="19321"/>
                    <a:pt x="27414" y="19245"/>
                  </a:cubicBezTo>
                  <a:lnTo>
                    <a:pt x="27414" y="19245"/>
                  </a:lnTo>
                  <a:cubicBezTo>
                    <a:pt x="27548" y="19306"/>
                    <a:pt x="27684" y="19364"/>
                    <a:pt x="27823" y="19415"/>
                  </a:cubicBezTo>
                  <a:cubicBezTo>
                    <a:pt x="28069" y="19505"/>
                    <a:pt x="28319" y="19586"/>
                    <a:pt x="28573" y="19648"/>
                  </a:cubicBezTo>
                  <a:cubicBezTo>
                    <a:pt x="28790" y="19701"/>
                    <a:pt x="29007" y="19752"/>
                    <a:pt x="29229" y="19789"/>
                  </a:cubicBezTo>
                  <a:cubicBezTo>
                    <a:pt x="29490" y="19833"/>
                    <a:pt x="29755" y="19871"/>
                    <a:pt x="30019" y="19888"/>
                  </a:cubicBezTo>
                  <a:cubicBezTo>
                    <a:pt x="30230" y="19903"/>
                    <a:pt x="30441" y="19912"/>
                    <a:pt x="30652" y="19912"/>
                  </a:cubicBezTo>
                  <a:cubicBezTo>
                    <a:pt x="30709" y="19912"/>
                    <a:pt x="30766" y="19912"/>
                    <a:pt x="30823" y="19910"/>
                  </a:cubicBezTo>
                  <a:cubicBezTo>
                    <a:pt x="31051" y="19903"/>
                    <a:pt x="31280" y="19891"/>
                    <a:pt x="31508" y="19864"/>
                  </a:cubicBezTo>
                  <a:cubicBezTo>
                    <a:pt x="31773" y="19833"/>
                    <a:pt x="32038" y="19794"/>
                    <a:pt x="32300" y="19742"/>
                  </a:cubicBezTo>
                  <a:cubicBezTo>
                    <a:pt x="32573" y="19689"/>
                    <a:pt x="32845" y="19626"/>
                    <a:pt x="33112" y="19546"/>
                  </a:cubicBezTo>
                  <a:cubicBezTo>
                    <a:pt x="33336" y="19478"/>
                    <a:pt x="33560" y="19407"/>
                    <a:pt x="33778" y="19322"/>
                  </a:cubicBezTo>
                  <a:cubicBezTo>
                    <a:pt x="34254" y="19140"/>
                    <a:pt x="34721" y="18936"/>
                    <a:pt x="35166" y="18687"/>
                  </a:cubicBezTo>
                  <a:cubicBezTo>
                    <a:pt x="35328" y="18597"/>
                    <a:pt x="35488" y="18506"/>
                    <a:pt x="35645" y="18409"/>
                  </a:cubicBezTo>
                  <a:cubicBezTo>
                    <a:pt x="35741" y="18350"/>
                    <a:pt x="35837" y="18291"/>
                    <a:pt x="35933" y="18232"/>
                  </a:cubicBezTo>
                  <a:close/>
                  <a:moveTo>
                    <a:pt x="35055" y="300"/>
                  </a:moveTo>
                  <a:cubicBezTo>
                    <a:pt x="35188" y="301"/>
                    <a:pt x="35319" y="302"/>
                    <a:pt x="35451" y="308"/>
                  </a:cubicBezTo>
                  <a:cubicBezTo>
                    <a:pt x="35582" y="313"/>
                    <a:pt x="35713" y="320"/>
                    <a:pt x="35844" y="330"/>
                  </a:cubicBezTo>
                  <a:cubicBezTo>
                    <a:pt x="36055" y="347"/>
                    <a:pt x="36273" y="368"/>
                    <a:pt x="36492" y="400"/>
                  </a:cubicBezTo>
                  <a:cubicBezTo>
                    <a:pt x="36621" y="419"/>
                    <a:pt x="36750" y="437"/>
                    <a:pt x="36878" y="462"/>
                  </a:cubicBezTo>
                  <a:cubicBezTo>
                    <a:pt x="36964" y="479"/>
                    <a:pt x="37049" y="496"/>
                    <a:pt x="37134" y="514"/>
                  </a:cubicBezTo>
                  <a:cubicBezTo>
                    <a:pt x="37380" y="569"/>
                    <a:pt x="37635" y="631"/>
                    <a:pt x="37885" y="708"/>
                  </a:cubicBezTo>
                  <a:cubicBezTo>
                    <a:pt x="38011" y="747"/>
                    <a:pt x="38138" y="785"/>
                    <a:pt x="38262" y="826"/>
                  </a:cubicBezTo>
                  <a:cubicBezTo>
                    <a:pt x="38344" y="854"/>
                    <a:pt x="38425" y="882"/>
                    <a:pt x="38506" y="912"/>
                  </a:cubicBezTo>
                  <a:cubicBezTo>
                    <a:pt x="38749" y="1002"/>
                    <a:pt x="38992" y="1096"/>
                    <a:pt x="39227" y="1206"/>
                  </a:cubicBezTo>
                  <a:cubicBezTo>
                    <a:pt x="39349" y="1262"/>
                    <a:pt x="39469" y="1318"/>
                    <a:pt x="39586" y="1378"/>
                  </a:cubicBezTo>
                  <a:cubicBezTo>
                    <a:pt x="39666" y="1419"/>
                    <a:pt x="39746" y="1460"/>
                    <a:pt x="39824" y="1502"/>
                  </a:cubicBezTo>
                  <a:cubicBezTo>
                    <a:pt x="40013" y="1606"/>
                    <a:pt x="40207" y="1715"/>
                    <a:pt x="40394" y="1833"/>
                  </a:cubicBezTo>
                  <a:cubicBezTo>
                    <a:pt x="40506" y="1905"/>
                    <a:pt x="40619" y="1976"/>
                    <a:pt x="40730" y="2053"/>
                  </a:cubicBezTo>
                  <a:cubicBezTo>
                    <a:pt x="40800" y="2100"/>
                    <a:pt x="40871" y="2150"/>
                    <a:pt x="40941" y="2199"/>
                  </a:cubicBezTo>
                  <a:cubicBezTo>
                    <a:pt x="41118" y="2327"/>
                    <a:pt x="41293" y="2458"/>
                    <a:pt x="41462" y="2597"/>
                  </a:cubicBezTo>
                  <a:cubicBezTo>
                    <a:pt x="41563" y="2681"/>
                    <a:pt x="41664" y="2764"/>
                    <a:pt x="41762" y="2852"/>
                  </a:cubicBezTo>
                  <a:cubicBezTo>
                    <a:pt x="41828" y="2909"/>
                    <a:pt x="41894" y="2968"/>
                    <a:pt x="41957" y="3028"/>
                  </a:cubicBezTo>
                  <a:cubicBezTo>
                    <a:pt x="42147" y="3206"/>
                    <a:pt x="42330" y="3390"/>
                    <a:pt x="42506" y="3583"/>
                  </a:cubicBezTo>
                  <a:cubicBezTo>
                    <a:pt x="42678" y="3772"/>
                    <a:pt x="42845" y="3965"/>
                    <a:pt x="43009" y="4161"/>
                  </a:cubicBezTo>
                  <a:cubicBezTo>
                    <a:pt x="43170" y="4359"/>
                    <a:pt x="43327" y="4557"/>
                    <a:pt x="43473" y="4764"/>
                  </a:cubicBezTo>
                  <a:cubicBezTo>
                    <a:pt x="43547" y="4868"/>
                    <a:pt x="43622" y="4972"/>
                    <a:pt x="43692" y="5078"/>
                  </a:cubicBezTo>
                  <a:cubicBezTo>
                    <a:pt x="43739" y="5147"/>
                    <a:pt x="43784" y="5217"/>
                    <a:pt x="43829" y="5287"/>
                  </a:cubicBezTo>
                  <a:cubicBezTo>
                    <a:pt x="43830" y="5288"/>
                    <a:pt x="43830" y="5289"/>
                    <a:pt x="43831" y="5291"/>
                  </a:cubicBezTo>
                  <a:cubicBezTo>
                    <a:pt x="43917" y="5429"/>
                    <a:pt x="44005" y="5570"/>
                    <a:pt x="44084" y="5716"/>
                  </a:cubicBezTo>
                  <a:cubicBezTo>
                    <a:pt x="44171" y="5875"/>
                    <a:pt x="44253" y="6035"/>
                    <a:pt x="44331" y="6198"/>
                  </a:cubicBezTo>
                  <a:cubicBezTo>
                    <a:pt x="44406" y="6356"/>
                    <a:pt x="44485" y="6526"/>
                    <a:pt x="44554" y="6699"/>
                  </a:cubicBezTo>
                  <a:cubicBezTo>
                    <a:pt x="44590" y="6786"/>
                    <a:pt x="44624" y="6874"/>
                    <a:pt x="44656" y="6962"/>
                  </a:cubicBezTo>
                  <a:cubicBezTo>
                    <a:pt x="44687" y="7048"/>
                    <a:pt x="44718" y="7136"/>
                    <a:pt x="44746" y="7224"/>
                  </a:cubicBezTo>
                  <a:cubicBezTo>
                    <a:pt x="44800" y="7392"/>
                    <a:pt x="44855" y="7569"/>
                    <a:pt x="44897" y="7750"/>
                  </a:cubicBezTo>
                  <a:cubicBezTo>
                    <a:pt x="44930" y="7882"/>
                    <a:pt x="44958" y="8014"/>
                    <a:pt x="44985" y="8146"/>
                  </a:cubicBezTo>
                  <a:cubicBezTo>
                    <a:pt x="45018" y="8324"/>
                    <a:pt x="45049" y="8502"/>
                    <a:pt x="45069" y="8682"/>
                  </a:cubicBezTo>
                  <a:cubicBezTo>
                    <a:pt x="45085" y="8820"/>
                    <a:pt x="45098" y="8957"/>
                    <a:pt x="45110" y="9094"/>
                  </a:cubicBezTo>
                  <a:cubicBezTo>
                    <a:pt x="45120" y="9269"/>
                    <a:pt x="45131" y="9451"/>
                    <a:pt x="45128" y="9634"/>
                  </a:cubicBezTo>
                  <a:cubicBezTo>
                    <a:pt x="45128" y="9724"/>
                    <a:pt x="45127" y="9814"/>
                    <a:pt x="45124" y="9904"/>
                  </a:cubicBezTo>
                  <a:cubicBezTo>
                    <a:pt x="45106" y="9914"/>
                    <a:pt x="45089" y="9925"/>
                    <a:pt x="45073" y="9935"/>
                  </a:cubicBezTo>
                  <a:cubicBezTo>
                    <a:pt x="44963" y="10004"/>
                    <a:pt x="44851" y="10074"/>
                    <a:pt x="44753" y="10158"/>
                  </a:cubicBezTo>
                  <a:cubicBezTo>
                    <a:pt x="44688" y="10213"/>
                    <a:pt x="44624" y="10268"/>
                    <a:pt x="44564" y="10328"/>
                  </a:cubicBezTo>
                  <a:cubicBezTo>
                    <a:pt x="44505" y="10384"/>
                    <a:pt x="44448" y="10443"/>
                    <a:pt x="44394" y="10503"/>
                  </a:cubicBezTo>
                  <a:cubicBezTo>
                    <a:pt x="44367" y="10533"/>
                    <a:pt x="44341" y="10565"/>
                    <a:pt x="44314" y="10595"/>
                  </a:cubicBezTo>
                  <a:cubicBezTo>
                    <a:pt x="44286" y="10629"/>
                    <a:pt x="44259" y="10663"/>
                    <a:pt x="44230" y="10696"/>
                  </a:cubicBezTo>
                  <a:cubicBezTo>
                    <a:pt x="44206" y="10729"/>
                    <a:pt x="44180" y="10761"/>
                    <a:pt x="44156" y="10793"/>
                  </a:cubicBezTo>
                  <a:cubicBezTo>
                    <a:pt x="44106" y="10862"/>
                    <a:pt x="44055" y="10932"/>
                    <a:pt x="44010" y="11005"/>
                  </a:cubicBezTo>
                  <a:cubicBezTo>
                    <a:pt x="43946" y="11110"/>
                    <a:pt x="43881" y="11214"/>
                    <a:pt x="43822" y="11323"/>
                  </a:cubicBezTo>
                  <a:cubicBezTo>
                    <a:pt x="43782" y="11399"/>
                    <a:pt x="43739" y="11477"/>
                    <a:pt x="43702" y="11555"/>
                  </a:cubicBezTo>
                  <a:cubicBezTo>
                    <a:pt x="43648" y="11673"/>
                    <a:pt x="43593" y="11790"/>
                    <a:pt x="43546" y="11910"/>
                  </a:cubicBezTo>
                  <a:cubicBezTo>
                    <a:pt x="43449" y="12154"/>
                    <a:pt x="43357" y="12399"/>
                    <a:pt x="43282" y="12651"/>
                  </a:cubicBezTo>
                  <a:cubicBezTo>
                    <a:pt x="43208" y="12900"/>
                    <a:pt x="43139" y="13148"/>
                    <a:pt x="43072" y="13397"/>
                  </a:cubicBezTo>
                  <a:cubicBezTo>
                    <a:pt x="43005" y="13644"/>
                    <a:pt x="42940" y="13893"/>
                    <a:pt x="42867" y="14139"/>
                  </a:cubicBezTo>
                  <a:cubicBezTo>
                    <a:pt x="42791" y="14394"/>
                    <a:pt x="42716" y="14650"/>
                    <a:pt x="42641" y="14905"/>
                  </a:cubicBezTo>
                  <a:cubicBezTo>
                    <a:pt x="42572" y="15112"/>
                    <a:pt x="42503" y="15319"/>
                    <a:pt x="42424" y="15521"/>
                  </a:cubicBezTo>
                  <a:cubicBezTo>
                    <a:pt x="42376" y="15644"/>
                    <a:pt x="42329" y="15768"/>
                    <a:pt x="42276" y="15888"/>
                  </a:cubicBezTo>
                  <a:cubicBezTo>
                    <a:pt x="42239" y="15972"/>
                    <a:pt x="42202" y="16054"/>
                    <a:pt x="42164" y="16138"/>
                  </a:cubicBezTo>
                  <a:cubicBezTo>
                    <a:pt x="42067" y="16341"/>
                    <a:pt x="41968" y="16543"/>
                    <a:pt x="41858" y="16738"/>
                  </a:cubicBezTo>
                  <a:cubicBezTo>
                    <a:pt x="41819" y="16810"/>
                    <a:pt x="41779" y="16880"/>
                    <a:pt x="41738" y="16951"/>
                  </a:cubicBezTo>
                  <a:cubicBezTo>
                    <a:pt x="41732" y="16955"/>
                    <a:pt x="41727" y="16960"/>
                    <a:pt x="41723" y="16966"/>
                  </a:cubicBezTo>
                  <a:cubicBezTo>
                    <a:pt x="41628" y="17058"/>
                    <a:pt x="41533" y="17150"/>
                    <a:pt x="41436" y="17242"/>
                  </a:cubicBezTo>
                  <a:cubicBezTo>
                    <a:pt x="41204" y="17459"/>
                    <a:pt x="40968" y="17673"/>
                    <a:pt x="40723" y="17875"/>
                  </a:cubicBezTo>
                  <a:cubicBezTo>
                    <a:pt x="40583" y="17991"/>
                    <a:pt x="40442" y="18105"/>
                    <a:pt x="40298" y="18216"/>
                  </a:cubicBezTo>
                  <a:cubicBezTo>
                    <a:pt x="40190" y="18298"/>
                    <a:pt x="40081" y="18379"/>
                    <a:pt x="39970" y="18459"/>
                  </a:cubicBezTo>
                  <a:cubicBezTo>
                    <a:pt x="39704" y="18647"/>
                    <a:pt x="39436" y="18832"/>
                    <a:pt x="39158" y="19001"/>
                  </a:cubicBezTo>
                  <a:cubicBezTo>
                    <a:pt x="39039" y="19075"/>
                    <a:pt x="38919" y="19149"/>
                    <a:pt x="38798" y="19219"/>
                  </a:cubicBezTo>
                  <a:cubicBezTo>
                    <a:pt x="38679" y="19288"/>
                    <a:pt x="38559" y="19355"/>
                    <a:pt x="38439" y="19421"/>
                  </a:cubicBezTo>
                  <a:cubicBezTo>
                    <a:pt x="38194" y="19550"/>
                    <a:pt x="37948" y="19675"/>
                    <a:pt x="37695" y="19789"/>
                  </a:cubicBezTo>
                  <a:cubicBezTo>
                    <a:pt x="37571" y="19844"/>
                    <a:pt x="37448" y="19900"/>
                    <a:pt x="37323" y="19951"/>
                  </a:cubicBezTo>
                  <a:cubicBezTo>
                    <a:pt x="37198" y="20001"/>
                    <a:pt x="37074" y="20051"/>
                    <a:pt x="36949" y="20100"/>
                  </a:cubicBezTo>
                  <a:cubicBezTo>
                    <a:pt x="36780" y="20161"/>
                    <a:pt x="36612" y="20221"/>
                    <a:pt x="36441" y="20275"/>
                  </a:cubicBezTo>
                  <a:cubicBezTo>
                    <a:pt x="36310" y="20316"/>
                    <a:pt x="36181" y="20358"/>
                    <a:pt x="36050" y="20394"/>
                  </a:cubicBezTo>
                  <a:cubicBezTo>
                    <a:pt x="35789" y="20467"/>
                    <a:pt x="35526" y="20532"/>
                    <a:pt x="35262" y="20592"/>
                  </a:cubicBezTo>
                  <a:cubicBezTo>
                    <a:pt x="35053" y="20637"/>
                    <a:pt x="34831" y="20685"/>
                    <a:pt x="34608" y="20723"/>
                  </a:cubicBezTo>
                  <a:cubicBezTo>
                    <a:pt x="34429" y="20754"/>
                    <a:pt x="34249" y="20783"/>
                    <a:pt x="34069" y="20811"/>
                  </a:cubicBezTo>
                  <a:cubicBezTo>
                    <a:pt x="33844" y="20846"/>
                    <a:pt x="33617" y="20878"/>
                    <a:pt x="33391" y="20901"/>
                  </a:cubicBezTo>
                  <a:cubicBezTo>
                    <a:pt x="33209" y="20921"/>
                    <a:pt x="33027" y="20937"/>
                    <a:pt x="32846" y="20950"/>
                  </a:cubicBezTo>
                  <a:cubicBezTo>
                    <a:pt x="32840" y="20950"/>
                    <a:pt x="32824" y="20951"/>
                    <a:pt x="32808" y="20952"/>
                  </a:cubicBezTo>
                  <a:cubicBezTo>
                    <a:pt x="32822" y="20945"/>
                    <a:pt x="32837" y="20937"/>
                    <a:pt x="32851" y="20930"/>
                  </a:cubicBezTo>
                  <a:cubicBezTo>
                    <a:pt x="33041" y="20831"/>
                    <a:pt x="33230" y="20728"/>
                    <a:pt x="33413" y="20615"/>
                  </a:cubicBezTo>
                  <a:cubicBezTo>
                    <a:pt x="33521" y="20548"/>
                    <a:pt x="33630" y="20482"/>
                    <a:pt x="33735" y="20410"/>
                  </a:cubicBezTo>
                  <a:cubicBezTo>
                    <a:pt x="33840" y="20340"/>
                    <a:pt x="33945" y="20268"/>
                    <a:pt x="34048" y="20194"/>
                  </a:cubicBezTo>
                  <a:cubicBezTo>
                    <a:pt x="34227" y="20068"/>
                    <a:pt x="34404" y="19937"/>
                    <a:pt x="34573" y="19797"/>
                  </a:cubicBezTo>
                  <a:cubicBezTo>
                    <a:pt x="34718" y="19678"/>
                    <a:pt x="34861" y="19556"/>
                    <a:pt x="35001" y="19430"/>
                  </a:cubicBezTo>
                  <a:cubicBezTo>
                    <a:pt x="35203" y="19322"/>
                    <a:pt x="35405" y="19212"/>
                    <a:pt x="35599" y="19089"/>
                  </a:cubicBezTo>
                  <a:cubicBezTo>
                    <a:pt x="35709" y="19021"/>
                    <a:pt x="35818" y="18952"/>
                    <a:pt x="35925" y="18879"/>
                  </a:cubicBezTo>
                  <a:cubicBezTo>
                    <a:pt x="36032" y="18806"/>
                    <a:pt x="36138" y="18732"/>
                    <a:pt x="36244" y="18657"/>
                  </a:cubicBezTo>
                  <a:cubicBezTo>
                    <a:pt x="36423" y="18530"/>
                    <a:pt x="36599" y="18399"/>
                    <a:pt x="36771" y="18260"/>
                  </a:cubicBezTo>
                  <a:cubicBezTo>
                    <a:pt x="36973" y="18097"/>
                    <a:pt x="37174" y="17934"/>
                    <a:pt x="37368" y="17762"/>
                  </a:cubicBezTo>
                  <a:cubicBezTo>
                    <a:pt x="37568" y="17584"/>
                    <a:pt x="37764" y="17404"/>
                    <a:pt x="37951" y="17215"/>
                  </a:cubicBezTo>
                  <a:cubicBezTo>
                    <a:pt x="38141" y="17023"/>
                    <a:pt x="38329" y="16828"/>
                    <a:pt x="38506" y="16625"/>
                  </a:cubicBezTo>
                  <a:cubicBezTo>
                    <a:pt x="38833" y="16250"/>
                    <a:pt x="39141" y="15858"/>
                    <a:pt x="39421" y="15446"/>
                  </a:cubicBezTo>
                  <a:cubicBezTo>
                    <a:pt x="39717" y="15012"/>
                    <a:pt x="39996" y="14562"/>
                    <a:pt x="40228" y="14090"/>
                  </a:cubicBezTo>
                  <a:cubicBezTo>
                    <a:pt x="40327" y="13891"/>
                    <a:pt x="40422" y="13692"/>
                    <a:pt x="40507" y="13486"/>
                  </a:cubicBezTo>
                  <a:cubicBezTo>
                    <a:pt x="40567" y="13342"/>
                    <a:pt x="40626" y="13196"/>
                    <a:pt x="40681" y="13050"/>
                  </a:cubicBezTo>
                  <a:cubicBezTo>
                    <a:pt x="40768" y="12869"/>
                    <a:pt x="40853" y="12688"/>
                    <a:pt x="40931" y="12505"/>
                  </a:cubicBezTo>
                  <a:cubicBezTo>
                    <a:pt x="40983" y="12381"/>
                    <a:pt x="41034" y="12259"/>
                    <a:pt x="41081" y="12133"/>
                  </a:cubicBezTo>
                  <a:cubicBezTo>
                    <a:pt x="41129" y="12002"/>
                    <a:pt x="41177" y="11871"/>
                    <a:pt x="41222" y="11739"/>
                  </a:cubicBezTo>
                  <a:cubicBezTo>
                    <a:pt x="41268" y="11603"/>
                    <a:pt x="41310" y="11464"/>
                    <a:pt x="41349" y="11326"/>
                  </a:cubicBezTo>
                  <a:cubicBezTo>
                    <a:pt x="41386" y="11192"/>
                    <a:pt x="41423" y="11056"/>
                    <a:pt x="41453" y="10920"/>
                  </a:cubicBezTo>
                  <a:cubicBezTo>
                    <a:pt x="41473" y="10824"/>
                    <a:pt x="41495" y="10732"/>
                    <a:pt x="41513" y="10636"/>
                  </a:cubicBezTo>
                  <a:cubicBezTo>
                    <a:pt x="41538" y="10499"/>
                    <a:pt x="41565" y="10362"/>
                    <a:pt x="41583" y="10225"/>
                  </a:cubicBezTo>
                  <a:cubicBezTo>
                    <a:pt x="41597" y="10133"/>
                    <a:pt x="41608" y="10040"/>
                    <a:pt x="41618" y="9947"/>
                  </a:cubicBezTo>
                  <a:cubicBezTo>
                    <a:pt x="41621" y="9901"/>
                    <a:pt x="41625" y="9854"/>
                    <a:pt x="41628" y="9808"/>
                  </a:cubicBezTo>
                  <a:cubicBezTo>
                    <a:pt x="41632" y="9757"/>
                    <a:pt x="41634" y="9708"/>
                    <a:pt x="41635" y="9658"/>
                  </a:cubicBezTo>
                  <a:cubicBezTo>
                    <a:pt x="41635" y="9612"/>
                    <a:pt x="41636" y="9566"/>
                    <a:pt x="41636" y="9519"/>
                  </a:cubicBezTo>
                  <a:cubicBezTo>
                    <a:pt x="41633" y="9427"/>
                    <a:pt x="41630" y="9338"/>
                    <a:pt x="41621" y="9246"/>
                  </a:cubicBezTo>
                  <a:cubicBezTo>
                    <a:pt x="41614" y="9161"/>
                    <a:pt x="41604" y="9077"/>
                    <a:pt x="41591" y="8993"/>
                  </a:cubicBezTo>
                  <a:cubicBezTo>
                    <a:pt x="41584" y="8950"/>
                    <a:pt x="41576" y="8909"/>
                    <a:pt x="41569" y="8867"/>
                  </a:cubicBezTo>
                  <a:cubicBezTo>
                    <a:pt x="41560" y="8821"/>
                    <a:pt x="41551" y="8776"/>
                    <a:pt x="41539" y="8731"/>
                  </a:cubicBezTo>
                  <a:cubicBezTo>
                    <a:pt x="41528" y="8687"/>
                    <a:pt x="41515" y="8643"/>
                    <a:pt x="41501" y="8599"/>
                  </a:cubicBezTo>
                  <a:cubicBezTo>
                    <a:pt x="41472" y="8518"/>
                    <a:pt x="41446" y="8436"/>
                    <a:pt x="41404" y="8360"/>
                  </a:cubicBezTo>
                  <a:cubicBezTo>
                    <a:pt x="41362" y="8283"/>
                    <a:pt x="41323" y="8205"/>
                    <a:pt x="41271" y="8133"/>
                  </a:cubicBezTo>
                  <a:cubicBezTo>
                    <a:pt x="41241" y="8091"/>
                    <a:pt x="41212" y="8048"/>
                    <a:pt x="41181" y="8008"/>
                  </a:cubicBezTo>
                  <a:cubicBezTo>
                    <a:pt x="41141" y="7784"/>
                    <a:pt x="41096" y="7560"/>
                    <a:pt x="41037" y="7339"/>
                  </a:cubicBezTo>
                  <a:cubicBezTo>
                    <a:pt x="40974" y="7106"/>
                    <a:pt x="40910" y="6874"/>
                    <a:pt x="40830" y="6646"/>
                  </a:cubicBezTo>
                  <a:cubicBezTo>
                    <a:pt x="40723" y="6335"/>
                    <a:pt x="40604" y="6025"/>
                    <a:pt x="40463" y="5726"/>
                  </a:cubicBezTo>
                  <a:cubicBezTo>
                    <a:pt x="40369" y="5526"/>
                    <a:pt x="40271" y="5328"/>
                    <a:pt x="40163" y="5135"/>
                  </a:cubicBezTo>
                  <a:cubicBezTo>
                    <a:pt x="40054" y="4945"/>
                    <a:pt x="39943" y="4757"/>
                    <a:pt x="39824" y="4575"/>
                  </a:cubicBezTo>
                  <a:cubicBezTo>
                    <a:pt x="39682" y="4358"/>
                    <a:pt x="39538" y="4144"/>
                    <a:pt x="39382" y="3938"/>
                  </a:cubicBezTo>
                  <a:cubicBezTo>
                    <a:pt x="39223" y="3729"/>
                    <a:pt x="39060" y="3523"/>
                    <a:pt x="38887" y="3325"/>
                  </a:cubicBezTo>
                  <a:cubicBezTo>
                    <a:pt x="38704" y="3117"/>
                    <a:pt x="38518" y="2911"/>
                    <a:pt x="38321" y="2717"/>
                  </a:cubicBezTo>
                  <a:cubicBezTo>
                    <a:pt x="38161" y="2562"/>
                    <a:pt x="38001" y="2411"/>
                    <a:pt x="37831" y="2267"/>
                  </a:cubicBezTo>
                  <a:cubicBezTo>
                    <a:pt x="37669" y="2132"/>
                    <a:pt x="37507" y="1999"/>
                    <a:pt x="37335" y="1878"/>
                  </a:cubicBezTo>
                  <a:cubicBezTo>
                    <a:pt x="37086" y="1702"/>
                    <a:pt x="36831" y="1534"/>
                    <a:pt x="36564" y="1387"/>
                  </a:cubicBezTo>
                  <a:cubicBezTo>
                    <a:pt x="36363" y="1278"/>
                    <a:pt x="36160" y="1170"/>
                    <a:pt x="35951" y="1078"/>
                  </a:cubicBezTo>
                  <a:cubicBezTo>
                    <a:pt x="35742" y="986"/>
                    <a:pt x="35532" y="897"/>
                    <a:pt x="35317" y="822"/>
                  </a:cubicBezTo>
                  <a:cubicBezTo>
                    <a:pt x="35061" y="732"/>
                    <a:pt x="34802" y="650"/>
                    <a:pt x="34538" y="587"/>
                  </a:cubicBezTo>
                  <a:cubicBezTo>
                    <a:pt x="34263" y="524"/>
                    <a:pt x="33986" y="466"/>
                    <a:pt x="33706" y="428"/>
                  </a:cubicBezTo>
                  <a:cubicBezTo>
                    <a:pt x="33650" y="420"/>
                    <a:pt x="33593" y="413"/>
                    <a:pt x="33538" y="406"/>
                  </a:cubicBezTo>
                  <a:cubicBezTo>
                    <a:pt x="33647" y="390"/>
                    <a:pt x="33757" y="376"/>
                    <a:pt x="33867" y="364"/>
                  </a:cubicBezTo>
                  <a:cubicBezTo>
                    <a:pt x="34000" y="350"/>
                    <a:pt x="34132" y="338"/>
                    <a:pt x="34266" y="327"/>
                  </a:cubicBezTo>
                  <a:cubicBezTo>
                    <a:pt x="34513" y="312"/>
                    <a:pt x="34761" y="300"/>
                    <a:pt x="35009" y="300"/>
                  </a:cubicBezTo>
                  <a:close/>
                  <a:moveTo>
                    <a:pt x="33981" y="19911"/>
                  </a:moveTo>
                  <a:cubicBezTo>
                    <a:pt x="33713" y="20102"/>
                    <a:pt x="33444" y="20290"/>
                    <a:pt x="33164" y="20461"/>
                  </a:cubicBezTo>
                  <a:cubicBezTo>
                    <a:pt x="33024" y="20547"/>
                    <a:pt x="32884" y="20631"/>
                    <a:pt x="32741" y="20712"/>
                  </a:cubicBezTo>
                  <a:cubicBezTo>
                    <a:pt x="32601" y="20790"/>
                    <a:pt x="32460" y="20868"/>
                    <a:pt x="32318" y="20945"/>
                  </a:cubicBezTo>
                  <a:lnTo>
                    <a:pt x="32316" y="20946"/>
                  </a:lnTo>
                  <a:cubicBezTo>
                    <a:pt x="32314" y="20947"/>
                    <a:pt x="32312" y="20948"/>
                    <a:pt x="32311" y="20948"/>
                  </a:cubicBezTo>
                  <a:cubicBezTo>
                    <a:pt x="32295" y="20958"/>
                    <a:pt x="32275" y="20968"/>
                    <a:pt x="32256" y="20977"/>
                  </a:cubicBezTo>
                  <a:cubicBezTo>
                    <a:pt x="32151" y="20979"/>
                    <a:pt x="32047" y="20981"/>
                    <a:pt x="31942" y="20981"/>
                  </a:cubicBezTo>
                  <a:cubicBezTo>
                    <a:pt x="31884" y="20981"/>
                    <a:pt x="31827" y="20980"/>
                    <a:pt x="31770" y="20980"/>
                  </a:cubicBezTo>
                  <a:cubicBezTo>
                    <a:pt x="31587" y="20977"/>
                    <a:pt x="31406" y="20974"/>
                    <a:pt x="31223" y="20963"/>
                  </a:cubicBezTo>
                  <a:cubicBezTo>
                    <a:pt x="31090" y="20956"/>
                    <a:pt x="30954" y="20948"/>
                    <a:pt x="30820" y="20939"/>
                  </a:cubicBezTo>
                  <a:cubicBezTo>
                    <a:pt x="30460" y="20910"/>
                    <a:pt x="30100" y="20874"/>
                    <a:pt x="29743" y="20820"/>
                  </a:cubicBezTo>
                  <a:cubicBezTo>
                    <a:pt x="29566" y="20794"/>
                    <a:pt x="29389" y="20765"/>
                    <a:pt x="29213" y="20731"/>
                  </a:cubicBezTo>
                  <a:cubicBezTo>
                    <a:pt x="29175" y="20724"/>
                    <a:pt x="29138" y="20716"/>
                    <a:pt x="29100" y="20709"/>
                  </a:cubicBezTo>
                  <a:lnTo>
                    <a:pt x="29100" y="20709"/>
                  </a:lnTo>
                  <a:cubicBezTo>
                    <a:pt x="29324" y="20721"/>
                    <a:pt x="29550" y="20729"/>
                    <a:pt x="29775" y="20729"/>
                  </a:cubicBezTo>
                  <a:cubicBezTo>
                    <a:pt x="29843" y="20729"/>
                    <a:pt x="29911" y="20728"/>
                    <a:pt x="29979" y="20727"/>
                  </a:cubicBezTo>
                  <a:cubicBezTo>
                    <a:pt x="30199" y="20721"/>
                    <a:pt x="30417" y="20712"/>
                    <a:pt x="30637" y="20693"/>
                  </a:cubicBezTo>
                  <a:cubicBezTo>
                    <a:pt x="30890" y="20671"/>
                    <a:pt x="31143" y="20645"/>
                    <a:pt x="31396" y="20611"/>
                  </a:cubicBezTo>
                  <a:cubicBezTo>
                    <a:pt x="31648" y="20577"/>
                    <a:pt x="31901" y="20538"/>
                    <a:pt x="32151" y="20485"/>
                  </a:cubicBezTo>
                  <a:cubicBezTo>
                    <a:pt x="32402" y="20432"/>
                    <a:pt x="32654" y="20376"/>
                    <a:pt x="32900" y="20302"/>
                  </a:cubicBezTo>
                  <a:cubicBezTo>
                    <a:pt x="33107" y="20240"/>
                    <a:pt x="33311" y="20174"/>
                    <a:pt x="33513" y="20097"/>
                  </a:cubicBezTo>
                  <a:cubicBezTo>
                    <a:pt x="33670" y="20037"/>
                    <a:pt x="33826" y="19976"/>
                    <a:pt x="33981" y="19911"/>
                  </a:cubicBezTo>
                  <a:close/>
                  <a:moveTo>
                    <a:pt x="8080" y="16696"/>
                  </a:moveTo>
                  <a:cubicBezTo>
                    <a:pt x="8104" y="16714"/>
                    <a:pt x="8127" y="16731"/>
                    <a:pt x="8150" y="16748"/>
                  </a:cubicBezTo>
                  <a:cubicBezTo>
                    <a:pt x="8330" y="16882"/>
                    <a:pt x="8525" y="16994"/>
                    <a:pt x="8721" y="17101"/>
                  </a:cubicBezTo>
                  <a:cubicBezTo>
                    <a:pt x="8801" y="17143"/>
                    <a:pt x="8888" y="17186"/>
                    <a:pt x="8971" y="17222"/>
                  </a:cubicBezTo>
                  <a:cubicBezTo>
                    <a:pt x="9056" y="17258"/>
                    <a:pt x="9138" y="17295"/>
                    <a:pt x="9226" y="17325"/>
                  </a:cubicBezTo>
                  <a:cubicBezTo>
                    <a:pt x="9284" y="17343"/>
                    <a:pt x="9341" y="17363"/>
                    <a:pt x="9398" y="17381"/>
                  </a:cubicBezTo>
                  <a:cubicBezTo>
                    <a:pt x="9584" y="17534"/>
                    <a:pt x="9772" y="17683"/>
                    <a:pt x="9966" y="17824"/>
                  </a:cubicBezTo>
                  <a:cubicBezTo>
                    <a:pt x="10173" y="17976"/>
                    <a:pt x="10382" y="18128"/>
                    <a:pt x="10598" y="18268"/>
                  </a:cubicBezTo>
                  <a:cubicBezTo>
                    <a:pt x="10738" y="18357"/>
                    <a:pt x="10879" y="18446"/>
                    <a:pt x="11023" y="18527"/>
                  </a:cubicBezTo>
                  <a:cubicBezTo>
                    <a:pt x="11096" y="18566"/>
                    <a:pt x="11182" y="18616"/>
                    <a:pt x="11257" y="18650"/>
                  </a:cubicBezTo>
                  <a:cubicBezTo>
                    <a:pt x="11377" y="18707"/>
                    <a:pt x="11497" y="18760"/>
                    <a:pt x="11621" y="18804"/>
                  </a:cubicBezTo>
                  <a:cubicBezTo>
                    <a:pt x="11742" y="18848"/>
                    <a:pt x="11865" y="18893"/>
                    <a:pt x="11989" y="18923"/>
                  </a:cubicBezTo>
                  <a:cubicBezTo>
                    <a:pt x="12119" y="18954"/>
                    <a:pt x="12248" y="18985"/>
                    <a:pt x="12381" y="19006"/>
                  </a:cubicBezTo>
                  <a:cubicBezTo>
                    <a:pt x="12462" y="19019"/>
                    <a:pt x="12544" y="19031"/>
                    <a:pt x="12626" y="19041"/>
                  </a:cubicBezTo>
                  <a:cubicBezTo>
                    <a:pt x="12668" y="19105"/>
                    <a:pt x="12712" y="19169"/>
                    <a:pt x="12757" y="19232"/>
                  </a:cubicBezTo>
                  <a:cubicBezTo>
                    <a:pt x="12837" y="19343"/>
                    <a:pt x="12916" y="19454"/>
                    <a:pt x="13001" y="19561"/>
                  </a:cubicBezTo>
                  <a:cubicBezTo>
                    <a:pt x="13136" y="19730"/>
                    <a:pt x="13276" y="19896"/>
                    <a:pt x="13425" y="20055"/>
                  </a:cubicBezTo>
                  <a:cubicBezTo>
                    <a:pt x="13568" y="20208"/>
                    <a:pt x="13715" y="20358"/>
                    <a:pt x="13871" y="20499"/>
                  </a:cubicBezTo>
                  <a:cubicBezTo>
                    <a:pt x="14051" y="20664"/>
                    <a:pt x="14237" y="20825"/>
                    <a:pt x="14433" y="20971"/>
                  </a:cubicBezTo>
                  <a:cubicBezTo>
                    <a:pt x="14528" y="21042"/>
                    <a:pt x="14623" y="21111"/>
                    <a:pt x="14720" y="21179"/>
                  </a:cubicBezTo>
                  <a:cubicBezTo>
                    <a:pt x="14513" y="21132"/>
                    <a:pt x="14306" y="21079"/>
                    <a:pt x="14104" y="21013"/>
                  </a:cubicBezTo>
                  <a:cubicBezTo>
                    <a:pt x="13925" y="20955"/>
                    <a:pt x="13747" y="20893"/>
                    <a:pt x="13570" y="20829"/>
                  </a:cubicBezTo>
                  <a:cubicBezTo>
                    <a:pt x="13361" y="20751"/>
                    <a:pt x="13142" y="20667"/>
                    <a:pt x="12924" y="20580"/>
                  </a:cubicBezTo>
                  <a:cubicBezTo>
                    <a:pt x="12747" y="20510"/>
                    <a:pt x="12571" y="20440"/>
                    <a:pt x="12396" y="20365"/>
                  </a:cubicBezTo>
                  <a:cubicBezTo>
                    <a:pt x="12226" y="20294"/>
                    <a:pt x="12055" y="20220"/>
                    <a:pt x="11889" y="20140"/>
                  </a:cubicBezTo>
                  <a:cubicBezTo>
                    <a:pt x="11737" y="20068"/>
                    <a:pt x="11588" y="19993"/>
                    <a:pt x="11439" y="19915"/>
                  </a:cubicBezTo>
                  <a:cubicBezTo>
                    <a:pt x="11291" y="19835"/>
                    <a:pt x="11143" y="19753"/>
                    <a:pt x="11001" y="19663"/>
                  </a:cubicBezTo>
                  <a:cubicBezTo>
                    <a:pt x="10930" y="19620"/>
                    <a:pt x="10861" y="19575"/>
                    <a:pt x="10793" y="19528"/>
                  </a:cubicBezTo>
                  <a:cubicBezTo>
                    <a:pt x="10726" y="19483"/>
                    <a:pt x="10659" y="19437"/>
                    <a:pt x="10593" y="19389"/>
                  </a:cubicBezTo>
                  <a:cubicBezTo>
                    <a:pt x="10402" y="19252"/>
                    <a:pt x="10205" y="19104"/>
                    <a:pt x="10016" y="18946"/>
                  </a:cubicBezTo>
                  <a:cubicBezTo>
                    <a:pt x="9860" y="18815"/>
                    <a:pt x="9706" y="18680"/>
                    <a:pt x="9556" y="18541"/>
                  </a:cubicBezTo>
                  <a:cubicBezTo>
                    <a:pt x="9411" y="18402"/>
                    <a:pt x="9266" y="18261"/>
                    <a:pt x="9131" y="18112"/>
                  </a:cubicBezTo>
                  <a:cubicBezTo>
                    <a:pt x="9023" y="17993"/>
                    <a:pt x="8917" y="17873"/>
                    <a:pt x="8813" y="17750"/>
                  </a:cubicBezTo>
                  <a:cubicBezTo>
                    <a:pt x="8710" y="17624"/>
                    <a:pt x="8608" y="17497"/>
                    <a:pt x="8514" y="17365"/>
                  </a:cubicBezTo>
                  <a:cubicBezTo>
                    <a:pt x="8465" y="17298"/>
                    <a:pt x="8418" y="17230"/>
                    <a:pt x="8371" y="17162"/>
                  </a:cubicBezTo>
                  <a:cubicBezTo>
                    <a:pt x="8321" y="17089"/>
                    <a:pt x="8273" y="17015"/>
                    <a:pt x="8227" y="16941"/>
                  </a:cubicBezTo>
                  <a:cubicBezTo>
                    <a:pt x="8181" y="16866"/>
                    <a:pt x="8130" y="16782"/>
                    <a:pt x="8080" y="16696"/>
                  </a:cubicBezTo>
                  <a:close/>
                  <a:moveTo>
                    <a:pt x="17066" y="17261"/>
                  </a:moveTo>
                  <a:cubicBezTo>
                    <a:pt x="17204" y="17439"/>
                    <a:pt x="17349" y="17613"/>
                    <a:pt x="17505" y="17777"/>
                  </a:cubicBezTo>
                  <a:cubicBezTo>
                    <a:pt x="17657" y="17938"/>
                    <a:pt x="17812" y="18095"/>
                    <a:pt x="17976" y="18244"/>
                  </a:cubicBezTo>
                  <a:cubicBezTo>
                    <a:pt x="18164" y="18414"/>
                    <a:pt x="18357" y="18576"/>
                    <a:pt x="18559" y="18730"/>
                  </a:cubicBezTo>
                  <a:cubicBezTo>
                    <a:pt x="18628" y="18782"/>
                    <a:pt x="18695" y="18835"/>
                    <a:pt x="18767" y="18885"/>
                  </a:cubicBezTo>
                  <a:cubicBezTo>
                    <a:pt x="18868" y="18955"/>
                    <a:pt x="18971" y="19028"/>
                    <a:pt x="19080" y="19088"/>
                  </a:cubicBezTo>
                  <a:cubicBezTo>
                    <a:pt x="19194" y="19150"/>
                    <a:pt x="19307" y="19212"/>
                    <a:pt x="19425" y="19266"/>
                  </a:cubicBezTo>
                  <a:cubicBezTo>
                    <a:pt x="19541" y="19319"/>
                    <a:pt x="19656" y="19372"/>
                    <a:pt x="19773" y="19419"/>
                  </a:cubicBezTo>
                  <a:cubicBezTo>
                    <a:pt x="19974" y="19500"/>
                    <a:pt x="20176" y="19580"/>
                    <a:pt x="20382" y="19646"/>
                  </a:cubicBezTo>
                  <a:cubicBezTo>
                    <a:pt x="20780" y="19773"/>
                    <a:pt x="21181" y="19881"/>
                    <a:pt x="21589" y="19960"/>
                  </a:cubicBezTo>
                  <a:cubicBezTo>
                    <a:pt x="21199" y="20161"/>
                    <a:pt x="20795" y="20335"/>
                    <a:pt x="20382" y="20491"/>
                  </a:cubicBezTo>
                  <a:cubicBezTo>
                    <a:pt x="20009" y="20626"/>
                    <a:pt x="19628" y="20747"/>
                    <a:pt x="19245" y="20851"/>
                  </a:cubicBezTo>
                  <a:cubicBezTo>
                    <a:pt x="18841" y="20959"/>
                    <a:pt x="18434" y="21059"/>
                    <a:pt x="18025" y="21148"/>
                  </a:cubicBezTo>
                  <a:cubicBezTo>
                    <a:pt x="17798" y="21196"/>
                    <a:pt x="17570" y="21241"/>
                    <a:pt x="17342" y="21272"/>
                  </a:cubicBezTo>
                  <a:cubicBezTo>
                    <a:pt x="17251" y="21286"/>
                    <a:pt x="17158" y="21297"/>
                    <a:pt x="17067" y="21308"/>
                  </a:cubicBezTo>
                  <a:cubicBezTo>
                    <a:pt x="16975" y="21318"/>
                    <a:pt x="16883" y="21327"/>
                    <a:pt x="16791" y="21334"/>
                  </a:cubicBezTo>
                  <a:cubicBezTo>
                    <a:pt x="16674" y="21342"/>
                    <a:pt x="16551" y="21349"/>
                    <a:pt x="16428" y="21350"/>
                  </a:cubicBezTo>
                  <a:cubicBezTo>
                    <a:pt x="16389" y="21351"/>
                    <a:pt x="16349" y="21351"/>
                    <a:pt x="16309" y="21351"/>
                  </a:cubicBezTo>
                  <a:cubicBezTo>
                    <a:pt x="16270" y="21351"/>
                    <a:pt x="16230" y="21351"/>
                    <a:pt x="16191" y="21350"/>
                  </a:cubicBezTo>
                  <a:cubicBezTo>
                    <a:pt x="16035" y="21347"/>
                    <a:pt x="15879" y="21339"/>
                    <a:pt x="15724" y="21328"/>
                  </a:cubicBezTo>
                  <a:cubicBezTo>
                    <a:pt x="15567" y="21316"/>
                    <a:pt x="15410" y="21301"/>
                    <a:pt x="15254" y="21276"/>
                  </a:cubicBezTo>
                  <a:cubicBezTo>
                    <a:pt x="15214" y="21271"/>
                    <a:pt x="15173" y="21265"/>
                    <a:pt x="15134" y="21258"/>
                  </a:cubicBezTo>
                  <a:cubicBezTo>
                    <a:pt x="14994" y="21171"/>
                    <a:pt x="14859" y="21080"/>
                    <a:pt x="14725" y="20986"/>
                  </a:cubicBezTo>
                  <a:cubicBezTo>
                    <a:pt x="14591" y="20889"/>
                    <a:pt x="14457" y="20791"/>
                    <a:pt x="14331" y="20685"/>
                  </a:cubicBezTo>
                  <a:cubicBezTo>
                    <a:pt x="14210" y="20583"/>
                    <a:pt x="14092" y="20478"/>
                    <a:pt x="13976" y="20371"/>
                  </a:cubicBezTo>
                  <a:cubicBezTo>
                    <a:pt x="13858" y="20258"/>
                    <a:pt x="13741" y="20143"/>
                    <a:pt x="13629" y="20025"/>
                  </a:cubicBezTo>
                  <a:cubicBezTo>
                    <a:pt x="13513" y="19900"/>
                    <a:pt x="13398" y="19774"/>
                    <a:pt x="13289" y="19646"/>
                  </a:cubicBezTo>
                  <a:cubicBezTo>
                    <a:pt x="13178" y="19512"/>
                    <a:pt x="13068" y="19377"/>
                    <a:pt x="12966" y="19237"/>
                  </a:cubicBezTo>
                  <a:cubicBezTo>
                    <a:pt x="12924" y="19179"/>
                    <a:pt x="12882" y="19120"/>
                    <a:pt x="12840" y="19061"/>
                  </a:cubicBezTo>
                  <a:lnTo>
                    <a:pt x="12840" y="19061"/>
                  </a:lnTo>
                  <a:cubicBezTo>
                    <a:pt x="12909" y="19066"/>
                    <a:pt x="12977" y="19071"/>
                    <a:pt x="13044" y="19072"/>
                  </a:cubicBezTo>
                  <a:cubicBezTo>
                    <a:pt x="13083" y="19073"/>
                    <a:pt x="13123" y="19073"/>
                    <a:pt x="13162" y="19073"/>
                  </a:cubicBezTo>
                  <a:cubicBezTo>
                    <a:pt x="13211" y="19073"/>
                    <a:pt x="13259" y="19073"/>
                    <a:pt x="13308" y="19071"/>
                  </a:cubicBezTo>
                  <a:cubicBezTo>
                    <a:pt x="13353" y="19068"/>
                    <a:pt x="13398" y="19066"/>
                    <a:pt x="13443" y="19064"/>
                  </a:cubicBezTo>
                  <a:cubicBezTo>
                    <a:pt x="13536" y="19058"/>
                    <a:pt x="13634" y="19050"/>
                    <a:pt x="13725" y="19037"/>
                  </a:cubicBezTo>
                  <a:cubicBezTo>
                    <a:pt x="13815" y="19026"/>
                    <a:pt x="13905" y="19012"/>
                    <a:pt x="13994" y="18996"/>
                  </a:cubicBezTo>
                  <a:cubicBezTo>
                    <a:pt x="14038" y="18986"/>
                    <a:pt x="14082" y="18977"/>
                    <a:pt x="14127" y="18968"/>
                  </a:cubicBezTo>
                  <a:cubicBezTo>
                    <a:pt x="14218" y="18949"/>
                    <a:pt x="14315" y="18924"/>
                    <a:pt x="14404" y="18895"/>
                  </a:cubicBezTo>
                  <a:cubicBezTo>
                    <a:pt x="14499" y="18865"/>
                    <a:pt x="14592" y="18837"/>
                    <a:pt x="14686" y="18802"/>
                  </a:cubicBezTo>
                  <a:cubicBezTo>
                    <a:pt x="14837" y="18743"/>
                    <a:pt x="14988" y="18684"/>
                    <a:pt x="15132" y="18608"/>
                  </a:cubicBezTo>
                  <a:cubicBezTo>
                    <a:pt x="15208" y="18567"/>
                    <a:pt x="15264" y="18537"/>
                    <a:pt x="15338" y="18494"/>
                  </a:cubicBezTo>
                  <a:cubicBezTo>
                    <a:pt x="15434" y="18438"/>
                    <a:pt x="15530" y="18380"/>
                    <a:pt x="15622" y="18317"/>
                  </a:cubicBezTo>
                  <a:cubicBezTo>
                    <a:pt x="15688" y="18270"/>
                    <a:pt x="15748" y="18229"/>
                    <a:pt x="15813" y="18180"/>
                  </a:cubicBezTo>
                  <a:cubicBezTo>
                    <a:pt x="15926" y="18095"/>
                    <a:pt x="16038" y="18009"/>
                    <a:pt x="16147" y="17919"/>
                  </a:cubicBezTo>
                  <a:cubicBezTo>
                    <a:pt x="16221" y="17860"/>
                    <a:pt x="16292" y="17798"/>
                    <a:pt x="16361" y="17735"/>
                  </a:cubicBezTo>
                  <a:cubicBezTo>
                    <a:pt x="16396" y="17703"/>
                    <a:pt x="16432" y="17672"/>
                    <a:pt x="16467" y="17641"/>
                  </a:cubicBezTo>
                  <a:cubicBezTo>
                    <a:pt x="16581" y="17537"/>
                    <a:pt x="16696" y="17436"/>
                    <a:pt x="16809" y="17332"/>
                  </a:cubicBezTo>
                  <a:cubicBezTo>
                    <a:pt x="16895" y="17310"/>
                    <a:pt x="16980" y="17287"/>
                    <a:pt x="17066" y="17261"/>
                  </a:cubicBezTo>
                  <a:close/>
                  <a:moveTo>
                    <a:pt x="28124" y="20659"/>
                  </a:moveTo>
                  <a:cubicBezTo>
                    <a:pt x="28127" y="20660"/>
                    <a:pt x="28131" y="20661"/>
                    <a:pt x="28134" y="20662"/>
                  </a:cubicBezTo>
                  <a:cubicBezTo>
                    <a:pt x="28614" y="20786"/>
                    <a:pt x="29099" y="20891"/>
                    <a:pt x="29587" y="20968"/>
                  </a:cubicBezTo>
                  <a:cubicBezTo>
                    <a:pt x="29900" y="21019"/>
                    <a:pt x="30215" y="21063"/>
                    <a:pt x="30532" y="21088"/>
                  </a:cubicBezTo>
                  <a:cubicBezTo>
                    <a:pt x="30763" y="21107"/>
                    <a:pt x="30993" y="21124"/>
                    <a:pt x="31223" y="21132"/>
                  </a:cubicBezTo>
                  <a:cubicBezTo>
                    <a:pt x="31432" y="21139"/>
                    <a:pt x="31641" y="21145"/>
                    <a:pt x="31849" y="21145"/>
                  </a:cubicBezTo>
                  <a:cubicBezTo>
                    <a:pt x="31868" y="21145"/>
                    <a:pt x="31888" y="21145"/>
                    <a:pt x="31907" y="21145"/>
                  </a:cubicBezTo>
                  <a:lnTo>
                    <a:pt x="31907" y="21145"/>
                  </a:lnTo>
                  <a:cubicBezTo>
                    <a:pt x="31897" y="21149"/>
                    <a:pt x="31885" y="21153"/>
                    <a:pt x="31874" y="21157"/>
                  </a:cubicBezTo>
                  <a:cubicBezTo>
                    <a:pt x="31717" y="21213"/>
                    <a:pt x="31560" y="21266"/>
                    <a:pt x="31400" y="21310"/>
                  </a:cubicBezTo>
                  <a:cubicBezTo>
                    <a:pt x="31308" y="21336"/>
                    <a:pt x="31215" y="21362"/>
                    <a:pt x="31123" y="21384"/>
                  </a:cubicBezTo>
                  <a:cubicBezTo>
                    <a:pt x="31079" y="21393"/>
                    <a:pt x="31036" y="21402"/>
                    <a:pt x="30993" y="21413"/>
                  </a:cubicBezTo>
                  <a:lnTo>
                    <a:pt x="30991" y="21413"/>
                  </a:lnTo>
                  <a:cubicBezTo>
                    <a:pt x="30989" y="21413"/>
                    <a:pt x="30987" y="21414"/>
                    <a:pt x="30984" y="21414"/>
                  </a:cubicBezTo>
                  <a:cubicBezTo>
                    <a:pt x="30899" y="21431"/>
                    <a:pt x="30809" y="21446"/>
                    <a:pt x="30717" y="21459"/>
                  </a:cubicBezTo>
                  <a:cubicBezTo>
                    <a:pt x="30624" y="21472"/>
                    <a:pt x="30533" y="21480"/>
                    <a:pt x="30439" y="21485"/>
                  </a:cubicBezTo>
                  <a:cubicBezTo>
                    <a:pt x="30371" y="21488"/>
                    <a:pt x="30293" y="21489"/>
                    <a:pt x="30213" y="21489"/>
                  </a:cubicBezTo>
                  <a:cubicBezTo>
                    <a:pt x="30136" y="21488"/>
                    <a:pt x="30057" y="21485"/>
                    <a:pt x="29980" y="21481"/>
                  </a:cubicBezTo>
                  <a:cubicBezTo>
                    <a:pt x="29857" y="21470"/>
                    <a:pt x="29735" y="21461"/>
                    <a:pt x="29614" y="21440"/>
                  </a:cubicBezTo>
                  <a:cubicBezTo>
                    <a:pt x="29536" y="21429"/>
                    <a:pt x="29458" y="21414"/>
                    <a:pt x="29382" y="21396"/>
                  </a:cubicBezTo>
                  <a:cubicBezTo>
                    <a:pt x="29305" y="21379"/>
                    <a:pt x="29228" y="21358"/>
                    <a:pt x="29151" y="21334"/>
                  </a:cubicBezTo>
                  <a:cubicBezTo>
                    <a:pt x="29114" y="21321"/>
                    <a:pt x="29077" y="21309"/>
                    <a:pt x="29039" y="21296"/>
                  </a:cubicBezTo>
                  <a:cubicBezTo>
                    <a:pt x="28976" y="21273"/>
                    <a:pt x="28906" y="21242"/>
                    <a:pt x="28837" y="21208"/>
                  </a:cubicBezTo>
                  <a:cubicBezTo>
                    <a:pt x="28772" y="21176"/>
                    <a:pt x="28701" y="21135"/>
                    <a:pt x="28632" y="21090"/>
                  </a:cubicBezTo>
                  <a:cubicBezTo>
                    <a:pt x="28599" y="21066"/>
                    <a:pt x="28564" y="21043"/>
                    <a:pt x="28531" y="21020"/>
                  </a:cubicBezTo>
                  <a:cubicBezTo>
                    <a:pt x="28464" y="20970"/>
                    <a:pt x="28398" y="20918"/>
                    <a:pt x="28335" y="20863"/>
                  </a:cubicBezTo>
                  <a:cubicBezTo>
                    <a:pt x="28304" y="20835"/>
                    <a:pt x="28274" y="20808"/>
                    <a:pt x="28243" y="20779"/>
                  </a:cubicBezTo>
                  <a:cubicBezTo>
                    <a:pt x="28203" y="20741"/>
                    <a:pt x="28162" y="20700"/>
                    <a:pt x="28124" y="20659"/>
                  </a:cubicBezTo>
                  <a:close/>
                  <a:moveTo>
                    <a:pt x="24697" y="19916"/>
                  </a:moveTo>
                  <a:cubicBezTo>
                    <a:pt x="24773" y="19981"/>
                    <a:pt x="24849" y="20044"/>
                    <a:pt x="24929" y="20104"/>
                  </a:cubicBezTo>
                  <a:cubicBezTo>
                    <a:pt x="25096" y="20234"/>
                    <a:pt x="25267" y="20357"/>
                    <a:pt x="25444" y="20475"/>
                  </a:cubicBezTo>
                  <a:cubicBezTo>
                    <a:pt x="25425" y="20490"/>
                    <a:pt x="25406" y="20504"/>
                    <a:pt x="25387" y="20519"/>
                  </a:cubicBezTo>
                  <a:cubicBezTo>
                    <a:pt x="25316" y="20571"/>
                    <a:pt x="25244" y="20620"/>
                    <a:pt x="25171" y="20670"/>
                  </a:cubicBezTo>
                  <a:cubicBezTo>
                    <a:pt x="25096" y="20722"/>
                    <a:pt x="25020" y="20773"/>
                    <a:pt x="24943" y="20820"/>
                  </a:cubicBezTo>
                  <a:cubicBezTo>
                    <a:pt x="24826" y="20894"/>
                    <a:pt x="24709" y="20967"/>
                    <a:pt x="24593" y="21041"/>
                  </a:cubicBezTo>
                  <a:cubicBezTo>
                    <a:pt x="24515" y="21090"/>
                    <a:pt x="24437" y="21140"/>
                    <a:pt x="24359" y="21189"/>
                  </a:cubicBezTo>
                  <a:cubicBezTo>
                    <a:pt x="24289" y="21231"/>
                    <a:pt x="24217" y="21273"/>
                    <a:pt x="24147" y="21314"/>
                  </a:cubicBezTo>
                  <a:cubicBezTo>
                    <a:pt x="24040" y="21377"/>
                    <a:pt x="23932" y="21437"/>
                    <a:pt x="23824" y="21496"/>
                  </a:cubicBezTo>
                  <a:cubicBezTo>
                    <a:pt x="23642" y="21590"/>
                    <a:pt x="23459" y="21682"/>
                    <a:pt x="23268" y="21761"/>
                  </a:cubicBezTo>
                  <a:cubicBezTo>
                    <a:pt x="23157" y="21808"/>
                    <a:pt x="23045" y="21853"/>
                    <a:pt x="22932" y="21896"/>
                  </a:cubicBezTo>
                  <a:cubicBezTo>
                    <a:pt x="23041" y="21784"/>
                    <a:pt x="23148" y="21672"/>
                    <a:pt x="23257" y="21559"/>
                  </a:cubicBezTo>
                  <a:cubicBezTo>
                    <a:pt x="23317" y="21497"/>
                    <a:pt x="23377" y="21436"/>
                    <a:pt x="23436" y="21373"/>
                  </a:cubicBezTo>
                  <a:cubicBezTo>
                    <a:pt x="23466" y="21342"/>
                    <a:pt x="23496" y="21311"/>
                    <a:pt x="23526" y="21280"/>
                  </a:cubicBezTo>
                  <a:cubicBezTo>
                    <a:pt x="23587" y="21209"/>
                    <a:pt x="23648" y="21138"/>
                    <a:pt x="23708" y="21067"/>
                  </a:cubicBezTo>
                  <a:cubicBezTo>
                    <a:pt x="24014" y="20714"/>
                    <a:pt x="24319" y="20359"/>
                    <a:pt x="24624" y="20006"/>
                  </a:cubicBezTo>
                  <a:cubicBezTo>
                    <a:pt x="24648" y="19976"/>
                    <a:pt x="24672" y="19946"/>
                    <a:pt x="24697" y="19916"/>
                  </a:cubicBezTo>
                  <a:close/>
                  <a:moveTo>
                    <a:pt x="26050" y="20157"/>
                  </a:moveTo>
                  <a:cubicBezTo>
                    <a:pt x="26327" y="20242"/>
                    <a:pt x="26607" y="20318"/>
                    <a:pt x="26890" y="20381"/>
                  </a:cubicBezTo>
                  <a:cubicBezTo>
                    <a:pt x="27123" y="20433"/>
                    <a:pt x="27357" y="20482"/>
                    <a:pt x="27593" y="20522"/>
                  </a:cubicBezTo>
                  <a:cubicBezTo>
                    <a:pt x="27633" y="20529"/>
                    <a:pt x="27674" y="20536"/>
                    <a:pt x="27714" y="20543"/>
                  </a:cubicBezTo>
                  <a:cubicBezTo>
                    <a:pt x="27750" y="20553"/>
                    <a:pt x="27785" y="20564"/>
                    <a:pt x="27820" y="20574"/>
                  </a:cubicBezTo>
                  <a:cubicBezTo>
                    <a:pt x="27861" y="20626"/>
                    <a:pt x="27901" y="20677"/>
                    <a:pt x="27945" y="20724"/>
                  </a:cubicBezTo>
                  <a:cubicBezTo>
                    <a:pt x="28006" y="20790"/>
                    <a:pt x="28067" y="20858"/>
                    <a:pt x="28134" y="20918"/>
                  </a:cubicBezTo>
                  <a:cubicBezTo>
                    <a:pt x="28198" y="20978"/>
                    <a:pt x="28264" y="21034"/>
                    <a:pt x="28332" y="21088"/>
                  </a:cubicBezTo>
                  <a:cubicBezTo>
                    <a:pt x="28367" y="21114"/>
                    <a:pt x="28401" y="21139"/>
                    <a:pt x="28435" y="21165"/>
                  </a:cubicBezTo>
                  <a:cubicBezTo>
                    <a:pt x="28505" y="21217"/>
                    <a:pt x="28581" y="21261"/>
                    <a:pt x="28655" y="21306"/>
                  </a:cubicBezTo>
                  <a:cubicBezTo>
                    <a:pt x="28694" y="21327"/>
                    <a:pt x="28734" y="21348"/>
                    <a:pt x="28773" y="21369"/>
                  </a:cubicBezTo>
                  <a:cubicBezTo>
                    <a:pt x="28808" y="21384"/>
                    <a:pt x="28842" y="21400"/>
                    <a:pt x="28877" y="21416"/>
                  </a:cubicBezTo>
                  <a:cubicBezTo>
                    <a:pt x="28953" y="21447"/>
                    <a:pt x="29029" y="21478"/>
                    <a:pt x="29108" y="21502"/>
                  </a:cubicBezTo>
                  <a:cubicBezTo>
                    <a:pt x="29190" y="21526"/>
                    <a:pt x="29268" y="21550"/>
                    <a:pt x="29352" y="21567"/>
                  </a:cubicBezTo>
                  <a:cubicBezTo>
                    <a:pt x="29431" y="21585"/>
                    <a:pt x="29511" y="21601"/>
                    <a:pt x="29592" y="21612"/>
                  </a:cubicBezTo>
                  <a:cubicBezTo>
                    <a:pt x="29674" y="21625"/>
                    <a:pt x="29755" y="21634"/>
                    <a:pt x="29837" y="21641"/>
                  </a:cubicBezTo>
                  <a:cubicBezTo>
                    <a:pt x="29920" y="21649"/>
                    <a:pt x="30010" y="21654"/>
                    <a:pt x="30093" y="21656"/>
                  </a:cubicBezTo>
                  <a:cubicBezTo>
                    <a:pt x="30148" y="21657"/>
                    <a:pt x="30203" y="21658"/>
                    <a:pt x="30258" y="21658"/>
                  </a:cubicBezTo>
                  <a:cubicBezTo>
                    <a:pt x="30323" y="21658"/>
                    <a:pt x="30387" y="21657"/>
                    <a:pt x="30451" y="21653"/>
                  </a:cubicBezTo>
                  <a:cubicBezTo>
                    <a:pt x="30547" y="21647"/>
                    <a:pt x="30644" y="21642"/>
                    <a:pt x="30740" y="21630"/>
                  </a:cubicBezTo>
                  <a:cubicBezTo>
                    <a:pt x="30749" y="21629"/>
                    <a:pt x="30759" y="21627"/>
                    <a:pt x="30770" y="21626"/>
                  </a:cubicBezTo>
                  <a:lnTo>
                    <a:pt x="30770" y="21626"/>
                  </a:lnTo>
                  <a:cubicBezTo>
                    <a:pt x="30678" y="21659"/>
                    <a:pt x="30586" y="21691"/>
                    <a:pt x="30494" y="21724"/>
                  </a:cubicBezTo>
                  <a:cubicBezTo>
                    <a:pt x="30406" y="21756"/>
                    <a:pt x="30317" y="21787"/>
                    <a:pt x="30229" y="21818"/>
                  </a:cubicBezTo>
                  <a:cubicBezTo>
                    <a:pt x="30147" y="21846"/>
                    <a:pt x="30065" y="21873"/>
                    <a:pt x="29983" y="21901"/>
                  </a:cubicBezTo>
                  <a:cubicBezTo>
                    <a:pt x="29871" y="21884"/>
                    <a:pt x="29759" y="21866"/>
                    <a:pt x="29648" y="21846"/>
                  </a:cubicBezTo>
                  <a:cubicBezTo>
                    <a:pt x="29469" y="21813"/>
                    <a:pt x="29293" y="21778"/>
                    <a:pt x="29115" y="21739"/>
                  </a:cubicBezTo>
                  <a:cubicBezTo>
                    <a:pt x="29111" y="21739"/>
                    <a:pt x="29108" y="21738"/>
                    <a:pt x="29104" y="21737"/>
                  </a:cubicBezTo>
                  <a:cubicBezTo>
                    <a:pt x="28817" y="21674"/>
                    <a:pt x="28526" y="21609"/>
                    <a:pt x="28240" y="21530"/>
                  </a:cubicBezTo>
                  <a:cubicBezTo>
                    <a:pt x="28074" y="21485"/>
                    <a:pt x="27909" y="21440"/>
                    <a:pt x="27746" y="21387"/>
                  </a:cubicBezTo>
                  <a:cubicBezTo>
                    <a:pt x="27625" y="21348"/>
                    <a:pt x="27505" y="21306"/>
                    <a:pt x="27385" y="21264"/>
                  </a:cubicBezTo>
                  <a:cubicBezTo>
                    <a:pt x="27174" y="21184"/>
                    <a:pt x="26962" y="21101"/>
                    <a:pt x="26757" y="21007"/>
                  </a:cubicBezTo>
                  <a:cubicBezTo>
                    <a:pt x="26629" y="20948"/>
                    <a:pt x="26500" y="20891"/>
                    <a:pt x="26375" y="20827"/>
                  </a:cubicBezTo>
                  <a:cubicBezTo>
                    <a:pt x="26303" y="20791"/>
                    <a:pt x="26230" y="20754"/>
                    <a:pt x="26159" y="20716"/>
                  </a:cubicBezTo>
                  <a:lnTo>
                    <a:pt x="26157" y="20715"/>
                  </a:lnTo>
                  <a:lnTo>
                    <a:pt x="26156" y="20715"/>
                  </a:lnTo>
                  <a:cubicBezTo>
                    <a:pt x="26017" y="20639"/>
                    <a:pt x="25876" y="20563"/>
                    <a:pt x="25739" y="20477"/>
                  </a:cubicBezTo>
                  <a:cubicBezTo>
                    <a:pt x="25735" y="20475"/>
                    <a:pt x="25729" y="20471"/>
                    <a:pt x="25724" y="20469"/>
                  </a:cubicBezTo>
                  <a:cubicBezTo>
                    <a:pt x="25751" y="20446"/>
                    <a:pt x="25776" y="20423"/>
                    <a:pt x="25802" y="20400"/>
                  </a:cubicBezTo>
                  <a:cubicBezTo>
                    <a:pt x="25872" y="20338"/>
                    <a:pt x="25944" y="20267"/>
                    <a:pt x="26008" y="20200"/>
                  </a:cubicBezTo>
                  <a:lnTo>
                    <a:pt x="26010" y="20200"/>
                  </a:lnTo>
                  <a:cubicBezTo>
                    <a:pt x="26022" y="20186"/>
                    <a:pt x="26036" y="20171"/>
                    <a:pt x="26050" y="20157"/>
                  </a:cubicBezTo>
                  <a:close/>
                  <a:moveTo>
                    <a:pt x="41314" y="17600"/>
                  </a:moveTo>
                  <a:cubicBezTo>
                    <a:pt x="41301" y="17618"/>
                    <a:pt x="41287" y="17638"/>
                    <a:pt x="41274" y="17656"/>
                  </a:cubicBezTo>
                  <a:cubicBezTo>
                    <a:pt x="41219" y="17731"/>
                    <a:pt x="41164" y="17805"/>
                    <a:pt x="41107" y="17879"/>
                  </a:cubicBezTo>
                  <a:cubicBezTo>
                    <a:pt x="41053" y="17951"/>
                    <a:pt x="40996" y="18021"/>
                    <a:pt x="40937" y="18090"/>
                  </a:cubicBezTo>
                  <a:cubicBezTo>
                    <a:pt x="40853" y="18188"/>
                    <a:pt x="40767" y="18289"/>
                    <a:pt x="40672" y="18384"/>
                  </a:cubicBezTo>
                  <a:cubicBezTo>
                    <a:pt x="40613" y="18445"/>
                    <a:pt x="40552" y="18505"/>
                    <a:pt x="40491" y="18564"/>
                  </a:cubicBezTo>
                  <a:cubicBezTo>
                    <a:pt x="40362" y="18678"/>
                    <a:pt x="40235" y="18792"/>
                    <a:pt x="40108" y="18907"/>
                  </a:cubicBezTo>
                  <a:cubicBezTo>
                    <a:pt x="40043" y="18967"/>
                    <a:pt x="39976" y="19025"/>
                    <a:pt x="39906" y="19080"/>
                  </a:cubicBezTo>
                  <a:cubicBezTo>
                    <a:pt x="39836" y="19138"/>
                    <a:pt x="39765" y="19195"/>
                    <a:pt x="39695" y="19253"/>
                  </a:cubicBezTo>
                  <a:cubicBezTo>
                    <a:pt x="39625" y="19311"/>
                    <a:pt x="39554" y="19369"/>
                    <a:pt x="39484" y="19426"/>
                  </a:cubicBezTo>
                  <a:cubicBezTo>
                    <a:pt x="39413" y="19484"/>
                    <a:pt x="39343" y="19542"/>
                    <a:pt x="39272" y="19600"/>
                  </a:cubicBezTo>
                  <a:cubicBezTo>
                    <a:pt x="39133" y="19705"/>
                    <a:pt x="38992" y="19809"/>
                    <a:pt x="38850" y="19911"/>
                  </a:cubicBezTo>
                  <a:cubicBezTo>
                    <a:pt x="38742" y="19988"/>
                    <a:pt x="38636" y="20064"/>
                    <a:pt x="38526" y="20135"/>
                  </a:cubicBezTo>
                  <a:cubicBezTo>
                    <a:pt x="38452" y="20185"/>
                    <a:pt x="38378" y="20234"/>
                    <a:pt x="38303" y="20281"/>
                  </a:cubicBezTo>
                  <a:cubicBezTo>
                    <a:pt x="38116" y="20395"/>
                    <a:pt x="37927" y="20504"/>
                    <a:pt x="37734" y="20609"/>
                  </a:cubicBezTo>
                  <a:cubicBezTo>
                    <a:pt x="37577" y="20693"/>
                    <a:pt x="37419" y="20774"/>
                    <a:pt x="37260" y="20853"/>
                  </a:cubicBezTo>
                  <a:cubicBezTo>
                    <a:pt x="37143" y="20909"/>
                    <a:pt x="37027" y="20966"/>
                    <a:pt x="36908" y="21018"/>
                  </a:cubicBezTo>
                  <a:cubicBezTo>
                    <a:pt x="36791" y="21071"/>
                    <a:pt x="36673" y="21125"/>
                    <a:pt x="36554" y="21176"/>
                  </a:cubicBezTo>
                  <a:cubicBezTo>
                    <a:pt x="36474" y="21209"/>
                    <a:pt x="36395" y="21243"/>
                    <a:pt x="36315" y="21275"/>
                  </a:cubicBezTo>
                  <a:cubicBezTo>
                    <a:pt x="36274" y="21291"/>
                    <a:pt x="36233" y="21306"/>
                    <a:pt x="36192" y="21321"/>
                  </a:cubicBezTo>
                  <a:cubicBezTo>
                    <a:pt x="35855" y="21443"/>
                    <a:pt x="35515" y="21549"/>
                    <a:pt x="35172" y="21647"/>
                  </a:cubicBezTo>
                  <a:cubicBezTo>
                    <a:pt x="34994" y="21698"/>
                    <a:pt x="34817" y="21749"/>
                    <a:pt x="34638" y="21795"/>
                  </a:cubicBezTo>
                  <a:cubicBezTo>
                    <a:pt x="34463" y="21840"/>
                    <a:pt x="34287" y="21883"/>
                    <a:pt x="34109" y="21922"/>
                  </a:cubicBezTo>
                  <a:cubicBezTo>
                    <a:pt x="33884" y="21968"/>
                    <a:pt x="33657" y="22008"/>
                    <a:pt x="33428" y="22042"/>
                  </a:cubicBezTo>
                  <a:cubicBezTo>
                    <a:pt x="33337" y="22056"/>
                    <a:pt x="33244" y="22070"/>
                    <a:pt x="33153" y="22081"/>
                  </a:cubicBezTo>
                  <a:cubicBezTo>
                    <a:pt x="33063" y="22092"/>
                    <a:pt x="32973" y="22101"/>
                    <a:pt x="32882" y="22108"/>
                  </a:cubicBezTo>
                  <a:cubicBezTo>
                    <a:pt x="32775" y="22113"/>
                    <a:pt x="32669" y="22118"/>
                    <a:pt x="32563" y="22118"/>
                  </a:cubicBezTo>
                  <a:cubicBezTo>
                    <a:pt x="32535" y="22118"/>
                    <a:pt x="32507" y="22118"/>
                    <a:pt x="32480" y="22117"/>
                  </a:cubicBezTo>
                  <a:cubicBezTo>
                    <a:pt x="32344" y="22114"/>
                    <a:pt x="32207" y="22110"/>
                    <a:pt x="32071" y="22104"/>
                  </a:cubicBezTo>
                  <a:cubicBezTo>
                    <a:pt x="31856" y="22095"/>
                    <a:pt x="31640" y="22084"/>
                    <a:pt x="31426" y="22069"/>
                  </a:cubicBezTo>
                  <a:cubicBezTo>
                    <a:pt x="31080" y="22041"/>
                    <a:pt x="30729" y="22004"/>
                    <a:pt x="30378" y="21958"/>
                  </a:cubicBezTo>
                  <a:cubicBezTo>
                    <a:pt x="30432" y="21938"/>
                    <a:pt x="30487" y="21920"/>
                    <a:pt x="30540" y="21900"/>
                  </a:cubicBezTo>
                  <a:cubicBezTo>
                    <a:pt x="30720" y="21835"/>
                    <a:pt x="30901" y="21773"/>
                    <a:pt x="31080" y="21705"/>
                  </a:cubicBezTo>
                  <a:cubicBezTo>
                    <a:pt x="31299" y="21620"/>
                    <a:pt x="31517" y="21536"/>
                    <a:pt x="31728" y="21436"/>
                  </a:cubicBezTo>
                  <a:cubicBezTo>
                    <a:pt x="31826" y="21388"/>
                    <a:pt x="31926" y="21341"/>
                    <a:pt x="32024" y="21293"/>
                  </a:cubicBezTo>
                  <a:cubicBezTo>
                    <a:pt x="32033" y="21289"/>
                    <a:pt x="32042" y="21286"/>
                    <a:pt x="32051" y="21282"/>
                  </a:cubicBezTo>
                  <a:cubicBezTo>
                    <a:pt x="32172" y="21235"/>
                    <a:pt x="32292" y="21187"/>
                    <a:pt x="32409" y="21137"/>
                  </a:cubicBezTo>
                  <a:cubicBezTo>
                    <a:pt x="32560" y="21133"/>
                    <a:pt x="32709" y="21127"/>
                    <a:pt x="32856" y="21119"/>
                  </a:cubicBezTo>
                  <a:cubicBezTo>
                    <a:pt x="33133" y="21104"/>
                    <a:pt x="33411" y="21086"/>
                    <a:pt x="33687" y="21058"/>
                  </a:cubicBezTo>
                  <a:cubicBezTo>
                    <a:pt x="33823" y="21044"/>
                    <a:pt x="33959" y="21030"/>
                    <a:pt x="34095" y="21012"/>
                  </a:cubicBezTo>
                  <a:cubicBezTo>
                    <a:pt x="34231" y="20993"/>
                    <a:pt x="34366" y="20973"/>
                    <a:pt x="34501" y="20948"/>
                  </a:cubicBezTo>
                  <a:cubicBezTo>
                    <a:pt x="34727" y="20908"/>
                    <a:pt x="34955" y="20866"/>
                    <a:pt x="35180" y="20811"/>
                  </a:cubicBezTo>
                  <a:cubicBezTo>
                    <a:pt x="35442" y="20746"/>
                    <a:pt x="35704" y="20677"/>
                    <a:pt x="35963" y="20598"/>
                  </a:cubicBezTo>
                  <a:cubicBezTo>
                    <a:pt x="36136" y="20545"/>
                    <a:pt x="36310" y="20493"/>
                    <a:pt x="36481" y="20435"/>
                  </a:cubicBezTo>
                  <a:cubicBezTo>
                    <a:pt x="36611" y="20391"/>
                    <a:pt x="36739" y="20346"/>
                    <a:pt x="36867" y="20299"/>
                  </a:cubicBezTo>
                  <a:cubicBezTo>
                    <a:pt x="37082" y="20221"/>
                    <a:pt x="37298" y="20140"/>
                    <a:pt x="37508" y="20050"/>
                  </a:cubicBezTo>
                  <a:cubicBezTo>
                    <a:pt x="37761" y="19944"/>
                    <a:pt x="38010" y="19832"/>
                    <a:pt x="38254" y="19706"/>
                  </a:cubicBezTo>
                  <a:cubicBezTo>
                    <a:pt x="38464" y="19596"/>
                    <a:pt x="38673" y="19485"/>
                    <a:pt x="38877" y="19365"/>
                  </a:cubicBezTo>
                  <a:cubicBezTo>
                    <a:pt x="39159" y="19199"/>
                    <a:pt x="39439" y="19026"/>
                    <a:pt x="39708" y="18840"/>
                  </a:cubicBezTo>
                  <a:cubicBezTo>
                    <a:pt x="39903" y="18706"/>
                    <a:pt x="40095" y="18570"/>
                    <a:pt x="40285" y="18429"/>
                  </a:cubicBezTo>
                  <a:cubicBezTo>
                    <a:pt x="40503" y="18267"/>
                    <a:pt x="40719" y="18102"/>
                    <a:pt x="40928" y="17929"/>
                  </a:cubicBezTo>
                  <a:cubicBezTo>
                    <a:pt x="41033" y="17841"/>
                    <a:pt x="41138" y="17754"/>
                    <a:pt x="41241" y="17664"/>
                  </a:cubicBezTo>
                  <a:cubicBezTo>
                    <a:pt x="41265" y="17643"/>
                    <a:pt x="41290" y="17621"/>
                    <a:pt x="41314" y="17600"/>
                  </a:cubicBezTo>
                  <a:close/>
                  <a:moveTo>
                    <a:pt x="24523" y="19854"/>
                  </a:moveTo>
                  <a:cubicBezTo>
                    <a:pt x="24516" y="19863"/>
                    <a:pt x="24508" y="19872"/>
                    <a:pt x="24501" y="19881"/>
                  </a:cubicBezTo>
                  <a:cubicBezTo>
                    <a:pt x="24288" y="20127"/>
                    <a:pt x="24075" y="20374"/>
                    <a:pt x="23862" y="20620"/>
                  </a:cubicBezTo>
                  <a:cubicBezTo>
                    <a:pt x="23771" y="20727"/>
                    <a:pt x="23678" y="20832"/>
                    <a:pt x="23587" y="20938"/>
                  </a:cubicBezTo>
                  <a:cubicBezTo>
                    <a:pt x="23526" y="21008"/>
                    <a:pt x="23464" y="21079"/>
                    <a:pt x="23403" y="21150"/>
                  </a:cubicBezTo>
                  <a:cubicBezTo>
                    <a:pt x="23373" y="21180"/>
                    <a:pt x="23343" y="21212"/>
                    <a:pt x="23313" y="21243"/>
                  </a:cubicBezTo>
                  <a:cubicBezTo>
                    <a:pt x="23193" y="21366"/>
                    <a:pt x="23074" y="21491"/>
                    <a:pt x="22954" y="21615"/>
                  </a:cubicBezTo>
                  <a:cubicBezTo>
                    <a:pt x="22894" y="21676"/>
                    <a:pt x="22834" y="21738"/>
                    <a:pt x="22774" y="21801"/>
                  </a:cubicBezTo>
                  <a:cubicBezTo>
                    <a:pt x="22744" y="21831"/>
                    <a:pt x="22714" y="21862"/>
                    <a:pt x="22684" y="21893"/>
                  </a:cubicBezTo>
                  <a:cubicBezTo>
                    <a:pt x="22630" y="21944"/>
                    <a:pt x="22575" y="21996"/>
                    <a:pt x="22521" y="22047"/>
                  </a:cubicBezTo>
                  <a:cubicBezTo>
                    <a:pt x="22493" y="22056"/>
                    <a:pt x="22466" y="22065"/>
                    <a:pt x="22437" y="22074"/>
                  </a:cubicBezTo>
                  <a:cubicBezTo>
                    <a:pt x="22314" y="22116"/>
                    <a:pt x="22191" y="22157"/>
                    <a:pt x="22066" y="22192"/>
                  </a:cubicBezTo>
                  <a:cubicBezTo>
                    <a:pt x="21939" y="22227"/>
                    <a:pt x="21812" y="22263"/>
                    <a:pt x="21684" y="22293"/>
                  </a:cubicBezTo>
                  <a:cubicBezTo>
                    <a:pt x="21601" y="22314"/>
                    <a:pt x="21516" y="22333"/>
                    <a:pt x="21432" y="22351"/>
                  </a:cubicBezTo>
                  <a:cubicBezTo>
                    <a:pt x="21228" y="22393"/>
                    <a:pt x="21022" y="22433"/>
                    <a:pt x="20814" y="22458"/>
                  </a:cubicBezTo>
                  <a:cubicBezTo>
                    <a:pt x="20649" y="22477"/>
                    <a:pt x="20484" y="22493"/>
                    <a:pt x="20319" y="22507"/>
                  </a:cubicBezTo>
                  <a:cubicBezTo>
                    <a:pt x="20117" y="22522"/>
                    <a:pt x="19916" y="22533"/>
                    <a:pt x="19714" y="22533"/>
                  </a:cubicBezTo>
                  <a:cubicBezTo>
                    <a:pt x="19704" y="22533"/>
                    <a:pt x="19695" y="22533"/>
                    <a:pt x="19685" y="22533"/>
                  </a:cubicBezTo>
                  <a:cubicBezTo>
                    <a:pt x="19551" y="22532"/>
                    <a:pt x="19418" y="22530"/>
                    <a:pt x="19284" y="22524"/>
                  </a:cubicBezTo>
                  <a:cubicBezTo>
                    <a:pt x="19199" y="22519"/>
                    <a:pt x="19113" y="22514"/>
                    <a:pt x="19027" y="22507"/>
                  </a:cubicBezTo>
                  <a:cubicBezTo>
                    <a:pt x="18811" y="22490"/>
                    <a:pt x="18596" y="22466"/>
                    <a:pt x="18382" y="22430"/>
                  </a:cubicBezTo>
                  <a:cubicBezTo>
                    <a:pt x="18213" y="22401"/>
                    <a:pt x="18044" y="22370"/>
                    <a:pt x="17875" y="22335"/>
                  </a:cubicBezTo>
                  <a:cubicBezTo>
                    <a:pt x="17663" y="22289"/>
                    <a:pt x="17452" y="22237"/>
                    <a:pt x="17244" y="22177"/>
                  </a:cubicBezTo>
                  <a:cubicBezTo>
                    <a:pt x="17113" y="22139"/>
                    <a:pt x="16983" y="22101"/>
                    <a:pt x="16853" y="22056"/>
                  </a:cubicBezTo>
                  <a:cubicBezTo>
                    <a:pt x="16768" y="22027"/>
                    <a:pt x="16682" y="21997"/>
                    <a:pt x="16598" y="21966"/>
                  </a:cubicBezTo>
                  <a:cubicBezTo>
                    <a:pt x="16406" y="21893"/>
                    <a:pt x="16215" y="21819"/>
                    <a:pt x="16029" y="21734"/>
                  </a:cubicBezTo>
                  <a:cubicBezTo>
                    <a:pt x="15953" y="21700"/>
                    <a:pt x="15878" y="21664"/>
                    <a:pt x="15803" y="21629"/>
                  </a:cubicBezTo>
                  <a:cubicBezTo>
                    <a:pt x="15729" y="21592"/>
                    <a:pt x="15656" y="21555"/>
                    <a:pt x="15583" y="21517"/>
                  </a:cubicBezTo>
                  <a:lnTo>
                    <a:pt x="15584" y="21515"/>
                  </a:lnTo>
                  <a:cubicBezTo>
                    <a:pt x="15570" y="21508"/>
                    <a:pt x="15555" y="21500"/>
                    <a:pt x="15540" y="21492"/>
                  </a:cubicBezTo>
                  <a:lnTo>
                    <a:pt x="15540" y="21492"/>
                  </a:lnTo>
                  <a:cubicBezTo>
                    <a:pt x="15559" y="21493"/>
                    <a:pt x="15577" y="21495"/>
                    <a:pt x="15597" y="21496"/>
                  </a:cubicBezTo>
                  <a:cubicBezTo>
                    <a:pt x="15794" y="21509"/>
                    <a:pt x="15992" y="21517"/>
                    <a:pt x="16190" y="21517"/>
                  </a:cubicBezTo>
                  <a:cubicBezTo>
                    <a:pt x="16270" y="21517"/>
                    <a:pt x="16349" y="21516"/>
                    <a:pt x="16428" y="21513"/>
                  </a:cubicBezTo>
                  <a:cubicBezTo>
                    <a:pt x="16648" y="21504"/>
                    <a:pt x="16868" y="21493"/>
                    <a:pt x="17088" y="21469"/>
                  </a:cubicBezTo>
                  <a:cubicBezTo>
                    <a:pt x="17365" y="21438"/>
                    <a:pt x="17640" y="21399"/>
                    <a:pt x="17913" y="21348"/>
                  </a:cubicBezTo>
                  <a:cubicBezTo>
                    <a:pt x="18146" y="21304"/>
                    <a:pt x="18377" y="21258"/>
                    <a:pt x="18607" y="21206"/>
                  </a:cubicBezTo>
                  <a:cubicBezTo>
                    <a:pt x="18930" y="21133"/>
                    <a:pt x="19252" y="21056"/>
                    <a:pt x="19569" y="20962"/>
                  </a:cubicBezTo>
                  <a:cubicBezTo>
                    <a:pt x="19701" y="20923"/>
                    <a:pt x="19833" y="20884"/>
                    <a:pt x="19963" y="20840"/>
                  </a:cubicBezTo>
                  <a:cubicBezTo>
                    <a:pt x="20082" y="20801"/>
                    <a:pt x="20200" y="20759"/>
                    <a:pt x="20318" y="20716"/>
                  </a:cubicBezTo>
                  <a:cubicBezTo>
                    <a:pt x="20776" y="20551"/>
                    <a:pt x="21220" y="20347"/>
                    <a:pt x="21649" y="20119"/>
                  </a:cubicBezTo>
                  <a:cubicBezTo>
                    <a:pt x="21720" y="20082"/>
                    <a:pt x="21789" y="20045"/>
                    <a:pt x="21858" y="20007"/>
                  </a:cubicBezTo>
                  <a:cubicBezTo>
                    <a:pt x="21933" y="20020"/>
                    <a:pt x="22008" y="20031"/>
                    <a:pt x="22083" y="20043"/>
                  </a:cubicBezTo>
                  <a:cubicBezTo>
                    <a:pt x="22165" y="20057"/>
                    <a:pt x="22248" y="20067"/>
                    <a:pt x="22332" y="20075"/>
                  </a:cubicBezTo>
                  <a:cubicBezTo>
                    <a:pt x="22377" y="20079"/>
                    <a:pt x="22423" y="20081"/>
                    <a:pt x="22468" y="20085"/>
                  </a:cubicBezTo>
                  <a:cubicBezTo>
                    <a:pt x="22508" y="20085"/>
                    <a:pt x="22550" y="20086"/>
                    <a:pt x="22591" y="20086"/>
                  </a:cubicBezTo>
                  <a:cubicBezTo>
                    <a:pt x="22693" y="20080"/>
                    <a:pt x="22791" y="20077"/>
                    <a:pt x="22892" y="20064"/>
                  </a:cubicBezTo>
                  <a:cubicBezTo>
                    <a:pt x="22966" y="20056"/>
                    <a:pt x="23040" y="20046"/>
                    <a:pt x="23113" y="20036"/>
                  </a:cubicBezTo>
                  <a:cubicBezTo>
                    <a:pt x="23160" y="20036"/>
                    <a:pt x="23207" y="20034"/>
                    <a:pt x="23254" y="20031"/>
                  </a:cubicBezTo>
                  <a:cubicBezTo>
                    <a:pt x="23328" y="20027"/>
                    <a:pt x="23428" y="20023"/>
                    <a:pt x="23501" y="20015"/>
                  </a:cubicBezTo>
                  <a:cubicBezTo>
                    <a:pt x="23620" y="20001"/>
                    <a:pt x="23738" y="19988"/>
                    <a:pt x="23855" y="19970"/>
                  </a:cubicBezTo>
                  <a:cubicBezTo>
                    <a:pt x="24079" y="19938"/>
                    <a:pt x="24302" y="19900"/>
                    <a:pt x="24523" y="19854"/>
                  </a:cubicBezTo>
                  <a:close/>
                  <a:moveTo>
                    <a:pt x="25597" y="20575"/>
                  </a:moveTo>
                  <a:cubicBezTo>
                    <a:pt x="25757" y="20678"/>
                    <a:pt x="25918" y="20776"/>
                    <a:pt x="26085" y="20865"/>
                  </a:cubicBezTo>
                  <a:cubicBezTo>
                    <a:pt x="26284" y="20973"/>
                    <a:pt x="26485" y="21077"/>
                    <a:pt x="26692" y="21169"/>
                  </a:cubicBezTo>
                  <a:cubicBezTo>
                    <a:pt x="26944" y="21281"/>
                    <a:pt x="27197" y="21390"/>
                    <a:pt x="27458" y="21478"/>
                  </a:cubicBezTo>
                  <a:cubicBezTo>
                    <a:pt x="27700" y="21562"/>
                    <a:pt x="27946" y="21639"/>
                    <a:pt x="28194" y="21702"/>
                  </a:cubicBezTo>
                  <a:cubicBezTo>
                    <a:pt x="28444" y="21767"/>
                    <a:pt x="28694" y="21826"/>
                    <a:pt x="28946" y="21881"/>
                  </a:cubicBezTo>
                  <a:cubicBezTo>
                    <a:pt x="29171" y="21931"/>
                    <a:pt x="29398" y="21980"/>
                    <a:pt x="29625" y="22017"/>
                  </a:cubicBezTo>
                  <a:cubicBezTo>
                    <a:pt x="29629" y="22017"/>
                    <a:pt x="29632" y="22018"/>
                    <a:pt x="29636" y="22018"/>
                  </a:cubicBezTo>
                  <a:cubicBezTo>
                    <a:pt x="29250" y="22148"/>
                    <a:pt x="28864" y="22279"/>
                    <a:pt x="28477" y="22409"/>
                  </a:cubicBezTo>
                  <a:cubicBezTo>
                    <a:pt x="28388" y="22439"/>
                    <a:pt x="28298" y="22469"/>
                    <a:pt x="28208" y="22500"/>
                  </a:cubicBezTo>
                  <a:cubicBezTo>
                    <a:pt x="28163" y="22515"/>
                    <a:pt x="28118" y="22530"/>
                    <a:pt x="28073" y="22545"/>
                  </a:cubicBezTo>
                  <a:cubicBezTo>
                    <a:pt x="27981" y="22573"/>
                    <a:pt x="27888" y="22602"/>
                    <a:pt x="27796" y="22630"/>
                  </a:cubicBezTo>
                  <a:cubicBezTo>
                    <a:pt x="27610" y="22685"/>
                    <a:pt x="27424" y="22743"/>
                    <a:pt x="27238" y="22796"/>
                  </a:cubicBezTo>
                  <a:cubicBezTo>
                    <a:pt x="27005" y="22862"/>
                    <a:pt x="26772" y="22927"/>
                    <a:pt x="26536" y="22985"/>
                  </a:cubicBezTo>
                  <a:cubicBezTo>
                    <a:pt x="26348" y="23032"/>
                    <a:pt x="26161" y="23076"/>
                    <a:pt x="25972" y="23117"/>
                  </a:cubicBezTo>
                  <a:cubicBezTo>
                    <a:pt x="25671" y="23179"/>
                    <a:pt x="25369" y="23236"/>
                    <a:pt x="25065" y="23280"/>
                  </a:cubicBezTo>
                  <a:cubicBezTo>
                    <a:pt x="24823" y="23316"/>
                    <a:pt x="24578" y="23341"/>
                    <a:pt x="24333" y="23360"/>
                  </a:cubicBezTo>
                  <a:cubicBezTo>
                    <a:pt x="24209" y="23367"/>
                    <a:pt x="24087" y="23373"/>
                    <a:pt x="23963" y="23376"/>
                  </a:cubicBezTo>
                  <a:cubicBezTo>
                    <a:pt x="23905" y="23377"/>
                    <a:pt x="23846" y="23377"/>
                    <a:pt x="23788" y="23377"/>
                  </a:cubicBezTo>
                  <a:cubicBezTo>
                    <a:pt x="23764" y="23377"/>
                    <a:pt x="23740" y="23377"/>
                    <a:pt x="23716" y="23377"/>
                  </a:cubicBezTo>
                  <a:cubicBezTo>
                    <a:pt x="23583" y="23377"/>
                    <a:pt x="23452" y="23377"/>
                    <a:pt x="23319" y="23371"/>
                  </a:cubicBezTo>
                  <a:cubicBezTo>
                    <a:pt x="23230" y="23368"/>
                    <a:pt x="23141" y="23363"/>
                    <a:pt x="23053" y="23356"/>
                  </a:cubicBezTo>
                  <a:cubicBezTo>
                    <a:pt x="22933" y="23346"/>
                    <a:pt x="22800" y="23336"/>
                    <a:pt x="22670" y="23315"/>
                  </a:cubicBezTo>
                  <a:cubicBezTo>
                    <a:pt x="22583" y="23302"/>
                    <a:pt x="22498" y="23286"/>
                    <a:pt x="22412" y="23267"/>
                  </a:cubicBezTo>
                  <a:cubicBezTo>
                    <a:pt x="22348" y="23253"/>
                    <a:pt x="22274" y="23233"/>
                    <a:pt x="22201" y="23206"/>
                  </a:cubicBezTo>
                  <a:cubicBezTo>
                    <a:pt x="22136" y="23184"/>
                    <a:pt x="22064" y="23154"/>
                    <a:pt x="21993" y="23122"/>
                  </a:cubicBezTo>
                  <a:cubicBezTo>
                    <a:pt x="21942" y="23099"/>
                    <a:pt x="21891" y="23076"/>
                    <a:pt x="21839" y="23054"/>
                  </a:cubicBezTo>
                  <a:cubicBezTo>
                    <a:pt x="21848" y="23017"/>
                    <a:pt x="21857" y="22980"/>
                    <a:pt x="21867" y="22943"/>
                  </a:cubicBezTo>
                  <a:cubicBezTo>
                    <a:pt x="21878" y="22920"/>
                    <a:pt x="21888" y="22898"/>
                    <a:pt x="21899" y="22875"/>
                  </a:cubicBezTo>
                  <a:cubicBezTo>
                    <a:pt x="21915" y="22853"/>
                    <a:pt x="21932" y="22831"/>
                    <a:pt x="21949" y="22809"/>
                  </a:cubicBezTo>
                  <a:lnTo>
                    <a:pt x="22014" y="22745"/>
                  </a:lnTo>
                  <a:cubicBezTo>
                    <a:pt x="22066" y="22701"/>
                    <a:pt x="22120" y="22657"/>
                    <a:pt x="22175" y="22615"/>
                  </a:cubicBezTo>
                  <a:cubicBezTo>
                    <a:pt x="22201" y="22592"/>
                    <a:pt x="22228" y="22570"/>
                    <a:pt x="22254" y="22547"/>
                  </a:cubicBezTo>
                  <a:cubicBezTo>
                    <a:pt x="22287" y="22515"/>
                    <a:pt x="22320" y="22484"/>
                    <a:pt x="22354" y="22453"/>
                  </a:cubicBezTo>
                  <a:cubicBezTo>
                    <a:pt x="22445" y="22368"/>
                    <a:pt x="22535" y="22282"/>
                    <a:pt x="22626" y="22197"/>
                  </a:cubicBezTo>
                  <a:cubicBezTo>
                    <a:pt x="22645" y="22179"/>
                    <a:pt x="22663" y="22162"/>
                    <a:pt x="22680" y="22146"/>
                  </a:cubicBezTo>
                  <a:cubicBezTo>
                    <a:pt x="22735" y="22126"/>
                    <a:pt x="22788" y="22107"/>
                    <a:pt x="22842" y="22087"/>
                  </a:cubicBezTo>
                  <a:cubicBezTo>
                    <a:pt x="22964" y="22043"/>
                    <a:pt x="23087" y="21998"/>
                    <a:pt x="23208" y="21950"/>
                  </a:cubicBezTo>
                  <a:cubicBezTo>
                    <a:pt x="23326" y="21903"/>
                    <a:pt x="23444" y="21858"/>
                    <a:pt x="23558" y="21806"/>
                  </a:cubicBezTo>
                  <a:cubicBezTo>
                    <a:pt x="23750" y="21720"/>
                    <a:pt x="23938" y="21627"/>
                    <a:pt x="24123" y="21527"/>
                  </a:cubicBezTo>
                  <a:cubicBezTo>
                    <a:pt x="24195" y="21489"/>
                    <a:pt x="24267" y="21448"/>
                    <a:pt x="24340" y="21408"/>
                  </a:cubicBezTo>
                  <a:cubicBezTo>
                    <a:pt x="24376" y="21388"/>
                    <a:pt x="24410" y="21368"/>
                    <a:pt x="24446" y="21348"/>
                  </a:cubicBezTo>
                  <a:cubicBezTo>
                    <a:pt x="24563" y="21273"/>
                    <a:pt x="24679" y="21199"/>
                    <a:pt x="24796" y="21125"/>
                  </a:cubicBezTo>
                  <a:cubicBezTo>
                    <a:pt x="24873" y="21077"/>
                    <a:pt x="24951" y="21027"/>
                    <a:pt x="25029" y="20977"/>
                  </a:cubicBezTo>
                  <a:lnTo>
                    <a:pt x="25145" y="20903"/>
                  </a:lnTo>
                  <a:cubicBezTo>
                    <a:pt x="25223" y="20849"/>
                    <a:pt x="25301" y="20797"/>
                    <a:pt x="25377" y="20741"/>
                  </a:cubicBezTo>
                  <a:cubicBezTo>
                    <a:pt x="25451" y="20689"/>
                    <a:pt x="25523" y="20634"/>
                    <a:pt x="25594" y="20578"/>
                  </a:cubicBezTo>
                  <a:cubicBezTo>
                    <a:pt x="25595" y="20578"/>
                    <a:pt x="25596" y="20577"/>
                    <a:pt x="25597" y="20575"/>
                  </a:cubicBezTo>
                  <a:close/>
                  <a:moveTo>
                    <a:pt x="30895" y="0"/>
                  </a:moveTo>
                  <a:cubicBezTo>
                    <a:pt x="30876" y="0"/>
                    <a:pt x="30857" y="0"/>
                    <a:pt x="30838" y="1"/>
                  </a:cubicBezTo>
                  <a:cubicBezTo>
                    <a:pt x="30609" y="2"/>
                    <a:pt x="30380" y="9"/>
                    <a:pt x="30152" y="26"/>
                  </a:cubicBezTo>
                  <a:cubicBezTo>
                    <a:pt x="29883" y="47"/>
                    <a:pt x="29613" y="70"/>
                    <a:pt x="29346" y="111"/>
                  </a:cubicBezTo>
                  <a:cubicBezTo>
                    <a:pt x="29073" y="153"/>
                    <a:pt x="28802" y="201"/>
                    <a:pt x="28535" y="271"/>
                  </a:cubicBezTo>
                  <a:cubicBezTo>
                    <a:pt x="28264" y="340"/>
                    <a:pt x="27994" y="417"/>
                    <a:pt x="27729" y="510"/>
                  </a:cubicBezTo>
                  <a:cubicBezTo>
                    <a:pt x="27618" y="548"/>
                    <a:pt x="27509" y="587"/>
                    <a:pt x="27399" y="628"/>
                  </a:cubicBezTo>
                  <a:cubicBezTo>
                    <a:pt x="27250" y="650"/>
                    <a:pt x="27101" y="676"/>
                    <a:pt x="26954" y="708"/>
                  </a:cubicBezTo>
                  <a:cubicBezTo>
                    <a:pt x="26704" y="763"/>
                    <a:pt x="26453" y="823"/>
                    <a:pt x="26209" y="905"/>
                  </a:cubicBezTo>
                  <a:cubicBezTo>
                    <a:pt x="25997" y="977"/>
                    <a:pt x="25783" y="1054"/>
                    <a:pt x="25578" y="1144"/>
                  </a:cubicBezTo>
                  <a:cubicBezTo>
                    <a:pt x="25327" y="1255"/>
                    <a:pt x="25080" y="1371"/>
                    <a:pt x="24843" y="1508"/>
                  </a:cubicBezTo>
                  <a:cubicBezTo>
                    <a:pt x="24611" y="1641"/>
                    <a:pt x="24383" y="1781"/>
                    <a:pt x="24163" y="1936"/>
                  </a:cubicBezTo>
                  <a:cubicBezTo>
                    <a:pt x="23976" y="2069"/>
                    <a:pt x="23789" y="2202"/>
                    <a:pt x="23611" y="2347"/>
                  </a:cubicBezTo>
                  <a:cubicBezTo>
                    <a:pt x="23500" y="2438"/>
                    <a:pt x="23389" y="2531"/>
                    <a:pt x="23281" y="2625"/>
                  </a:cubicBezTo>
                  <a:cubicBezTo>
                    <a:pt x="23156" y="2573"/>
                    <a:pt x="23030" y="2524"/>
                    <a:pt x="22903" y="2476"/>
                  </a:cubicBezTo>
                  <a:cubicBezTo>
                    <a:pt x="22652" y="2383"/>
                    <a:pt x="22400" y="2292"/>
                    <a:pt x="22145" y="2212"/>
                  </a:cubicBezTo>
                  <a:cubicBezTo>
                    <a:pt x="21892" y="2135"/>
                    <a:pt x="21639" y="2060"/>
                    <a:pt x="21382" y="1995"/>
                  </a:cubicBezTo>
                  <a:cubicBezTo>
                    <a:pt x="20912" y="1875"/>
                    <a:pt x="20437" y="1773"/>
                    <a:pt x="19956" y="1704"/>
                  </a:cubicBezTo>
                  <a:cubicBezTo>
                    <a:pt x="19424" y="1628"/>
                    <a:pt x="18887" y="1576"/>
                    <a:pt x="18349" y="1561"/>
                  </a:cubicBezTo>
                  <a:cubicBezTo>
                    <a:pt x="18244" y="1557"/>
                    <a:pt x="18140" y="1554"/>
                    <a:pt x="18035" y="1554"/>
                  </a:cubicBezTo>
                  <a:cubicBezTo>
                    <a:pt x="18006" y="1554"/>
                    <a:pt x="17976" y="1554"/>
                    <a:pt x="17947" y="1555"/>
                  </a:cubicBezTo>
                  <a:cubicBezTo>
                    <a:pt x="17814" y="1556"/>
                    <a:pt x="17680" y="1557"/>
                    <a:pt x="17547" y="1563"/>
                  </a:cubicBezTo>
                  <a:cubicBezTo>
                    <a:pt x="17323" y="1572"/>
                    <a:pt x="17099" y="1585"/>
                    <a:pt x="16875" y="1602"/>
                  </a:cubicBezTo>
                  <a:cubicBezTo>
                    <a:pt x="16547" y="1628"/>
                    <a:pt x="16222" y="1661"/>
                    <a:pt x="15897" y="1712"/>
                  </a:cubicBezTo>
                  <a:cubicBezTo>
                    <a:pt x="15617" y="1756"/>
                    <a:pt x="15339" y="1810"/>
                    <a:pt x="15062" y="1870"/>
                  </a:cubicBezTo>
                  <a:cubicBezTo>
                    <a:pt x="14828" y="1921"/>
                    <a:pt x="14595" y="1979"/>
                    <a:pt x="14364" y="2041"/>
                  </a:cubicBezTo>
                  <a:cubicBezTo>
                    <a:pt x="14227" y="2079"/>
                    <a:pt x="14091" y="2116"/>
                    <a:pt x="13955" y="2157"/>
                  </a:cubicBezTo>
                  <a:cubicBezTo>
                    <a:pt x="13821" y="2197"/>
                    <a:pt x="13687" y="2240"/>
                    <a:pt x="13553" y="2281"/>
                  </a:cubicBezTo>
                  <a:cubicBezTo>
                    <a:pt x="13285" y="2366"/>
                    <a:pt x="13018" y="2454"/>
                    <a:pt x="12757" y="2555"/>
                  </a:cubicBezTo>
                  <a:cubicBezTo>
                    <a:pt x="12498" y="2655"/>
                    <a:pt x="12240" y="2764"/>
                    <a:pt x="11988" y="2882"/>
                  </a:cubicBezTo>
                  <a:cubicBezTo>
                    <a:pt x="11735" y="3000"/>
                    <a:pt x="11485" y="3120"/>
                    <a:pt x="11238" y="3249"/>
                  </a:cubicBezTo>
                  <a:cubicBezTo>
                    <a:pt x="11032" y="3356"/>
                    <a:pt x="10828" y="3465"/>
                    <a:pt x="10627" y="3583"/>
                  </a:cubicBezTo>
                  <a:cubicBezTo>
                    <a:pt x="10471" y="3675"/>
                    <a:pt x="10314" y="3767"/>
                    <a:pt x="10164" y="3868"/>
                  </a:cubicBezTo>
                  <a:cubicBezTo>
                    <a:pt x="10049" y="3943"/>
                    <a:pt x="9937" y="4020"/>
                    <a:pt x="9827" y="4099"/>
                  </a:cubicBezTo>
                  <a:cubicBezTo>
                    <a:pt x="9750" y="4153"/>
                    <a:pt x="9672" y="4210"/>
                    <a:pt x="9598" y="4265"/>
                  </a:cubicBezTo>
                  <a:cubicBezTo>
                    <a:pt x="9489" y="4347"/>
                    <a:pt x="9381" y="4428"/>
                    <a:pt x="9276" y="4515"/>
                  </a:cubicBezTo>
                  <a:cubicBezTo>
                    <a:pt x="9105" y="4654"/>
                    <a:pt x="8937" y="4801"/>
                    <a:pt x="8781" y="4957"/>
                  </a:cubicBezTo>
                  <a:cubicBezTo>
                    <a:pt x="8690" y="5049"/>
                    <a:pt x="8598" y="5141"/>
                    <a:pt x="8511" y="5238"/>
                  </a:cubicBezTo>
                  <a:cubicBezTo>
                    <a:pt x="8425" y="5335"/>
                    <a:pt x="8340" y="5433"/>
                    <a:pt x="8257" y="5533"/>
                  </a:cubicBezTo>
                  <a:cubicBezTo>
                    <a:pt x="8173" y="5635"/>
                    <a:pt x="8090" y="5739"/>
                    <a:pt x="8012" y="5846"/>
                  </a:cubicBezTo>
                  <a:cubicBezTo>
                    <a:pt x="7936" y="5950"/>
                    <a:pt x="7860" y="6054"/>
                    <a:pt x="7789" y="6161"/>
                  </a:cubicBezTo>
                  <a:cubicBezTo>
                    <a:pt x="7669" y="6345"/>
                    <a:pt x="7552" y="6531"/>
                    <a:pt x="7444" y="6721"/>
                  </a:cubicBezTo>
                  <a:cubicBezTo>
                    <a:pt x="7315" y="6950"/>
                    <a:pt x="7192" y="7181"/>
                    <a:pt x="7075" y="7414"/>
                  </a:cubicBezTo>
                  <a:cubicBezTo>
                    <a:pt x="6972" y="7619"/>
                    <a:pt x="6870" y="7824"/>
                    <a:pt x="6777" y="8032"/>
                  </a:cubicBezTo>
                  <a:cubicBezTo>
                    <a:pt x="6646" y="8318"/>
                    <a:pt x="6522" y="8608"/>
                    <a:pt x="6418" y="8905"/>
                  </a:cubicBezTo>
                  <a:cubicBezTo>
                    <a:pt x="6344" y="9120"/>
                    <a:pt x="6276" y="9336"/>
                    <a:pt x="6218" y="9555"/>
                  </a:cubicBezTo>
                  <a:cubicBezTo>
                    <a:pt x="6150" y="9816"/>
                    <a:pt x="6083" y="10077"/>
                    <a:pt x="6031" y="10343"/>
                  </a:cubicBezTo>
                  <a:cubicBezTo>
                    <a:pt x="5985" y="10568"/>
                    <a:pt x="5942" y="10793"/>
                    <a:pt x="5913" y="11022"/>
                  </a:cubicBezTo>
                  <a:cubicBezTo>
                    <a:pt x="5891" y="11200"/>
                    <a:pt x="5873" y="11378"/>
                    <a:pt x="5859" y="11556"/>
                  </a:cubicBezTo>
                  <a:cubicBezTo>
                    <a:pt x="5852" y="11648"/>
                    <a:pt x="5846" y="11742"/>
                    <a:pt x="5845" y="11835"/>
                  </a:cubicBezTo>
                  <a:cubicBezTo>
                    <a:pt x="5843" y="12065"/>
                    <a:pt x="5847" y="12294"/>
                    <a:pt x="5874" y="12523"/>
                  </a:cubicBezTo>
                  <a:cubicBezTo>
                    <a:pt x="5900" y="12759"/>
                    <a:pt x="5933" y="12994"/>
                    <a:pt x="5985" y="13225"/>
                  </a:cubicBezTo>
                  <a:cubicBezTo>
                    <a:pt x="6011" y="13348"/>
                    <a:pt x="6039" y="13469"/>
                    <a:pt x="6072" y="13589"/>
                  </a:cubicBezTo>
                  <a:cubicBezTo>
                    <a:pt x="6107" y="13710"/>
                    <a:pt x="6143" y="13829"/>
                    <a:pt x="6181" y="13948"/>
                  </a:cubicBezTo>
                  <a:cubicBezTo>
                    <a:pt x="6191" y="13978"/>
                    <a:pt x="6200" y="14008"/>
                    <a:pt x="6211" y="14038"/>
                  </a:cubicBezTo>
                  <a:cubicBezTo>
                    <a:pt x="6159" y="13995"/>
                    <a:pt x="6106" y="13953"/>
                    <a:pt x="6053" y="13910"/>
                  </a:cubicBezTo>
                  <a:cubicBezTo>
                    <a:pt x="5986" y="13859"/>
                    <a:pt x="5913" y="13803"/>
                    <a:pt x="5843" y="13759"/>
                  </a:cubicBezTo>
                  <a:cubicBezTo>
                    <a:pt x="5774" y="13712"/>
                    <a:pt x="5704" y="13672"/>
                    <a:pt x="5631" y="13635"/>
                  </a:cubicBezTo>
                  <a:cubicBezTo>
                    <a:pt x="5593" y="13614"/>
                    <a:pt x="5553" y="13597"/>
                    <a:pt x="5512" y="13581"/>
                  </a:cubicBezTo>
                  <a:cubicBezTo>
                    <a:pt x="5478" y="13568"/>
                    <a:pt x="5443" y="13555"/>
                    <a:pt x="5407" y="13544"/>
                  </a:cubicBezTo>
                  <a:cubicBezTo>
                    <a:pt x="5327" y="13527"/>
                    <a:pt x="5274" y="13513"/>
                    <a:pt x="5192" y="13506"/>
                  </a:cubicBezTo>
                  <a:cubicBezTo>
                    <a:pt x="5155" y="13501"/>
                    <a:pt x="5117" y="13498"/>
                    <a:pt x="5079" y="13495"/>
                  </a:cubicBezTo>
                  <a:cubicBezTo>
                    <a:pt x="5028" y="13493"/>
                    <a:pt x="4980" y="13491"/>
                    <a:pt x="4932" y="13491"/>
                  </a:cubicBezTo>
                  <a:cubicBezTo>
                    <a:pt x="4896" y="13491"/>
                    <a:pt x="4860" y="13492"/>
                    <a:pt x="4823" y="13495"/>
                  </a:cubicBezTo>
                  <a:cubicBezTo>
                    <a:pt x="4736" y="13501"/>
                    <a:pt x="4648" y="13512"/>
                    <a:pt x="4563" y="13525"/>
                  </a:cubicBezTo>
                  <a:cubicBezTo>
                    <a:pt x="4378" y="13561"/>
                    <a:pt x="4193" y="13598"/>
                    <a:pt x="4012" y="13644"/>
                  </a:cubicBezTo>
                  <a:cubicBezTo>
                    <a:pt x="3923" y="13666"/>
                    <a:pt x="3834" y="13691"/>
                    <a:pt x="3747" y="13716"/>
                  </a:cubicBezTo>
                  <a:cubicBezTo>
                    <a:pt x="3659" y="13740"/>
                    <a:pt x="3571" y="13766"/>
                    <a:pt x="3484" y="13792"/>
                  </a:cubicBezTo>
                  <a:cubicBezTo>
                    <a:pt x="3397" y="13822"/>
                    <a:pt x="3302" y="13850"/>
                    <a:pt x="3217" y="13887"/>
                  </a:cubicBezTo>
                  <a:cubicBezTo>
                    <a:pt x="3146" y="13915"/>
                    <a:pt x="3078" y="13946"/>
                    <a:pt x="3011" y="13979"/>
                  </a:cubicBezTo>
                  <a:cubicBezTo>
                    <a:pt x="2870" y="14049"/>
                    <a:pt x="2730" y="14120"/>
                    <a:pt x="2596" y="14201"/>
                  </a:cubicBezTo>
                  <a:cubicBezTo>
                    <a:pt x="2464" y="14281"/>
                    <a:pt x="2332" y="14363"/>
                    <a:pt x="2208" y="14456"/>
                  </a:cubicBezTo>
                  <a:cubicBezTo>
                    <a:pt x="2084" y="14550"/>
                    <a:pt x="1958" y="14646"/>
                    <a:pt x="1838" y="14746"/>
                  </a:cubicBezTo>
                  <a:cubicBezTo>
                    <a:pt x="1713" y="14852"/>
                    <a:pt x="1588" y="14959"/>
                    <a:pt x="1472" y="15074"/>
                  </a:cubicBezTo>
                  <a:cubicBezTo>
                    <a:pt x="1416" y="15126"/>
                    <a:pt x="1363" y="15181"/>
                    <a:pt x="1310" y="15237"/>
                  </a:cubicBezTo>
                  <a:cubicBezTo>
                    <a:pt x="1281" y="15270"/>
                    <a:pt x="1252" y="15303"/>
                    <a:pt x="1222" y="15336"/>
                  </a:cubicBezTo>
                  <a:cubicBezTo>
                    <a:pt x="1192" y="15373"/>
                    <a:pt x="1161" y="15410"/>
                    <a:pt x="1131" y="15447"/>
                  </a:cubicBezTo>
                  <a:cubicBezTo>
                    <a:pt x="1081" y="15510"/>
                    <a:pt x="1034" y="15574"/>
                    <a:pt x="989" y="15639"/>
                  </a:cubicBezTo>
                  <a:cubicBezTo>
                    <a:pt x="968" y="15669"/>
                    <a:pt x="949" y="15698"/>
                    <a:pt x="929" y="15726"/>
                  </a:cubicBezTo>
                  <a:cubicBezTo>
                    <a:pt x="908" y="15760"/>
                    <a:pt x="886" y="15793"/>
                    <a:pt x="865" y="15827"/>
                  </a:cubicBezTo>
                  <a:cubicBezTo>
                    <a:pt x="826" y="15890"/>
                    <a:pt x="790" y="15956"/>
                    <a:pt x="758" y="16024"/>
                  </a:cubicBezTo>
                  <a:cubicBezTo>
                    <a:pt x="740" y="16064"/>
                    <a:pt x="721" y="16104"/>
                    <a:pt x="703" y="16143"/>
                  </a:cubicBezTo>
                  <a:cubicBezTo>
                    <a:pt x="638" y="16297"/>
                    <a:pt x="576" y="16450"/>
                    <a:pt x="527" y="16609"/>
                  </a:cubicBezTo>
                  <a:cubicBezTo>
                    <a:pt x="461" y="16817"/>
                    <a:pt x="402" y="17026"/>
                    <a:pt x="354" y="17237"/>
                  </a:cubicBezTo>
                  <a:cubicBezTo>
                    <a:pt x="312" y="17425"/>
                    <a:pt x="272" y="17612"/>
                    <a:pt x="236" y="17802"/>
                  </a:cubicBezTo>
                  <a:cubicBezTo>
                    <a:pt x="200" y="17991"/>
                    <a:pt x="162" y="18179"/>
                    <a:pt x="131" y="18370"/>
                  </a:cubicBezTo>
                  <a:cubicBezTo>
                    <a:pt x="93" y="18601"/>
                    <a:pt x="58" y="18833"/>
                    <a:pt x="40" y="19067"/>
                  </a:cubicBezTo>
                  <a:cubicBezTo>
                    <a:pt x="33" y="19154"/>
                    <a:pt x="25" y="19242"/>
                    <a:pt x="21" y="19329"/>
                  </a:cubicBezTo>
                  <a:cubicBezTo>
                    <a:pt x="17" y="19413"/>
                    <a:pt x="12" y="19497"/>
                    <a:pt x="7" y="19580"/>
                  </a:cubicBezTo>
                  <a:cubicBezTo>
                    <a:pt x="4" y="19664"/>
                    <a:pt x="2" y="19747"/>
                    <a:pt x="0" y="19832"/>
                  </a:cubicBezTo>
                  <a:cubicBezTo>
                    <a:pt x="2" y="19873"/>
                    <a:pt x="2" y="19915"/>
                    <a:pt x="2" y="19956"/>
                  </a:cubicBezTo>
                  <a:cubicBezTo>
                    <a:pt x="4" y="19998"/>
                    <a:pt x="6" y="20041"/>
                    <a:pt x="9" y="20082"/>
                  </a:cubicBezTo>
                  <a:cubicBezTo>
                    <a:pt x="14" y="20159"/>
                    <a:pt x="22" y="20234"/>
                    <a:pt x="33" y="20310"/>
                  </a:cubicBezTo>
                  <a:cubicBezTo>
                    <a:pt x="42" y="20387"/>
                    <a:pt x="55" y="20466"/>
                    <a:pt x="70" y="20542"/>
                  </a:cubicBezTo>
                  <a:cubicBezTo>
                    <a:pt x="84" y="20623"/>
                    <a:pt x="97" y="20702"/>
                    <a:pt x="111" y="20782"/>
                  </a:cubicBezTo>
                  <a:cubicBezTo>
                    <a:pt x="111" y="20786"/>
                    <a:pt x="112" y="20789"/>
                    <a:pt x="114" y="20794"/>
                  </a:cubicBezTo>
                  <a:cubicBezTo>
                    <a:pt x="129" y="20870"/>
                    <a:pt x="147" y="20946"/>
                    <a:pt x="166" y="21021"/>
                  </a:cubicBezTo>
                  <a:cubicBezTo>
                    <a:pt x="176" y="21063"/>
                    <a:pt x="189" y="21104"/>
                    <a:pt x="201" y="21145"/>
                  </a:cubicBezTo>
                  <a:cubicBezTo>
                    <a:pt x="221" y="21213"/>
                    <a:pt x="245" y="21279"/>
                    <a:pt x="276" y="21342"/>
                  </a:cubicBezTo>
                  <a:cubicBezTo>
                    <a:pt x="286" y="21366"/>
                    <a:pt x="303" y="21391"/>
                    <a:pt x="323" y="21407"/>
                  </a:cubicBezTo>
                  <a:cubicBezTo>
                    <a:pt x="331" y="21414"/>
                    <a:pt x="341" y="21418"/>
                    <a:pt x="352" y="21422"/>
                  </a:cubicBezTo>
                  <a:cubicBezTo>
                    <a:pt x="359" y="21424"/>
                    <a:pt x="367" y="21425"/>
                    <a:pt x="374" y="21425"/>
                  </a:cubicBezTo>
                  <a:cubicBezTo>
                    <a:pt x="400" y="21425"/>
                    <a:pt x="424" y="21412"/>
                    <a:pt x="439" y="21392"/>
                  </a:cubicBezTo>
                  <a:cubicBezTo>
                    <a:pt x="458" y="21365"/>
                    <a:pt x="459" y="21334"/>
                    <a:pt x="450" y="21304"/>
                  </a:cubicBezTo>
                  <a:cubicBezTo>
                    <a:pt x="445" y="21291"/>
                    <a:pt x="431" y="21272"/>
                    <a:pt x="427" y="21262"/>
                  </a:cubicBezTo>
                  <a:cubicBezTo>
                    <a:pt x="400" y="21209"/>
                    <a:pt x="375" y="21144"/>
                    <a:pt x="356" y="21075"/>
                  </a:cubicBezTo>
                  <a:cubicBezTo>
                    <a:pt x="337" y="21012"/>
                    <a:pt x="316" y="20937"/>
                    <a:pt x="298" y="20861"/>
                  </a:cubicBezTo>
                  <a:cubicBezTo>
                    <a:pt x="290" y="20824"/>
                    <a:pt x="282" y="20787"/>
                    <a:pt x="273" y="20751"/>
                  </a:cubicBezTo>
                  <a:cubicBezTo>
                    <a:pt x="260" y="20674"/>
                    <a:pt x="246" y="20596"/>
                    <a:pt x="233" y="20519"/>
                  </a:cubicBezTo>
                  <a:cubicBezTo>
                    <a:pt x="226" y="20478"/>
                    <a:pt x="219" y="20439"/>
                    <a:pt x="211" y="20399"/>
                  </a:cubicBezTo>
                  <a:cubicBezTo>
                    <a:pt x="196" y="20286"/>
                    <a:pt x="182" y="20174"/>
                    <a:pt x="170" y="20060"/>
                  </a:cubicBezTo>
                  <a:cubicBezTo>
                    <a:pt x="163" y="19943"/>
                    <a:pt x="159" y="19825"/>
                    <a:pt x="160" y="19706"/>
                  </a:cubicBezTo>
                  <a:cubicBezTo>
                    <a:pt x="160" y="19623"/>
                    <a:pt x="162" y="19540"/>
                    <a:pt x="166" y="19456"/>
                  </a:cubicBezTo>
                  <a:cubicBezTo>
                    <a:pt x="179" y="19245"/>
                    <a:pt x="197" y="19033"/>
                    <a:pt x="227" y="18822"/>
                  </a:cubicBezTo>
                  <a:cubicBezTo>
                    <a:pt x="255" y="18634"/>
                    <a:pt x="286" y="18447"/>
                    <a:pt x="320" y="18260"/>
                  </a:cubicBezTo>
                  <a:cubicBezTo>
                    <a:pt x="348" y="18119"/>
                    <a:pt x="377" y="17979"/>
                    <a:pt x="405" y="17839"/>
                  </a:cubicBezTo>
                  <a:cubicBezTo>
                    <a:pt x="431" y="17700"/>
                    <a:pt x="458" y="17561"/>
                    <a:pt x="489" y="17424"/>
                  </a:cubicBezTo>
                  <a:cubicBezTo>
                    <a:pt x="520" y="17287"/>
                    <a:pt x="550" y="17148"/>
                    <a:pt x="589" y="17013"/>
                  </a:cubicBezTo>
                  <a:cubicBezTo>
                    <a:pt x="622" y="16899"/>
                    <a:pt x="656" y="16784"/>
                    <a:pt x="692" y="16670"/>
                  </a:cubicBezTo>
                  <a:cubicBezTo>
                    <a:pt x="733" y="16556"/>
                    <a:pt x="772" y="16440"/>
                    <a:pt x="819" y="16328"/>
                  </a:cubicBezTo>
                  <a:cubicBezTo>
                    <a:pt x="849" y="16254"/>
                    <a:pt x="882" y="16181"/>
                    <a:pt x="916" y="16110"/>
                  </a:cubicBezTo>
                  <a:cubicBezTo>
                    <a:pt x="944" y="16053"/>
                    <a:pt x="980" y="15986"/>
                    <a:pt x="1018" y="15922"/>
                  </a:cubicBezTo>
                  <a:cubicBezTo>
                    <a:pt x="1036" y="15892"/>
                    <a:pt x="1055" y="15863"/>
                    <a:pt x="1072" y="15833"/>
                  </a:cubicBezTo>
                  <a:cubicBezTo>
                    <a:pt x="1109" y="15776"/>
                    <a:pt x="1147" y="15720"/>
                    <a:pt x="1186" y="15665"/>
                  </a:cubicBezTo>
                  <a:cubicBezTo>
                    <a:pt x="1238" y="15594"/>
                    <a:pt x="1293" y="15523"/>
                    <a:pt x="1349" y="15456"/>
                  </a:cubicBezTo>
                  <a:cubicBezTo>
                    <a:pt x="1395" y="15402"/>
                    <a:pt x="1451" y="15341"/>
                    <a:pt x="1509" y="15282"/>
                  </a:cubicBezTo>
                  <a:cubicBezTo>
                    <a:pt x="1563" y="15226"/>
                    <a:pt x="1617" y="15173"/>
                    <a:pt x="1674" y="15121"/>
                  </a:cubicBezTo>
                  <a:cubicBezTo>
                    <a:pt x="1786" y="15019"/>
                    <a:pt x="1909" y="14911"/>
                    <a:pt x="2039" y="14812"/>
                  </a:cubicBezTo>
                  <a:cubicBezTo>
                    <a:pt x="2129" y="14743"/>
                    <a:pt x="2219" y="14674"/>
                    <a:pt x="2311" y="14607"/>
                  </a:cubicBezTo>
                  <a:cubicBezTo>
                    <a:pt x="2401" y="14545"/>
                    <a:pt x="2492" y="14483"/>
                    <a:pt x="2587" y="14426"/>
                  </a:cubicBezTo>
                  <a:cubicBezTo>
                    <a:pt x="2685" y="14368"/>
                    <a:pt x="2783" y="14313"/>
                    <a:pt x="2884" y="14259"/>
                  </a:cubicBezTo>
                  <a:lnTo>
                    <a:pt x="2887" y="14256"/>
                  </a:lnTo>
                  <a:cubicBezTo>
                    <a:pt x="2889" y="14256"/>
                    <a:pt x="2890" y="14255"/>
                    <a:pt x="2890" y="14255"/>
                  </a:cubicBezTo>
                  <a:cubicBezTo>
                    <a:pt x="2986" y="14204"/>
                    <a:pt x="3081" y="14151"/>
                    <a:pt x="3182" y="14107"/>
                  </a:cubicBezTo>
                  <a:cubicBezTo>
                    <a:pt x="3258" y="14074"/>
                    <a:pt x="3334" y="14042"/>
                    <a:pt x="3412" y="14012"/>
                  </a:cubicBezTo>
                  <a:cubicBezTo>
                    <a:pt x="3451" y="13997"/>
                    <a:pt x="3490" y="13982"/>
                    <a:pt x="3529" y="13968"/>
                  </a:cubicBezTo>
                  <a:cubicBezTo>
                    <a:pt x="3703" y="13909"/>
                    <a:pt x="3876" y="13852"/>
                    <a:pt x="4054" y="13808"/>
                  </a:cubicBezTo>
                  <a:cubicBezTo>
                    <a:pt x="4185" y="13776"/>
                    <a:pt x="4318" y="13746"/>
                    <a:pt x="4451" y="13715"/>
                  </a:cubicBezTo>
                  <a:cubicBezTo>
                    <a:pt x="4536" y="13695"/>
                    <a:pt x="4628" y="13678"/>
                    <a:pt x="4720" y="13666"/>
                  </a:cubicBezTo>
                  <a:cubicBezTo>
                    <a:pt x="4760" y="13662"/>
                    <a:pt x="4802" y="13658"/>
                    <a:pt x="4842" y="13654"/>
                  </a:cubicBezTo>
                  <a:cubicBezTo>
                    <a:pt x="4885" y="13649"/>
                    <a:pt x="4931" y="13647"/>
                    <a:pt x="4978" y="13647"/>
                  </a:cubicBezTo>
                  <a:cubicBezTo>
                    <a:pt x="5010" y="13647"/>
                    <a:pt x="5042" y="13648"/>
                    <a:pt x="5075" y="13650"/>
                  </a:cubicBezTo>
                  <a:cubicBezTo>
                    <a:pt x="5142" y="13656"/>
                    <a:pt x="5209" y="13664"/>
                    <a:pt x="5276" y="13674"/>
                  </a:cubicBezTo>
                  <a:cubicBezTo>
                    <a:pt x="5333" y="13684"/>
                    <a:pt x="5399" y="13703"/>
                    <a:pt x="5463" y="13730"/>
                  </a:cubicBezTo>
                  <a:cubicBezTo>
                    <a:pt x="5488" y="13744"/>
                    <a:pt x="5523" y="13761"/>
                    <a:pt x="5557" y="13778"/>
                  </a:cubicBezTo>
                  <a:cubicBezTo>
                    <a:pt x="5627" y="13818"/>
                    <a:pt x="5695" y="13860"/>
                    <a:pt x="5759" y="13908"/>
                  </a:cubicBezTo>
                  <a:cubicBezTo>
                    <a:pt x="5818" y="13950"/>
                    <a:pt x="5883" y="14001"/>
                    <a:pt x="5948" y="14053"/>
                  </a:cubicBezTo>
                  <a:cubicBezTo>
                    <a:pt x="6012" y="14106"/>
                    <a:pt x="6076" y="14159"/>
                    <a:pt x="6139" y="14214"/>
                  </a:cubicBezTo>
                  <a:cubicBezTo>
                    <a:pt x="6205" y="14269"/>
                    <a:pt x="6271" y="14325"/>
                    <a:pt x="6336" y="14380"/>
                  </a:cubicBezTo>
                  <a:cubicBezTo>
                    <a:pt x="6338" y="14381"/>
                    <a:pt x="6340" y="14383"/>
                    <a:pt x="6343" y="14385"/>
                  </a:cubicBezTo>
                  <a:cubicBezTo>
                    <a:pt x="6378" y="14472"/>
                    <a:pt x="6416" y="14558"/>
                    <a:pt x="6455" y="14643"/>
                  </a:cubicBezTo>
                  <a:cubicBezTo>
                    <a:pt x="6489" y="14721"/>
                    <a:pt x="6528" y="14800"/>
                    <a:pt x="6568" y="14875"/>
                  </a:cubicBezTo>
                  <a:cubicBezTo>
                    <a:pt x="6627" y="14987"/>
                    <a:pt x="6685" y="15101"/>
                    <a:pt x="6752" y="15210"/>
                  </a:cubicBezTo>
                  <a:cubicBezTo>
                    <a:pt x="6796" y="15282"/>
                    <a:pt x="6848" y="15371"/>
                    <a:pt x="6897" y="15440"/>
                  </a:cubicBezTo>
                  <a:cubicBezTo>
                    <a:pt x="6971" y="15546"/>
                    <a:pt x="7045" y="15654"/>
                    <a:pt x="7125" y="15755"/>
                  </a:cubicBezTo>
                  <a:cubicBezTo>
                    <a:pt x="7263" y="15927"/>
                    <a:pt x="7403" y="16097"/>
                    <a:pt x="7561" y="16250"/>
                  </a:cubicBezTo>
                  <a:cubicBezTo>
                    <a:pt x="7617" y="16304"/>
                    <a:pt x="7673" y="16358"/>
                    <a:pt x="7731" y="16411"/>
                  </a:cubicBezTo>
                  <a:cubicBezTo>
                    <a:pt x="7756" y="16460"/>
                    <a:pt x="7783" y="16508"/>
                    <a:pt x="7809" y="16556"/>
                  </a:cubicBezTo>
                  <a:cubicBezTo>
                    <a:pt x="7925" y="16762"/>
                    <a:pt x="8045" y="16966"/>
                    <a:pt x="8174" y="17163"/>
                  </a:cubicBezTo>
                  <a:cubicBezTo>
                    <a:pt x="8332" y="17404"/>
                    <a:pt x="8497" y="17643"/>
                    <a:pt x="8681" y="17866"/>
                  </a:cubicBezTo>
                  <a:cubicBezTo>
                    <a:pt x="8732" y="17929"/>
                    <a:pt x="8791" y="18003"/>
                    <a:pt x="8845" y="18063"/>
                  </a:cubicBezTo>
                  <a:cubicBezTo>
                    <a:pt x="8927" y="18153"/>
                    <a:pt x="9008" y="18243"/>
                    <a:pt x="9093" y="18329"/>
                  </a:cubicBezTo>
                  <a:cubicBezTo>
                    <a:pt x="9239" y="18478"/>
                    <a:pt x="9388" y="18624"/>
                    <a:pt x="9542" y="18762"/>
                  </a:cubicBezTo>
                  <a:cubicBezTo>
                    <a:pt x="9726" y="18926"/>
                    <a:pt x="9914" y="19087"/>
                    <a:pt x="10109" y="19236"/>
                  </a:cubicBezTo>
                  <a:cubicBezTo>
                    <a:pt x="10307" y="19386"/>
                    <a:pt x="10508" y="19534"/>
                    <a:pt x="10716" y="19669"/>
                  </a:cubicBezTo>
                  <a:cubicBezTo>
                    <a:pt x="10926" y="19806"/>
                    <a:pt x="11139" y="19941"/>
                    <a:pt x="11361" y="20060"/>
                  </a:cubicBezTo>
                  <a:cubicBezTo>
                    <a:pt x="11553" y="20162"/>
                    <a:pt x="11746" y="20261"/>
                    <a:pt x="11942" y="20353"/>
                  </a:cubicBezTo>
                  <a:cubicBezTo>
                    <a:pt x="12201" y="20473"/>
                    <a:pt x="12461" y="20587"/>
                    <a:pt x="12725" y="20695"/>
                  </a:cubicBezTo>
                  <a:cubicBezTo>
                    <a:pt x="12989" y="20804"/>
                    <a:pt x="13254" y="20913"/>
                    <a:pt x="13523" y="21012"/>
                  </a:cubicBezTo>
                  <a:cubicBezTo>
                    <a:pt x="13786" y="21109"/>
                    <a:pt x="14053" y="21205"/>
                    <a:pt x="14324" y="21279"/>
                  </a:cubicBezTo>
                  <a:cubicBezTo>
                    <a:pt x="14546" y="21339"/>
                    <a:pt x="14769" y="21395"/>
                    <a:pt x="14996" y="21429"/>
                  </a:cubicBezTo>
                  <a:cubicBezTo>
                    <a:pt x="15040" y="21436"/>
                    <a:pt x="15083" y="21441"/>
                    <a:pt x="15127" y="21447"/>
                  </a:cubicBezTo>
                  <a:cubicBezTo>
                    <a:pt x="15290" y="21548"/>
                    <a:pt x="15455" y="21642"/>
                    <a:pt x="15625" y="21730"/>
                  </a:cubicBezTo>
                  <a:cubicBezTo>
                    <a:pt x="15848" y="21846"/>
                    <a:pt x="16074" y="21955"/>
                    <a:pt x="16307" y="22050"/>
                  </a:cubicBezTo>
                  <a:cubicBezTo>
                    <a:pt x="16514" y="22134"/>
                    <a:pt x="16722" y="22215"/>
                    <a:pt x="16935" y="22283"/>
                  </a:cubicBezTo>
                  <a:cubicBezTo>
                    <a:pt x="17106" y="22338"/>
                    <a:pt x="17277" y="22391"/>
                    <a:pt x="17453" y="22433"/>
                  </a:cubicBezTo>
                  <a:cubicBezTo>
                    <a:pt x="17540" y="22454"/>
                    <a:pt x="17629" y="22476"/>
                    <a:pt x="17718" y="22495"/>
                  </a:cubicBezTo>
                  <a:cubicBezTo>
                    <a:pt x="17973" y="22548"/>
                    <a:pt x="18229" y="22595"/>
                    <a:pt x="18487" y="22626"/>
                  </a:cubicBezTo>
                  <a:cubicBezTo>
                    <a:pt x="18708" y="22653"/>
                    <a:pt x="18930" y="22677"/>
                    <a:pt x="19151" y="22690"/>
                  </a:cubicBezTo>
                  <a:cubicBezTo>
                    <a:pt x="19342" y="22701"/>
                    <a:pt x="19533" y="22709"/>
                    <a:pt x="19724" y="22709"/>
                  </a:cubicBezTo>
                  <a:cubicBezTo>
                    <a:pt x="19797" y="22709"/>
                    <a:pt x="19870" y="22707"/>
                    <a:pt x="19942" y="22705"/>
                  </a:cubicBezTo>
                  <a:cubicBezTo>
                    <a:pt x="20200" y="22696"/>
                    <a:pt x="20457" y="22682"/>
                    <a:pt x="20714" y="22651"/>
                  </a:cubicBezTo>
                  <a:cubicBezTo>
                    <a:pt x="20924" y="22625"/>
                    <a:pt x="21135" y="22596"/>
                    <a:pt x="21341" y="22548"/>
                  </a:cubicBezTo>
                  <a:cubicBezTo>
                    <a:pt x="21469" y="22517"/>
                    <a:pt x="21597" y="22485"/>
                    <a:pt x="21724" y="22448"/>
                  </a:cubicBezTo>
                  <a:cubicBezTo>
                    <a:pt x="21851" y="22413"/>
                    <a:pt x="21976" y="22373"/>
                    <a:pt x="22103" y="22335"/>
                  </a:cubicBezTo>
                  <a:cubicBezTo>
                    <a:pt x="22158" y="22318"/>
                    <a:pt x="22214" y="22302"/>
                    <a:pt x="22268" y="22284"/>
                  </a:cubicBezTo>
                  <a:lnTo>
                    <a:pt x="22268" y="22284"/>
                  </a:lnTo>
                  <a:cubicBezTo>
                    <a:pt x="22227" y="22324"/>
                    <a:pt x="22184" y="22364"/>
                    <a:pt x="22142" y="22403"/>
                  </a:cubicBezTo>
                  <a:cubicBezTo>
                    <a:pt x="22091" y="22450"/>
                    <a:pt x="22039" y="22492"/>
                    <a:pt x="21985" y="22534"/>
                  </a:cubicBezTo>
                  <a:cubicBezTo>
                    <a:pt x="21954" y="22557"/>
                    <a:pt x="21924" y="22582"/>
                    <a:pt x="21896" y="22609"/>
                  </a:cubicBezTo>
                  <a:cubicBezTo>
                    <a:pt x="21866" y="22633"/>
                    <a:pt x="21840" y="22660"/>
                    <a:pt x="21817" y="22690"/>
                  </a:cubicBezTo>
                  <a:cubicBezTo>
                    <a:pt x="21796" y="22716"/>
                    <a:pt x="21776" y="22743"/>
                    <a:pt x="21757" y="22769"/>
                  </a:cubicBezTo>
                  <a:cubicBezTo>
                    <a:pt x="21752" y="22775"/>
                    <a:pt x="21748" y="22782"/>
                    <a:pt x="21746" y="22790"/>
                  </a:cubicBezTo>
                  <a:cubicBezTo>
                    <a:pt x="21733" y="22823"/>
                    <a:pt x="21722" y="22855"/>
                    <a:pt x="21712" y="22888"/>
                  </a:cubicBezTo>
                  <a:cubicBezTo>
                    <a:pt x="21705" y="22924"/>
                    <a:pt x="21698" y="22959"/>
                    <a:pt x="21693" y="22995"/>
                  </a:cubicBezTo>
                  <a:cubicBezTo>
                    <a:pt x="21687" y="23027"/>
                    <a:pt x="21683" y="23059"/>
                    <a:pt x="21677" y="23091"/>
                  </a:cubicBezTo>
                  <a:cubicBezTo>
                    <a:pt x="21671" y="23123"/>
                    <a:pt x="21691" y="23161"/>
                    <a:pt x="21721" y="23174"/>
                  </a:cubicBezTo>
                  <a:cubicBezTo>
                    <a:pt x="21829" y="23218"/>
                    <a:pt x="21937" y="23263"/>
                    <a:pt x="22044" y="23311"/>
                  </a:cubicBezTo>
                  <a:cubicBezTo>
                    <a:pt x="22117" y="23342"/>
                    <a:pt x="22193" y="23380"/>
                    <a:pt x="22268" y="23403"/>
                  </a:cubicBezTo>
                  <a:cubicBezTo>
                    <a:pt x="22347" y="23431"/>
                    <a:pt x="22425" y="23452"/>
                    <a:pt x="22507" y="23467"/>
                  </a:cubicBezTo>
                  <a:cubicBezTo>
                    <a:pt x="22511" y="23468"/>
                    <a:pt x="22514" y="23468"/>
                    <a:pt x="22518" y="23469"/>
                  </a:cubicBezTo>
                  <a:cubicBezTo>
                    <a:pt x="22604" y="23487"/>
                    <a:pt x="22691" y="23502"/>
                    <a:pt x="22777" y="23514"/>
                  </a:cubicBezTo>
                  <a:cubicBezTo>
                    <a:pt x="22869" y="23526"/>
                    <a:pt x="22961" y="23540"/>
                    <a:pt x="23053" y="23546"/>
                  </a:cubicBezTo>
                  <a:cubicBezTo>
                    <a:pt x="23186" y="23555"/>
                    <a:pt x="23319" y="23563"/>
                    <a:pt x="23452" y="23565"/>
                  </a:cubicBezTo>
                  <a:lnTo>
                    <a:pt x="23452" y="23564"/>
                  </a:lnTo>
                  <a:cubicBezTo>
                    <a:pt x="23516" y="23565"/>
                    <a:pt x="23581" y="23566"/>
                    <a:pt x="23646" y="23566"/>
                  </a:cubicBezTo>
                  <a:cubicBezTo>
                    <a:pt x="23710" y="23566"/>
                    <a:pt x="23775" y="23565"/>
                    <a:pt x="23840" y="23563"/>
                  </a:cubicBezTo>
                  <a:cubicBezTo>
                    <a:pt x="23922" y="23559"/>
                    <a:pt x="24005" y="23556"/>
                    <a:pt x="24087" y="23550"/>
                  </a:cubicBezTo>
                  <a:cubicBezTo>
                    <a:pt x="24297" y="23535"/>
                    <a:pt x="24507" y="23519"/>
                    <a:pt x="24717" y="23494"/>
                  </a:cubicBezTo>
                  <a:cubicBezTo>
                    <a:pt x="24923" y="23469"/>
                    <a:pt x="25129" y="23443"/>
                    <a:pt x="25333" y="23410"/>
                  </a:cubicBezTo>
                  <a:cubicBezTo>
                    <a:pt x="25562" y="23373"/>
                    <a:pt x="25788" y="23333"/>
                    <a:pt x="26014" y="23282"/>
                  </a:cubicBezTo>
                  <a:cubicBezTo>
                    <a:pt x="26250" y="23230"/>
                    <a:pt x="26485" y="23175"/>
                    <a:pt x="26720" y="23112"/>
                  </a:cubicBezTo>
                  <a:cubicBezTo>
                    <a:pt x="27000" y="23037"/>
                    <a:pt x="27281" y="22959"/>
                    <a:pt x="27560" y="22878"/>
                  </a:cubicBezTo>
                  <a:cubicBezTo>
                    <a:pt x="27700" y="22839"/>
                    <a:pt x="27840" y="22798"/>
                    <a:pt x="27980" y="22758"/>
                  </a:cubicBezTo>
                  <a:cubicBezTo>
                    <a:pt x="28072" y="22733"/>
                    <a:pt x="28163" y="22704"/>
                    <a:pt x="28253" y="22671"/>
                  </a:cubicBezTo>
                  <a:cubicBezTo>
                    <a:pt x="28748" y="22506"/>
                    <a:pt x="29242" y="22340"/>
                    <a:pt x="29736" y="22175"/>
                  </a:cubicBezTo>
                  <a:cubicBezTo>
                    <a:pt x="29833" y="22142"/>
                    <a:pt x="29929" y="22110"/>
                    <a:pt x="30026" y="22078"/>
                  </a:cubicBezTo>
                  <a:cubicBezTo>
                    <a:pt x="30221" y="22105"/>
                    <a:pt x="30416" y="22131"/>
                    <a:pt x="30611" y="22153"/>
                  </a:cubicBezTo>
                  <a:cubicBezTo>
                    <a:pt x="30749" y="22168"/>
                    <a:pt x="30886" y="22184"/>
                    <a:pt x="31023" y="22197"/>
                  </a:cubicBezTo>
                  <a:cubicBezTo>
                    <a:pt x="31152" y="22209"/>
                    <a:pt x="31282" y="22220"/>
                    <a:pt x="31412" y="22230"/>
                  </a:cubicBezTo>
                  <a:cubicBezTo>
                    <a:pt x="31631" y="22248"/>
                    <a:pt x="31851" y="22257"/>
                    <a:pt x="32071" y="22266"/>
                  </a:cubicBezTo>
                  <a:cubicBezTo>
                    <a:pt x="32250" y="22274"/>
                    <a:pt x="32430" y="22282"/>
                    <a:pt x="32610" y="22282"/>
                  </a:cubicBezTo>
                  <a:cubicBezTo>
                    <a:pt x="32703" y="22282"/>
                    <a:pt x="32795" y="22280"/>
                    <a:pt x="32888" y="22274"/>
                  </a:cubicBezTo>
                  <a:cubicBezTo>
                    <a:pt x="33030" y="22265"/>
                    <a:pt x="33172" y="22256"/>
                    <a:pt x="33312" y="22237"/>
                  </a:cubicBezTo>
                  <a:cubicBezTo>
                    <a:pt x="33451" y="22219"/>
                    <a:pt x="33587" y="22198"/>
                    <a:pt x="33725" y="22172"/>
                  </a:cubicBezTo>
                  <a:cubicBezTo>
                    <a:pt x="33955" y="22130"/>
                    <a:pt x="34185" y="22085"/>
                    <a:pt x="34413" y="22029"/>
                  </a:cubicBezTo>
                  <a:cubicBezTo>
                    <a:pt x="34681" y="21963"/>
                    <a:pt x="34949" y="21891"/>
                    <a:pt x="35214" y="21814"/>
                  </a:cubicBezTo>
                  <a:cubicBezTo>
                    <a:pt x="35474" y="21739"/>
                    <a:pt x="35735" y="21667"/>
                    <a:pt x="35990" y="21580"/>
                  </a:cubicBezTo>
                  <a:cubicBezTo>
                    <a:pt x="36159" y="21525"/>
                    <a:pt x="36325" y="21465"/>
                    <a:pt x="36493" y="21403"/>
                  </a:cubicBezTo>
                  <a:cubicBezTo>
                    <a:pt x="36577" y="21373"/>
                    <a:pt x="36662" y="21341"/>
                    <a:pt x="36744" y="21306"/>
                  </a:cubicBezTo>
                  <a:cubicBezTo>
                    <a:pt x="36865" y="21257"/>
                    <a:pt x="36984" y="21206"/>
                    <a:pt x="37100" y="21150"/>
                  </a:cubicBezTo>
                  <a:cubicBezTo>
                    <a:pt x="37179" y="21115"/>
                    <a:pt x="37256" y="21077"/>
                    <a:pt x="37333" y="21037"/>
                  </a:cubicBezTo>
                  <a:cubicBezTo>
                    <a:pt x="37373" y="21017"/>
                    <a:pt x="37412" y="20996"/>
                    <a:pt x="37451" y="20975"/>
                  </a:cubicBezTo>
                  <a:cubicBezTo>
                    <a:pt x="37652" y="20870"/>
                    <a:pt x="37850" y="20758"/>
                    <a:pt x="38044" y="20639"/>
                  </a:cubicBezTo>
                  <a:cubicBezTo>
                    <a:pt x="38270" y="20499"/>
                    <a:pt x="38496" y="20357"/>
                    <a:pt x="38715" y="20204"/>
                  </a:cubicBezTo>
                  <a:cubicBezTo>
                    <a:pt x="38825" y="20126"/>
                    <a:pt x="38937" y="20048"/>
                    <a:pt x="39046" y="19966"/>
                  </a:cubicBezTo>
                  <a:cubicBezTo>
                    <a:pt x="39118" y="19914"/>
                    <a:pt x="39189" y="19861"/>
                    <a:pt x="39260" y="19806"/>
                  </a:cubicBezTo>
                  <a:cubicBezTo>
                    <a:pt x="39294" y="19780"/>
                    <a:pt x="39330" y="19753"/>
                    <a:pt x="39365" y="19727"/>
                  </a:cubicBezTo>
                  <a:cubicBezTo>
                    <a:pt x="39577" y="19553"/>
                    <a:pt x="39788" y="19381"/>
                    <a:pt x="40001" y="19209"/>
                  </a:cubicBezTo>
                  <a:cubicBezTo>
                    <a:pt x="40070" y="19155"/>
                    <a:pt x="40138" y="19097"/>
                    <a:pt x="40203" y="19037"/>
                  </a:cubicBezTo>
                  <a:cubicBezTo>
                    <a:pt x="40235" y="19008"/>
                    <a:pt x="40268" y="18979"/>
                    <a:pt x="40301" y="18952"/>
                  </a:cubicBezTo>
                  <a:cubicBezTo>
                    <a:pt x="40398" y="18866"/>
                    <a:pt x="40495" y="18780"/>
                    <a:pt x="40592" y="18694"/>
                  </a:cubicBezTo>
                  <a:cubicBezTo>
                    <a:pt x="40627" y="18663"/>
                    <a:pt x="40660" y="18630"/>
                    <a:pt x="40694" y="18597"/>
                  </a:cubicBezTo>
                  <a:cubicBezTo>
                    <a:pt x="40725" y="18566"/>
                    <a:pt x="40756" y="18536"/>
                    <a:pt x="40787" y="18505"/>
                  </a:cubicBezTo>
                  <a:cubicBezTo>
                    <a:pt x="40850" y="18444"/>
                    <a:pt x="40909" y="18380"/>
                    <a:pt x="40966" y="18315"/>
                  </a:cubicBezTo>
                  <a:cubicBezTo>
                    <a:pt x="40996" y="18280"/>
                    <a:pt x="41026" y="18245"/>
                    <a:pt x="41056" y="18209"/>
                  </a:cubicBezTo>
                  <a:cubicBezTo>
                    <a:pt x="41150" y="18102"/>
                    <a:pt x="41238" y="17989"/>
                    <a:pt x="41322" y="17873"/>
                  </a:cubicBezTo>
                  <a:cubicBezTo>
                    <a:pt x="41403" y="17762"/>
                    <a:pt x="41484" y="17650"/>
                    <a:pt x="41561" y="17536"/>
                  </a:cubicBezTo>
                  <a:cubicBezTo>
                    <a:pt x="41658" y="17394"/>
                    <a:pt x="41753" y="17250"/>
                    <a:pt x="41843" y="17102"/>
                  </a:cubicBezTo>
                  <a:cubicBezTo>
                    <a:pt x="41941" y="17004"/>
                    <a:pt x="42037" y="16905"/>
                    <a:pt x="42130" y="16804"/>
                  </a:cubicBezTo>
                  <a:cubicBezTo>
                    <a:pt x="42222" y="16707"/>
                    <a:pt x="42313" y="16609"/>
                    <a:pt x="42399" y="16509"/>
                  </a:cubicBezTo>
                  <a:cubicBezTo>
                    <a:pt x="42485" y="16411"/>
                    <a:pt x="42568" y="16313"/>
                    <a:pt x="42651" y="16214"/>
                  </a:cubicBezTo>
                  <a:cubicBezTo>
                    <a:pt x="42793" y="16045"/>
                    <a:pt x="42929" y="15872"/>
                    <a:pt x="43060" y="15695"/>
                  </a:cubicBezTo>
                  <a:cubicBezTo>
                    <a:pt x="43215" y="15487"/>
                    <a:pt x="43368" y="15277"/>
                    <a:pt x="43510" y="15060"/>
                  </a:cubicBezTo>
                  <a:cubicBezTo>
                    <a:pt x="43801" y="14616"/>
                    <a:pt x="44070" y="14156"/>
                    <a:pt x="44299" y="13676"/>
                  </a:cubicBezTo>
                  <a:cubicBezTo>
                    <a:pt x="44494" y="13264"/>
                    <a:pt x="44674" y="12845"/>
                    <a:pt x="44814" y="12412"/>
                  </a:cubicBezTo>
                  <a:cubicBezTo>
                    <a:pt x="44916" y="12102"/>
                    <a:pt x="45009" y="11786"/>
                    <a:pt x="45081" y="11466"/>
                  </a:cubicBezTo>
                  <a:cubicBezTo>
                    <a:pt x="45133" y="11232"/>
                    <a:pt x="45181" y="10995"/>
                    <a:pt x="45212" y="10756"/>
                  </a:cubicBezTo>
                  <a:cubicBezTo>
                    <a:pt x="45245" y="10519"/>
                    <a:pt x="45271" y="10282"/>
                    <a:pt x="45282" y="10043"/>
                  </a:cubicBezTo>
                  <a:cubicBezTo>
                    <a:pt x="45282" y="10034"/>
                    <a:pt x="45283" y="10025"/>
                    <a:pt x="45283" y="10017"/>
                  </a:cubicBezTo>
                  <a:cubicBezTo>
                    <a:pt x="45352" y="9979"/>
                    <a:pt x="45423" y="9944"/>
                    <a:pt x="45494" y="9911"/>
                  </a:cubicBezTo>
                  <a:cubicBezTo>
                    <a:pt x="45573" y="9875"/>
                    <a:pt x="45652" y="9840"/>
                    <a:pt x="45733" y="9810"/>
                  </a:cubicBezTo>
                  <a:cubicBezTo>
                    <a:pt x="45843" y="9770"/>
                    <a:pt x="45956" y="9728"/>
                    <a:pt x="46074" y="9698"/>
                  </a:cubicBezTo>
                  <a:cubicBezTo>
                    <a:pt x="46154" y="9677"/>
                    <a:pt x="46234" y="9657"/>
                    <a:pt x="46315" y="9641"/>
                  </a:cubicBezTo>
                  <a:cubicBezTo>
                    <a:pt x="46386" y="9626"/>
                    <a:pt x="46468" y="9611"/>
                    <a:pt x="46549" y="9598"/>
                  </a:cubicBezTo>
                  <a:cubicBezTo>
                    <a:pt x="46631" y="9585"/>
                    <a:pt x="46714" y="9576"/>
                    <a:pt x="46797" y="9570"/>
                  </a:cubicBezTo>
                  <a:cubicBezTo>
                    <a:pt x="46895" y="9564"/>
                    <a:pt x="47000" y="9557"/>
                    <a:pt x="47107" y="9557"/>
                  </a:cubicBezTo>
                  <a:cubicBezTo>
                    <a:pt x="47128" y="9557"/>
                    <a:pt x="47149" y="9557"/>
                    <a:pt x="47170" y="9558"/>
                  </a:cubicBezTo>
                  <a:cubicBezTo>
                    <a:pt x="47296" y="9560"/>
                    <a:pt x="47419" y="9564"/>
                    <a:pt x="47544" y="9573"/>
                  </a:cubicBezTo>
                  <a:cubicBezTo>
                    <a:pt x="47670" y="9584"/>
                    <a:pt x="47795" y="9596"/>
                    <a:pt x="47919" y="9616"/>
                  </a:cubicBezTo>
                  <a:cubicBezTo>
                    <a:pt x="48002" y="9629"/>
                    <a:pt x="48086" y="9644"/>
                    <a:pt x="48168" y="9660"/>
                  </a:cubicBezTo>
                  <a:cubicBezTo>
                    <a:pt x="48187" y="9665"/>
                    <a:pt x="48207" y="9670"/>
                    <a:pt x="48226" y="9673"/>
                  </a:cubicBezTo>
                  <a:cubicBezTo>
                    <a:pt x="48240" y="9618"/>
                    <a:pt x="48254" y="9563"/>
                    <a:pt x="48268" y="9508"/>
                  </a:cubicBezTo>
                  <a:cubicBezTo>
                    <a:pt x="48160" y="9486"/>
                    <a:pt x="48050" y="9465"/>
                    <a:pt x="47940" y="9451"/>
                  </a:cubicBezTo>
                  <a:cubicBezTo>
                    <a:pt x="47858" y="9439"/>
                    <a:pt x="47775" y="9429"/>
                    <a:pt x="47691" y="9422"/>
                  </a:cubicBezTo>
                  <a:cubicBezTo>
                    <a:pt x="47649" y="9419"/>
                    <a:pt x="47606" y="9416"/>
                    <a:pt x="47565" y="9412"/>
                  </a:cubicBezTo>
                  <a:cubicBezTo>
                    <a:pt x="47453" y="9403"/>
                    <a:pt x="47340" y="9398"/>
                    <a:pt x="47228" y="9398"/>
                  </a:cubicBezTo>
                  <a:cubicBezTo>
                    <a:pt x="47209" y="9398"/>
                    <a:pt x="47189" y="9398"/>
                    <a:pt x="47170" y="9398"/>
                  </a:cubicBezTo>
                  <a:cubicBezTo>
                    <a:pt x="47082" y="9399"/>
                    <a:pt x="46993" y="9399"/>
                    <a:pt x="46904" y="9405"/>
                  </a:cubicBezTo>
                  <a:cubicBezTo>
                    <a:pt x="46778" y="9414"/>
                    <a:pt x="46654" y="9425"/>
                    <a:pt x="46529" y="9442"/>
                  </a:cubicBezTo>
                  <a:cubicBezTo>
                    <a:pt x="46447" y="9454"/>
                    <a:pt x="46366" y="9466"/>
                    <a:pt x="46284" y="9481"/>
                  </a:cubicBezTo>
                  <a:cubicBezTo>
                    <a:pt x="46244" y="9489"/>
                    <a:pt x="46203" y="9498"/>
                    <a:pt x="46163" y="9506"/>
                  </a:cubicBezTo>
                  <a:cubicBezTo>
                    <a:pt x="46081" y="9523"/>
                    <a:pt x="45993" y="9544"/>
                    <a:pt x="45912" y="9568"/>
                  </a:cubicBezTo>
                  <a:cubicBezTo>
                    <a:pt x="45831" y="9593"/>
                    <a:pt x="45748" y="9616"/>
                    <a:pt x="45669" y="9648"/>
                  </a:cubicBezTo>
                  <a:cubicBezTo>
                    <a:pt x="45547" y="9695"/>
                    <a:pt x="45426" y="9742"/>
                    <a:pt x="45311" y="9804"/>
                  </a:cubicBezTo>
                  <a:cubicBezTo>
                    <a:pt x="45304" y="9807"/>
                    <a:pt x="45297" y="9810"/>
                    <a:pt x="45290" y="9814"/>
                  </a:cubicBezTo>
                  <a:cubicBezTo>
                    <a:pt x="45294" y="9616"/>
                    <a:pt x="45293" y="9419"/>
                    <a:pt x="45281" y="9220"/>
                  </a:cubicBezTo>
                  <a:cubicBezTo>
                    <a:pt x="45263" y="8942"/>
                    <a:pt x="45240" y="8663"/>
                    <a:pt x="45194" y="8385"/>
                  </a:cubicBezTo>
                  <a:cubicBezTo>
                    <a:pt x="45157" y="8157"/>
                    <a:pt x="45115" y="7928"/>
                    <a:pt x="45057" y="7704"/>
                  </a:cubicBezTo>
                  <a:cubicBezTo>
                    <a:pt x="44995" y="7477"/>
                    <a:pt x="44930" y="7249"/>
                    <a:pt x="44849" y="7027"/>
                  </a:cubicBezTo>
                  <a:cubicBezTo>
                    <a:pt x="44754" y="6764"/>
                    <a:pt x="44652" y="6503"/>
                    <a:pt x="44533" y="6249"/>
                  </a:cubicBezTo>
                  <a:cubicBezTo>
                    <a:pt x="44419" y="6002"/>
                    <a:pt x="44299" y="5755"/>
                    <a:pt x="44165" y="5518"/>
                  </a:cubicBezTo>
                  <a:cubicBezTo>
                    <a:pt x="44058" y="5331"/>
                    <a:pt x="43948" y="5145"/>
                    <a:pt x="43829" y="4966"/>
                  </a:cubicBezTo>
                  <a:cubicBezTo>
                    <a:pt x="43689" y="4752"/>
                    <a:pt x="43543" y="4545"/>
                    <a:pt x="43386" y="4344"/>
                  </a:cubicBezTo>
                  <a:cubicBezTo>
                    <a:pt x="43254" y="4174"/>
                    <a:pt x="43121" y="4004"/>
                    <a:pt x="42979" y="3843"/>
                  </a:cubicBezTo>
                  <a:cubicBezTo>
                    <a:pt x="42776" y="3614"/>
                    <a:pt x="42569" y="3388"/>
                    <a:pt x="42350" y="3175"/>
                  </a:cubicBezTo>
                  <a:cubicBezTo>
                    <a:pt x="42189" y="3019"/>
                    <a:pt x="42029" y="2863"/>
                    <a:pt x="41861" y="2717"/>
                  </a:cubicBezTo>
                  <a:cubicBezTo>
                    <a:pt x="41665" y="2543"/>
                    <a:pt x="41464" y="2374"/>
                    <a:pt x="41254" y="2218"/>
                  </a:cubicBezTo>
                  <a:cubicBezTo>
                    <a:pt x="41073" y="2083"/>
                    <a:pt x="40890" y="1951"/>
                    <a:pt x="40702" y="1829"/>
                  </a:cubicBezTo>
                  <a:cubicBezTo>
                    <a:pt x="40552" y="1732"/>
                    <a:pt x="40402" y="1635"/>
                    <a:pt x="40247" y="1546"/>
                  </a:cubicBezTo>
                  <a:cubicBezTo>
                    <a:pt x="40131" y="1478"/>
                    <a:pt x="40015" y="1412"/>
                    <a:pt x="39897" y="1348"/>
                  </a:cubicBezTo>
                  <a:cubicBezTo>
                    <a:pt x="39700" y="1240"/>
                    <a:pt x="39497" y="1138"/>
                    <a:pt x="39292" y="1046"/>
                  </a:cubicBezTo>
                  <a:cubicBezTo>
                    <a:pt x="39172" y="993"/>
                    <a:pt x="39053" y="938"/>
                    <a:pt x="38932" y="890"/>
                  </a:cubicBezTo>
                  <a:cubicBezTo>
                    <a:pt x="38810" y="841"/>
                    <a:pt x="38688" y="794"/>
                    <a:pt x="38566" y="748"/>
                  </a:cubicBezTo>
                  <a:cubicBezTo>
                    <a:pt x="38357" y="670"/>
                    <a:pt x="38144" y="600"/>
                    <a:pt x="37930" y="540"/>
                  </a:cubicBezTo>
                  <a:cubicBezTo>
                    <a:pt x="37674" y="468"/>
                    <a:pt x="37417" y="401"/>
                    <a:pt x="37156" y="349"/>
                  </a:cubicBezTo>
                  <a:cubicBezTo>
                    <a:pt x="36899" y="298"/>
                    <a:pt x="36642" y="250"/>
                    <a:pt x="36383" y="218"/>
                  </a:cubicBezTo>
                  <a:cubicBezTo>
                    <a:pt x="35920" y="159"/>
                    <a:pt x="35454" y="123"/>
                    <a:pt x="34988" y="123"/>
                  </a:cubicBezTo>
                  <a:cubicBezTo>
                    <a:pt x="34967" y="123"/>
                    <a:pt x="34946" y="123"/>
                    <a:pt x="34925" y="123"/>
                  </a:cubicBezTo>
                  <a:cubicBezTo>
                    <a:pt x="34654" y="125"/>
                    <a:pt x="34384" y="134"/>
                    <a:pt x="34115" y="160"/>
                  </a:cubicBezTo>
                  <a:cubicBezTo>
                    <a:pt x="33844" y="185"/>
                    <a:pt x="33573" y="216"/>
                    <a:pt x="33306" y="262"/>
                  </a:cubicBezTo>
                  <a:cubicBezTo>
                    <a:pt x="33241" y="272"/>
                    <a:pt x="33177" y="283"/>
                    <a:pt x="33114" y="295"/>
                  </a:cubicBezTo>
                  <a:cubicBezTo>
                    <a:pt x="33103" y="292"/>
                    <a:pt x="33094" y="289"/>
                    <a:pt x="33084" y="287"/>
                  </a:cubicBezTo>
                  <a:cubicBezTo>
                    <a:pt x="32867" y="234"/>
                    <a:pt x="32647" y="184"/>
                    <a:pt x="32427" y="146"/>
                  </a:cubicBezTo>
                  <a:cubicBezTo>
                    <a:pt x="32124" y="93"/>
                    <a:pt x="31818" y="48"/>
                    <a:pt x="31511" y="26"/>
                  </a:cubicBezTo>
                  <a:cubicBezTo>
                    <a:pt x="31306" y="11"/>
                    <a:pt x="31100" y="0"/>
                    <a:pt x="30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4702275" y="555475"/>
              <a:ext cx="50" cy="25"/>
            </a:xfrm>
            <a:custGeom>
              <a:rect b="b" l="l" r="r" t="t"/>
              <a:pathLst>
                <a:path extrusionOk="0" h="1" w="2">
                  <a:moveTo>
                    <a:pt x="2" y="1"/>
                  </a:moveTo>
                  <a:lnTo>
                    <a:pt x="2" y="1"/>
                  </a:lnTo>
                  <a:cubicBezTo>
                    <a:pt x="2" y="1"/>
                    <a:pt x="2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0"/>
            <p:cNvSpPr/>
            <p:nvPr/>
          </p:nvSpPr>
          <p:spPr>
            <a:xfrm>
              <a:off x="4702425" y="555450"/>
              <a:ext cx="25" cy="50"/>
            </a:xfrm>
            <a:custGeom>
              <a:rect b="b" l="l" r="r" t="t"/>
              <a:pathLst>
                <a:path extrusionOk="0" h="2" w="1">
                  <a:moveTo>
                    <a:pt x="0" y="2"/>
                  </a:moveTo>
                  <a:cubicBezTo>
                    <a:pt x="0" y="2"/>
                    <a:pt x="0" y="2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6" name="Google Shape;966;p10"/>
          <p:cNvGrpSpPr/>
          <p:nvPr/>
        </p:nvGrpSpPr>
        <p:grpSpPr>
          <a:xfrm>
            <a:off x="5137247" y="3412391"/>
            <a:ext cx="2248309" cy="1735233"/>
            <a:chOff x="4066800" y="1947725"/>
            <a:chExt cx="1137175" cy="1015350"/>
          </a:xfrm>
        </p:grpSpPr>
        <p:sp>
          <p:nvSpPr>
            <p:cNvPr id="967" name="Google Shape;967;p10"/>
            <p:cNvSpPr/>
            <p:nvPr/>
          </p:nvSpPr>
          <p:spPr>
            <a:xfrm>
              <a:off x="4068325" y="1952175"/>
              <a:ext cx="1132175" cy="1006575"/>
            </a:xfrm>
            <a:custGeom>
              <a:rect b="b" l="l" r="r" t="t"/>
              <a:pathLst>
                <a:path extrusionOk="0" h="40263" w="45287">
                  <a:moveTo>
                    <a:pt x="37335" y="7914"/>
                  </a:moveTo>
                  <a:cubicBezTo>
                    <a:pt x="38978" y="7914"/>
                    <a:pt x="40369" y="8909"/>
                    <a:pt x="41303" y="10226"/>
                  </a:cubicBezTo>
                  <a:cubicBezTo>
                    <a:pt x="41995" y="11128"/>
                    <a:pt x="42439" y="12219"/>
                    <a:pt x="42534" y="13355"/>
                  </a:cubicBezTo>
                  <a:cubicBezTo>
                    <a:pt x="42608" y="14272"/>
                    <a:pt x="42530" y="15200"/>
                    <a:pt x="42327" y="16097"/>
                  </a:cubicBezTo>
                  <a:cubicBezTo>
                    <a:pt x="42083" y="17117"/>
                    <a:pt x="41609" y="18068"/>
                    <a:pt x="41069" y="18962"/>
                  </a:cubicBezTo>
                  <a:cubicBezTo>
                    <a:pt x="40549" y="19784"/>
                    <a:pt x="39953" y="20578"/>
                    <a:pt x="39196" y="21201"/>
                  </a:cubicBezTo>
                  <a:cubicBezTo>
                    <a:pt x="38136" y="22051"/>
                    <a:pt x="36796" y="22577"/>
                    <a:pt x="35431" y="22577"/>
                  </a:cubicBezTo>
                  <a:cubicBezTo>
                    <a:pt x="35366" y="22577"/>
                    <a:pt x="35301" y="22576"/>
                    <a:pt x="35235" y="22574"/>
                  </a:cubicBezTo>
                  <a:cubicBezTo>
                    <a:pt x="34675" y="22535"/>
                    <a:pt x="34109" y="22446"/>
                    <a:pt x="33584" y="22240"/>
                  </a:cubicBezTo>
                  <a:cubicBezTo>
                    <a:pt x="32474" y="21791"/>
                    <a:pt x="31523" y="21028"/>
                    <a:pt x="30658" y="20212"/>
                  </a:cubicBezTo>
                  <a:cubicBezTo>
                    <a:pt x="30240" y="19821"/>
                    <a:pt x="29818" y="19430"/>
                    <a:pt x="29438" y="19000"/>
                  </a:cubicBezTo>
                  <a:cubicBezTo>
                    <a:pt x="29385" y="18937"/>
                    <a:pt x="29432" y="18850"/>
                    <a:pt x="29496" y="18850"/>
                  </a:cubicBezTo>
                  <a:cubicBezTo>
                    <a:pt x="29515" y="18850"/>
                    <a:pt x="29535" y="18858"/>
                    <a:pt x="29555" y="18876"/>
                  </a:cubicBezTo>
                  <a:cubicBezTo>
                    <a:pt x="29983" y="19358"/>
                    <a:pt x="30459" y="19795"/>
                    <a:pt x="30929" y="20231"/>
                  </a:cubicBezTo>
                  <a:cubicBezTo>
                    <a:pt x="31455" y="20718"/>
                    <a:pt x="32007" y="21183"/>
                    <a:pt x="32627" y="21546"/>
                  </a:cubicBezTo>
                  <a:cubicBezTo>
                    <a:pt x="33047" y="21805"/>
                    <a:pt x="33486" y="22033"/>
                    <a:pt x="33958" y="22185"/>
                  </a:cubicBezTo>
                  <a:cubicBezTo>
                    <a:pt x="34437" y="22332"/>
                    <a:pt x="34935" y="22416"/>
                    <a:pt x="35436" y="22425"/>
                  </a:cubicBezTo>
                  <a:cubicBezTo>
                    <a:pt x="35992" y="22417"/>
                    <a:pt x="36545" y="22312"/>
                    <a:pt x="37074" y="22142"/>
                  </a:cubicBezTo>
                  <a:cubicBezTo>
                    <a:pt x="37890" y="21872"/>
                    <a:pt x="38666" y="21451"/>
                    <a:pt x="39311" y="20879"/>
                  </a:cubicBezTo>
                  <a:cubicBezTo>
                    <a:pt x="40166" y="20054"/>
                    <a:pt x="40857" y="19066"/>
                    <a:pt x="41424" y="18024"/>
                  </a:cubicBezTo>
                  <a:cubicBezTo>
                    <a:pt x="41918" y="17108"/>
                    <a:pt x="42216" y="16093"/>
                    <a:pt x="42326" y="15060"/>
                  </a:cubicBezTo>
                  <a:cubicBezTo>
                    <a:pt x="42416" y="14330"/>
                    <a:pt x="42432" y="13585"/>
                    <a:pt x="42293" y="12861"/>
                  </a:cubicBezTo>
                  <a:cubicBezTo>
                    <a:pt x="41911" y="10884"/>
                    <a:pt x="40561" y="9050"/>
                    <a:pt x="38657" y="8324"/>
                  </a:cubicBezTo>
                  <a:cubicBezTo>
                    <a:pt x="38191" y="8152"/>
                    <a:pt x="37696" y="8073"/>
                    <a:pt x="37202" y="8073"/>
                  </a:cubicBezTo>
                  <a:cubicBezTo>
                    <a:pt x="37111" y="8073"/>
                    <a:pt x="37021" y="8076"/>
                    <a:pt x="36931" y="8081"/>
                  </a:cubicBezTo>
                  <a:cubicBezTo>
                    <a:pt x="36501" y="8105"/>
                    <a:pt x="36060" y="8131"/>
                    <a:pt x="35642" y="8222"/>
                  </a:cubicBezTo>
                  <a:cubicBezTo>
                    <a:pt x="35043" y="8350"/>
                    <a:pt x="34479" y="8590"/>
                    <a:pt x="33922" y="8841"/>
                  </a:cubicBezTo>
                  <a:cubicBezTo>
                    <a:pt x="33181" y="9186"/>
                    <a:pt x="32473" y="9604"/>
                    <a:pt x="31832" y="10115"/>
                  </a:cubicBezTo>
                  <a:cubicBezTo>
                    <a:pt x="31549" y="10339"/>
                    <a:pt x="31284" y="10583"/>
                    <a:pt x="31031" y="10840"/>
                  </a:cubicBezTo>
                  <a:cubicBezTo>
                    <a:pt x="30882" y="11007"/>
                    <a:pt x="30722" y="11166"/>
                    <a:pt x="30619" y="11364"/>
                  </a:cubicBezTo>
                  <a:cubicBezTo>
                    <a:pt x="30612" y="11424"/>
                    <a:pt x="30570" y="11454"/>
                    <a:pt x="30530" y="11454"/>
                  </a:cubicBezTo>
                  <a:cubicBezTo>
                    <a:pt x="30490" y="11454"/>
                    <a:pt x="30452" y="11426"/>
                    <a:pt x="30448" y="11368"/>
                  </a:cubicBezTo>
                  <a:cubicBezTo>
                    <a:pt x="30450" y="11293"/>
                    <a:pt x="30498" y="11228"/>
                    <a:pt x="30538" y="11167"/>
                  </a:cubicBezTo>
                  <a:cubicBezTo>
                    <a:pt x="30729" y="10901"/>
                    <a:pt x="30971" y="10676"/>
                    <a:pt x="31203" y="10447"/>
                  </a:cubicBezTo>
                  <a:cubicBezTo>
                    <a:pt x="31419" y="10249"/>
                    <a:pt x="31629" y="10043"/>
                    <a:pt x="31861" y="9864"/>
                  </a:cubicBezTo>
                  <a:cubicBezTo>
                    <a:pt x="32275" y="9541"/>
                    <a:pt x="32727" y="9273"/>
                    <a:pt x="33182" y="9014"/>
                  </a:cubicBezTo>
                  <a:cubicBezTo>
                    <a:pt x="33689" y="8733"/>
                    <a:pt x="34213" y="8482"/>
                    <a:pt x="34760" y="8287"/>
                  </a:cubicBezTo>
                  <a:cubicBezTo>
                    <a:pt x="35508" y="8014"/>
                    <a:pt x="36307" y="7951"/>
                    <a:pt x="37097" y="7921"/>
                  </a:cubicBezTo>
                  <a:cubicBezTo>
                    <a:pt x="37177" y="7916"/>
                    <a:pt x="37256" y="7914"/>
                    <a:pt x="37335" y="7914"/>
                  </a:cubicBezTo>
                  <a:close/>
                  <a:moveTo>
                    <a:pt x="10424" y="0"/>
                  </a:moveTo>
                  <a:cubicBezTo>
                    <a:pt x="9704" y="10"/>
                    <a:pt x="8984" y="17"/>
                    <a:pt x="8264" y="17"/>
                  </a:cubicBezTo>
                  <a:cubicBezTo>
                    <a:pt x="7843" y="17"/>
                    <a:pt x="7421" y="15"/>
                    <a:pt x="7000" y="9"/>
                  </a:cubicBezTo>
                  <a:cubicBezTo>
                    <a:pt x="6352" y="10"/>
                    <a:pt x="5705" y="14"/>
                    <a:pt x="5057" y="14"/>
                  </a:cubicBezTo>
                  <a:cubicBezTo>
                    <a:pt x="4788" y="14"/>
                    <a:pt x="4519" y="14"/>
                    <a:pt x="4249" y="12"/>
                  </a:cubicBezTo>
                  <a:cubicBezTo>
                    <a:pt x="4216" y="1284"/>
                    <a:pt x="4201" y="2558"/>
                    <a:pt x="4188" y="3832"/>
                  </a:cubicBezTo>
                  <a:cubicBezTo>
                    <a:pt x="4194" y="5167"/>
                    <a:pt x="4198" y="6503"/>
                    <a:pt x="4144" y="7838"/>
                  </a:cubicBezTo>
                  <a:cubicBezTo>
                    <a:pt x="4101" y="9102"/>
                    <a:pt x="4054" y="10371"/>
                    <a:pt x="3859" y="11623"/>
                  </a:cubicBezTo>
                  <a:cubicBezTo>
                    <a:pt x="3749" y="12225"/>
                    <a:pt x="3593" y="12834"/>
                    <a:pt x="3289" y="13370"/>
                  </a:cubicBezTo>
                  <a:cubicBezTo>
                    <a:pt x="3055" y="13778"/>
                    <a:pt x="2706" y="14106"/>
                    <a:pt x="2307" y="14351"/>
                  </a:cubicBezTo>
                  <a:cubicBezTo>
                    <a:pt x="2011" y="14528"/>
                    <a:pt x="1680" y="14636"/>
                    <a:pt x="1363" y="14771"/>
                  </a:cubicBezTo>
                  <a:cubicBezTo>
                    <a:pt x="580" y="15097"/>
                    <a:pt x="1" y="15300"/>
                    <a:pt x="143" y="16292"/>
                  </a:cubicBezTo>
                  <a:cubicBezTo>
                    <a:pt x="228" y="16873"/>
                    <a:pt x="518" y="17473"/>
                    <a:pt x="1064" y="17740"/>
                  </a:cubicBezTo>
                  <a:cubicBezTo>
                    <a:pt x="1242" y="17833"/>
                    <a:pt x="1436" y="17903"/>
                    <a:pt x="1588" y="18035"/>
                  </a:cubicBezTo>
                  <a:cubicBezTo>
                    <a:pt x="1855" y="18271"/>
                    <a:pt x="1935" y="18642"/>
                    <a:pt x="2009" y="18975"/>
                  </a:cubicBezTo>
                  <a:cubicBezTo>
                    <a:pt x="2131" y="19581"/>
                    <a:pt x="2162" y="20200"/>
                    <a:pt x="2232" y="20813"/>
                  </a:cubicBezTo>
                  <a:cubicBezTo>
                    <a:pt x="2248" y="20821"/>
                    <a:pt x="2262" y="20834"/>
                    <a:pt x="2270" y="20850"/>
                  </a:cubicBezTo>
                  <a:cubicBezTo>
                    <a:pt x="2300" y="20916"/>
                    <a:pt x="2288" y="20993"/>
                    <a:pt x="2293" y="21065"/>
                  </a:cubicBezTo>
                  <a:cubicBezTo>
                    <a:pt x="2296" y="21181"/>
                    <a:pt x="2296" y="21298"/>
                    <a:pt x="2298" y="21414"/>
                  </a:cubicBezTo>
                  <a:cubicBezTo>
                    <a:pt x="2300" y="21660"/>
                    <a:pt x="2301" y="21906"/>
                    <a:pt x="2304" y="22152"/>
                  </a:cubicBezTo>
                  <a:cubicBezTo>
                    <a:pt x="2310" y="22651"/>
                    <a:pt x="2310" y="23150"/>
                    <a:pt x="2340" y="23648"/>
                  </a:cubicBezTo>
                  <a:cubicBezTo>
                    <a:pt x="2381" y="24282"/>
                    <a:pt x="2468" y="24911"/>
                    <a:pt x="2590" y="25534"/>
                  </a:cubicBezTo>
                  <a:cubicBezTo>
                    <a:pt x="2897" y="27042"/>
                    <a:pt x="3242" y="28688"/>
                    <a:pt x="4341" y="29833"/>
                  </a:cubicBezTo>
                  <a:cubicBezTo>
                    <a:pt x="5117" y="30678"/>
                    <a:pt x="6072" y="31343"/>
                    <a:pt x="7114" y="31818"/>
                  </a:cubicBezTo>
                  <a:cubicBezTo>
                    <a:pt x="8092" y="32281"/>
                    <a:pt x="9136" y="32596"/>
                    <a:pt x="10201" y="32779"/>
                  </a:cubicBezTo>
                  <a:cubicBezTo>
                    <a:pt x="10895" y="32903"/>
                    <a:pt x="11603" y="32913"/>
                    <a:pt x="12305" y="32947"/>
                  </a:cubicBezTo>
                  <a:cubicBezTo>
                    <a:pt x="13126" y="32984"/>
                    <a:pt x="13948" y="33042"/>
                    <a:pt x="14769" y="33042"/>
                  </a:cubicBezTo>
                  <a:cubicBezTo>
                    <a:pt x="14864" y="33042"/>
                    <a:pt x="14958" y="33041"/>
                    <a:pt x="15052" y="33040"/>
                  </a:cubicBezTo>
                  <a:cubicBezTo>
                    <a:pt x="15079" y="33040"/>
                    <a:pt x="15105" y="33038"/>
                    <a:pt x="15131" y="33038"/>
                  </a:cubicBezTo>
                  <a:cubicBezTo>
                    <a:pt x="15159" y="33037"/>
                    <a:pt x="15190" y="33037"/>
                    <a:pt x="15218" y="33036"/>
                  </a:cubicBezTo>
                  <a:cubicBezTo>
                    <a:pt x="15297" y="33034"/>
                    <a:pt x="15375" y="33032"/>
                    <a:pt x="15455" y="33027"/>
                  </a:cubicBezTo>
                  <a:cubicBezTo>
                    <a:pt x="16041" y="33005"/>
                    <a:pt x="16624" y="32946"/>
                    <a:pt x="17209" y="32915"/>
                  </a:cubicBezTo>
                  <a:cubicBezTo>
                    <a:pt x="17214" y="32906"/>
                    <a:pt x="17221" y="32898"/>
                    <a:pt x="17229" y="32890"/>
                  </a:cubicBezTo>
                  <a:cubicBezTo>
                    <a:pt x="17247" y="32872"/>
                    <a:pt x="17274" y="32870"/>
                    <a:pt x="17300" y="32870"/>
                  </a:cubicBezTo>
                  <a:cubicBezTo>
                    <a:pt x="17310" y="32870"/>
                    <a:pt x="17319" y="32870"/>
                    <a:pt x="17328" y="32870"/>
                  </a:cubicBezTo>
                  <a:lnTo>
                    <a:pt x="17544" y="32870"/>
                  </a:lnTo>
                  <a:cubicBezTo>
                    <a:pt x="18006" y="32869"/>
                    <a:pt x="18468" y="32853"/>
                    <a:pt x="18930" y="32848"/>
                  </a:cubicBezTo>
                  <a:cubicBezTo>
                    <a:pt x="20091" y="32833"/>
                    <a:pt x="21255" y="32801"/>
                    <a:pt x="22417" y="32801"/>
                  </a:cubicBezTo>
                  <a:cubicBezTo>
                    <a:pt x="22620" y="32801"/>
                    <a:pt x="22822" y="32802"/>
                    <a:pt x="23025" y="32804"/>
                  </a:cubicBezTo>
                  <a:cubicBezTo>
                    <a:pt x="23197" y="32838"/>
                    <a:pt x="23317" y="32984"/>
                    <a:pt x="23395" y="33131"/>
                  </a:cubicBezTo>
                  <a:cubicBezTo>
                    <a:pt x="23592" y="33560"/>
                    <a:pt x="23395" y="34047"/>
                    <a:pt x="23229" y="34454"/>
                  </a:cubicBezTo>
                  <a:cubicBezTo>
                    <a:pt x="23044" y="34852"/>
                    <a:pt x="22836" y="35238"/>
                    <a:pt x="22580" y="35593"/>
                  </a:cubicBezTo>
                  <a:cubicBezTo>
                    <a:pt x="22358" y="35891"/>
                    <a:pt x="22102" y="36160"/>
                    <a:pt x="21828" y="36410"/>
                  </a:cubicBezTo>
                  <a:cubicBezTo>
                    <a:pt x="20926" y="37242"/>
                    <a:pt x="19842" y="37841"/>
                    <a:pt x="18679" y="38221"/>
                  </a:cubicBezTo>
                  <a:cubicBezTo>
                    <a:pt x="17642" y="38573"/>
                    <a:pt x="16560" y="38816"/>
                    <a:pt x="15467" y="38864"/>
                  </a:cubicBezTo>
                  <a:cubicBezTo>
                    <a:pt x="15465" y="39157"/>
                    <a:pt x="15461" y="39449"/>
                    <a:pt x="15444" y="39741"/>
                  </a:cubicBezTo>
                  <a:cubicBezTo>
                    <a:pt x="15435" y="39913"/>
                    <a:pt x="15423" y="40084"/>
                    <a:pt x="15407" y="40255"/>
                  </a:cubicBezTo>
                  <a:cubicBezTo>
                    <a:pt x="15550" y="40255"/>
                    <a:pt x="15693" y="40255"/>
                    <a:pt x="15837" y="40255"/>
                  </a:cubicBezTo>
                  <a:cubicBezTo>
                    <a:pt x="17592" y="40255"/>
                    <a:pt x="19347" y="40249"/>
                    <a:pt x="21103" y="40246"/>
                  </a:cubicBezTo>
                  <a:cubicBezTo>
                    <a:pt x="21277" y="40244"/>
                    <a:pt x="21451" y="40243"/>
                    <a:pt x="21625" y="40243"/>
                  </a:cubicBezTo>
                  <a:cubicBezTo>
                    <a:pt x="22540" y="40243"/>
                    <a:pt x="23454" y="40262"/>
                    <a:pt x="24368" y="40262"/>
                  </a:cubicBezTo>
                  <a:cubicBezTo>
                    <a:pt x="24643" y="40262"/>
                    <a:pt x="24918" y="40260"/>
                    <a:pt x="25193" y="40256"/>
                  </a:cubicBezTo>
                  <a:cubicBezTo>
                    <a:pt x="25765" y="40250"/>
                    <a:pt x="26337" y="40247"/>
                    <a:pt x="26908" y="40247"/>
                  </a:cubicBezTo>
                  <a:cubicBezTo>
                    <a:pt x="27910" y="40247"/>
                    <a:pt x="28912" y="40255"/>
                    <a:pt x="29913" y="40263"/>
                  </a:cubicBezTo>
                  <a:cubicBezTo>
                    <a:pt x="30840" y="40262"/>
                    <a:pt x="31767" y="40244"/>
                    <a:pt x="32695" y="40244"/>
                  </a:cubicBezTo>
                  <a:cubicBezTo>
                    <a:pt x="32916" y="40244"/>
                    <a:pt x="33137" y="40245"/>
                    <a:pt x="33358" y="40248"/>
                  </a:cubicBezTo>
                  <a:cubicBezTo>
                    <a:pt x="33526" y="40247"/>
                    <a:pt x="33695" y="40247"/>
                    <a:pt x="33864" y="40247"/>
                  </a:cubicBezTo>
                  <a:cubicBezTo>
                    <a:pt x="34271" y="40247"/>
                    <a:pt x="34679" y="40248"/>
                    <a:pt x="35086" y="40249"/>
                  </a:cubicBezTo>
                  <a:cubicBezTo>
                    <a:pt x="34950" y="39762"/>
                    <a:pt x="34828" y="39270"/>
                    <a:pt x="34740" y="38771"/>
                  </a:cubicBezTo>
                  <a:cubicBezTo>
                    <a:pt x="34487" y="37229"/>
                    <a:pt x="34415" y="35662"/>
                    <a:pt x="34415" y="34102"/>
                  </a:cubicBezTo>
                  <a:cubicBezTo>
                    <a:pt x="34425" y="33440"/>
                    <a:pt x="34458" y="32776"/>
                    <a:pt x="34538" y="32119"/>
                  </a:cubicBezTo>
                  <a:cubicBezTo>
                    <a:pt x="34541" y="32086"/>
                    <a:pt x="34546" y="32053"/>
                    <a:pt x="34551" y="32021"/>
                  </a:cubicBezTo>
                  <a:cubicBezTo>
                    <a:pt x="34554" y="31988"/>
                    <a:pt x="34559" y="31955"/>
                    <a:pt x="34563" y="31922"/>
                  </a:cubicBezTo>
                  <a:cubicBezTo>
                    <a:pt x="34623" y="31889"/>
                    <a:pt x="34682" y="31856"/>
                    <a:pt x="34742" y="31823"/>
                  </a:cubicBezTo>
                  <a:cubicBezTo>
                    <a:pt x="35153" y="31590"/>
                    <a:pt x="35559" y="31349"/>
                    <a:pt x="35957" y="31093"/>
                  </a:cubicBezTo>
                  <a:cubicBezTo>
                    <a:pt x="36689" y="30603"/>
                    <a:pt x="37402" y="30082"/>
                    <a:pt x="38084" y="29523"/>
                  </a:cubicBezTo>
                  <a:cubicBezTo>
                    <a:pt x="39218" y="28560"/>
                    <a:pt x="40268" y="27486"/>
                    <a:pt x="41142" y="26281"/>
                  </a:cubicBezTo>
                  <a:cubicBezTo>
                    <a:pt x="41897" y="25224"/>
                    <a:pt x="42520" y="24077"/>
                    <a:pt x="43068" y="22902"/>
                  </a:cubicBezTo>
                  <a:cubicBezTo>
                    <a:pt x="43514" y="21837"/>
                    <a:pt x="43875" y="20738"/>
                    <a:pt x="44169" y="19622"/>
                  </a:cubicBezTo>
                  <a:cubicBezTo>
                    <a:pt x="44559" y="18105"/>
                    <a:pt x="44795" y="16554"/>
                    <a:pt x="44967" y="14997"/>
                  </a:cubicBezTo>
                  <a:cubicBezTo>
                    <a:pt x="45164" y="13361"/>
                    <a:pt x="45247" y="11714"/>
                    <a:pt x="45257" y="10067"/>
                  </a:cubicBezTo>
                  <a:cubicBezTo>
                    <a:pt x="45287" y="8514"/>
                    <a:pt x="45170" y="6962"/>
                    <a:pt x="45061" y="5414"/>
                  </a:cubicBezTo>
                  <a:cubicBezTo>
                    <a:pt x="44956" y="3833"/>
                    <a:pt x="44733" y="2265"/>
                    <a:pt x="44530" y="694"/>
                  </a:cubicBezTo>
                  <a:cubicBezTo>
                    <a:pt x="44494" y="464"/>
                    <a:pt x="44459" y="233"/>
                    <a:pt x="44419" y="3"/>
                  </a:cubicBezTo>
                  <a:cubicBezTo>
                    <a:pt x="43518" y="3"/>
                    <a:pt x="42617" y="21"/>
                    <a:pt x="41716" y="21"/>
                  </a:cubicBezTo>
                  <a:cubicBezTo>
                    <a:pt x="41597" y="21"/>
                    <a:pt x="41479" y="20"/>
                    <a:pt x="41360" y="20"/>
                  </a:cubicBezTo>
                  <a:cubicBezTo>
                    <a:pt x="40516" y="11"/>
                    <a:pt x="39672" y="8"/>
                    <a:pt x="38827" y="8"/>
                  </a:cubicBezTo>
                  <a:cubicBezTo>
                    <a:pt x="37701" y="8"/>
                    <a:pt x="36575" y="13"/>
                    <a:pt x="35449" y="19"/>
                  </a:cubicBezTo>
                  <a:cubicBezTo>
                    <a:pt x="34750" y="10"/>
                    <a:pt x="34051" y="8"/>
                    <a:pt x="33351" y="8"/>
                  </a:cubicBezTo>
                  <a:cubicBezTo>
                    <a:pt x="32366" y="8"/>
                    <a:pt x="31380" y="13"/>
                    <a:pt x="30395" y="13"/>
                  </a:cubicBezTo>
                  <a:cubicBezTo>
                    <a:pt x="30056" y="13"/>
                    <a:pt x="29717" y="12"/>
                    <a:pt x="29378" y="10"/>
                  </a:cubicBezTo>
                  <a:cubicBezTo>
                    <a:pt x="28931" y="12"/>
                    <a:pt x="28483" y="12"/>
                    <a:pt x="28035" y="12"/>
                  </a:cubicBezTo>
                  <a:cubicBezTo>
                    <a:pt x="27522" y="12"/>
                    <a:pt x="27009" y="12"/>
                    <a:pt x="26496" y="12"/>
                  </a:cubicBezTo>
                  <a:cubicBezTo>
                    <a:pt x="25747" y="12"/>
                    <a:pt x="24997" y="13"/>
                    <a:pt x="24248" y="19"/>
                  </a:cubicBezTo>
                  <a:cubicBezTo>
                    <a:pt x="23595" y="13"/>
                    <a:pt x="22943" y="11"/>
                    <a:pt x="22290" y="11"/>
                  </a:cubicBezTo>
                  <a:cubicBezTo>
                    <a:pt x="21226" y="11"/>
                    <a:pt x="20161" y="16"/>
                    <a:pt x="19097" y="16"/>
                  </a:cubicBezTo>
                  <a:cubicBezTo>
                    <a:pt x="18176" y="16"/>
                    <a:pt x="17256" y="13"/>
                    <a:pt x="16335" y="0"/>
                  </a:cubicBezTo>
                  <a:cubicBezTo>
                    <a:pt x="15562" y="10"/>
                    <a:pt x="14788" y="13"/>
                    <a:pt x="14015" y="13"/>
                  </a:cubicBezTo>
                  <a:cubicBezTo>
                    <a:pt x="12817" y="13"/>
                    <a:pt x="11620" y="5"/>
                    <a:pt x="10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"/>
            <p:cNvSpPr/>
            <p:nvPr/>
          </p:nvSpPr>
          <p:spPr>
            <a:xfrm>
              <a:off x="4448975" y="2776775"/>
              <a:ext cx="205900" cy="142225"/>
            </a:xfrm>
            <a:custGeom>
              <a:rect b="b" l="l" r="r" t="t"/>
              <a:pathLst>
                <a:path extrusionOk="0" h="5689" w="8236">
                  <a:moveTo>
                    <a:pt x="7681" y="0"/>
                  </a:moveTo>
                  <a:cubicBezTo>
                    <a:pt x="7640" y="0"/>
                    <a:pt x="7598" y="3"/>
                    <a:pt x="7559" y="3"/>
                  </a:cubicBezTo>
                  <a:cubicBezTo>
                    <a:pt x="7553" y="3"/>
                    <a:pt x="7548" y="3"/>
                    <a:pt x="7543" y="3"/>
                  </a:cubicBezTo>
                  <a:cubicBezTo>
                    <a:pt x="7468" y="4"/>
                    <a:pt x="7393" y="4"/>
                    <a:pt x="7318" y="5"/>
                  </a:cubicBezTo>
                  <a:cubicBezTo>
                    <a:pt x="6855" y="8"/>
                    <a:pt x="6392" y="14"/>
                    <a:pt x="5928" y="18"/>
                  </a:cubicBezTo>
                  <a:cubicBezTo>
                    <a:pt x="5780" y="19"/>
                    <a:pt x="5631" y="20"/>
                    <a:pt x="5483" y="20"/>
                  </a:cubicBezTo>
                  <a:cubicBezTo>
                    <a:pt x="5158" y="20"/>
                    <a:pt x="4832" y="17"/>
                    <a:pt x="4507" y="17"/>
                  </a:cubicBezTo>
                  <a:cubicBezTo>
                    <a:pt x="4340" y="17"/>
                    <a:pt x="4173" y="18"/>
                    <a:pt x="4006" y="20"/>
                  </a:cubicBezTo>
                  <a:cubicBezTo>
                    <a:pt x="3466" y="27"/>
                    <a:pt x="2926" y="58"/>
                    <a:pt x="2384" y="63"/>
                  </a:cubicBezTo>
                  <a:cubicBezTo>
                    <a:pt x="2322" y="63"/>
                    <a:pt x="2259" y="64"/>
                    <a:pt x="2196" y="65"/>
                  </a:cubicBezTo>
                  <a:cubicBezTo>
                    <a:pt x="2181" y="89"/>
                    <a:pt x="2154" y="106"/>
                    <a:pt x="2122" y="109"/>
                  </a:cubicBezTo>
                  <a:cubicBezTo>
                    <a:pt x="1415" y="150"/>
                    <a:pt x="708" y="207"/>
                    <a:pt x="0" y="228"/>
                  </a:cubicBezTo>
                  <a:cubicBezTo>
                    <a:pt x="45" y="1091"/>
                    <a:pt x="138" y="1952"/>
                    <a:pt x="182" y="2814"/>
                  </a:cubicBezTo>
                  <a:cubicBezTo>
                    <a:pt x="224" y="3570"/>
                    <a:pt x="234" y="4325"/>
                    <a:pt x="236" y="5081"/>
                  </a:cubicBezTo>
                  <a:cubicBezTo>
                    <a:pt x="237" y="5283"/>
                    <a:pt x="239" y="5485"/>
                    <a:pt x="241" y="5689"/>
                  </a:cubicBezTo>
                  <a:cubicBezTo>
                    <a:pt x="596" y="5673"/>
                    <a:pt x="951" y="5639"/>
                    <a:pt x="1305" y="5592"/>
                  </a:cubicBezTo>
                  <a:cubicBezTo>
                    <a:pt x="2693" y="5375"/>
                    <a:pt x="4084" y="4973"/>
                    <a:pt x="5273" y="4208"/>
                  </a:cubicBezTo>
                  <a:cubicBezTo>
                    <a:pt x="5995" y="3742"/>
                    <a:pt x="6679" y="3193"/>
                    <a:pt x="7220" y="2523"/>
                  </a:cubicBezTo>
                  <a:cubicBezTo>
                    <a:pt x="7459" y="2219"/>
                    <a:pt x="7645" y="1878"/>
                    <a:pt x="7811" y="1528"/>
                  </a:cubicBezTo>
                  <a:cubicBezTo>
                    <a:pt x="7967" y="1160"/>
                    <a:pt x="8235" y="426"/>
                    <a:pt x="7932" y="95"/>
                  </a:cubicBezTo>
                  <a:cubicBezTo>
                    <a:pt x="7869" y="13"/>
                    <a:pt x="7776" y="0"/>
                    <a:pt x="7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"/>
            <p:cNvSpPr/>
            <p:nvPr/>
          </p:nvSpPr>
          <p:spPr>
            <a:xfrm>
              <a:off x="4068325" y="1952175"/>
              <a:ext cx="1132175" cy="1006575"/>
            </a:xfrm>
            <a:custGeom>
              <a:rect b="b" l="l" r="r" t="t"/>
              <a:pathLst>
                <a:path extrusionOk="0" h="40263" w="45287">
                  <a:moveTo>
                    <a:pt x="37335" y="7914"/>
                  </a:moveTo>
                  <a:cubicBezTo>
                    <a:pt x="38978" y="7914"/>
                    <a:pt x="40369" y="8909"/>
                    <a:pt x="41303" y="10226"/>
                  </a:cubicBezTo>
                  <a:cubicBezTo>
                    <a:pt x="41995" y="11128"/>
                    <a:pt x="42439" y="12219"/>
                    <a:pt x="42534" y="13355"/>
                  </a:cubicBezTo>
                  <a:cubicBezTo>
                    <a:pt x="42608" y="14272"/>
                    <a:pt x="42530" y="15200"/>
                    <a:pt x="42327" y="16097"/>
                  </a:cubicBezTo>
                  <a:cubicBezTo>
                    <a:pt x="42083" y="17117"/>
                    <a:pt x="41609" y="18068"/>
                    <a:pt x="41069" y="18962"/>
                  </a:cubicBezTo>
                  <a:cubicBezTo>
                    <a:pt x="40549" y="19784"/>
                    <a:pt x="39953" y="20578"/>
                    <a:pt x="39196" y="21201"/>
                  </a:cubicBezTo>
                  <a:cubicBezTo>
                    <a:pt x="38136" y="22051"/>
                    <a:pt x="36796" y="22577"/>
                    <a:pt x="35431" y="22577"/>
                  </a:cubicBezTo>
                  <a:cubicBezTo>
                    <a:pt x="35366" y="22577"/>
                    <a:pt x="35301" y="22576"/>
                    <a:pt x="35235" y="22574"/>
                  </a:cubicBezTo>
                  <a:cubicBezTo>
                    <a:pt x="34675" y="22535"/>
                    <a:pt x="34109" y="22446"/>
                    <a:pt x="33584" y="22240"/>
                  </a:cubicBezTo>
                  <a:cubicBezTo>
                    <a:pt x="32474" y="21791"/>
                    <a:pt x="31523" y="21028"/>
                    <a:pt x="30658" y="20212"/>
                  </a:cubicBezTo>
                  <a:cubicBezTo>
                    <a:pt x="30240" y="19821"/>
                    <a:pt x="29818" y="19430"/>
                    <a:pt x="29438" y="19000"/>
                  </a:cubicBezTo>
                  <a:cubicBezTo>
                    <a:pt x="29385" y="18937"/>
                    <a:pt x="29432" y="18850"/>
                    <a:pt x="29496" y="18850"/>
                  </a:cubicBezTo>
                  <a:cubicBezTo>
                    <a:pt x="29515" y="18850"/>
                    <a:pt x="29535" y="18858"/>
                    <a:pt x="29555" y="18876"/>
                  </a:cubicBezTo>
                  <a:cubicBezTo>
                    <a:pt x="29983" y="19358"/>
                    <a:pt x="30459" y="19795"/>
                    <a:pt x="30929" y="20231"/>
                  </a:cubicBezTo>
                  <a:cubicBezTo>
                    <a:pt x="31455" y="20718"/>
                    <a:pt x="32007" y="21183"/>
                    <a:pt x="32627" y="21546"/>
                  </a:cubicBezTo>
                  <a:cubicBezTo>
                    <a:pt x="33047" y="21805"/>
                    <a:pt x="33486" y="22033"/>
                    <a:pt x="33958" y="22185"/>
                  </a:cubicBezTo>
                  <a:cubicBezTo>
                    <a:pt x="34437" y="22332"/>
                    <a:pt x="34935" y="22416"/>
                    <a:pt x="35436" y="22425"/>
                  </a:cubicBezTo>
                  <a:cubicBezTo>
                    <a:pt x="35992" y="22417"/>
                    <a:pt x="36545" y="22312"/>
                    <a:pt x="37074" y="22142"/>
                  </a:cubicBezTo>
                  <a:cubicBezTo>
                    <a:pt x="37890" y="21872"/>
                    <a:pt x="38666" y="21451"/>
                    <a:pt x="39311" y="20879"/>
                  </a:cubicBezTo>
                  <a:cubicBezTo>
                    <a:pt x="40166" y="20054"/>
                    <a:pt x="40857" y="19066"/>
                    <a:pt x="41424" y="18024"/>
                  </a:cubicBezTo>
                  <a:cubicBezTo>
                    <a:pt x="41918" y="17108"/>
                    <a:pt x="42216" y="16093"/>
                    <a:pt x="42326" y="15060"/>
                  </a:cubicBezTo>
                  <a:cubicBezTo>
                    <a:pt x="42416" y="14330"/>
                    <a:pt x="42432" y="13585"/>
                    <a:pt x="42293" y="12861"/>
                  </a:cubicBezTo>
                  <a:cubicBezTo>
                    <a:pt x="41911" y="10884"/>
                    <a:pt x="40561" y="9050"/>
                    <a:pt x="38657" y="8324"/>
                  </a:cubicBezTo>
                  <a:cubicBezTo>
                    <a:pt x="38191" y="8152"/>
                    <a:pt x="37696" y="8073"/>
                    <a:pt x="37202" y="8073"/>
                  </a:cubicBezTo>
                  <a:cubicBezTo>
                    <a:pt x="37111" y="8073"/>
                    <a:pt x="37021" y="8076"/>
                    <a:pt x="36931" y="8081"/>
                  </a:cubicBezTo>
                  <a:cubicBezTo>
                    <a:pt x="36501" y="8105"/>
                    <a:pt x="36060" y="8131"/>
                    <a:pt x="35642" y="8222"/>
                  </a:cubicBezTo>
                  <a:cubicBezTo>
                    <a:pt x="35043" y="8350"/>
                    <a:pt x="34479" y="8590"/>
                    <a:pt x="33922" y="8841"/>
                  </a:cubicBezTo>
                  <a:cubicBezTo>
                    <a:pt x="33181" y="9186"/>
                    <a:pt x="32473" y="9604"/>
                    <a:pt x="31832" y="10115"/>
                  </a:cubicBezTo>
                  <a:cubicBezTo>
                    <a:pt x="31549" y="10339"/>
                    <a:pt x="31284" y="10583"/>
                    <a:pt x="31031" y="10840"/>
                  </a:cubicBezTo>
                  <a:cubicBezTo>
                    <a:pt x="30882" y="11007"/>
                    <a:pt x="30722" y="11166"/>
                    <a:pt x="30619" y="11364"/>
                  </a:cubicBezTo>
                  <a:cubicBezTo>
                    <a:pt x="30612" y="11424"/>
                    <a:pt x="30570" y="11454"/>
                    <a:pt x="30530" y="11454"/>
                  </a:cubicBezTo>
                  <a:cubicBezTo>
                    <a:pt x="30490" y="11454"/>
                    <a:pt x="30452" y="11426"/>
                    <a:pt x="30448" y="11368"/>
                  </a:cubicBezTo>
                  <a:cubicBezTo>
                    <a:pt x="30450" y="11293"/>
                    <a:pt x="30498" y="11228"/>
                    <a:pt x="30538" y="11167"/>
                  </a:cubicBezTo>
                  <a:cubicBezTo>
                    <a:pt x="30729" y="10901"/>
                    <a:pt x="30971" y="10676"/>
                    <a:pt x="31203" y="10447"/>
                  </a:cubicBezTo>
                  <a:cubicBezTo>
                    <a:pt x="31419" y="10249"/>
                    <a:pt x="31629" y="10043"/>
                    <a:pt x="31861" y="9864"/>
                  </a:cubicBezTo>
                  <a:cubicBezTo>
                    <a:pt x="32275" y="9541"/>
                    <a:pt x="32727" y="9273"/>
                    <a:pt x="33182" y="9014"/>
                  </a:cubicBezTo>
                  <a:cubicBezTo>
                    <a:pt x="33689" y="8733"/>
                    <a:pt x="34213" y="8482"/>
                    <a:pt x="34760" y="8287"/>
                  </a:cubicBezTo>
                  <a:cubicBezTo>
                    <a:pt x="35508" y="8014"/>
                    <a:pt x="36307" y="7951"/>
                    <a:pt x="37097" y="7921"/>
                  </a:cubicBezTo>
                  <a:cubicBezTo>
                    <a:pt x="37177" y="7916"/>
                    <a:pt x="37256" y="7914"/>
                    <a:pt x="37335" y="7914"/>
                  </a:cubicBezTo>
                  <a:close/>
                  <a:moveTo>
                    <a:pt x="10424" y="0"/>
                  </a:moveTo>
                  <a:cubicBezTo>
                    <a:pt x="9704" y="10"/>
                    <a:pt x="8984" y="17"/>
                    <a:pt x="8264" y="17"/>
                  </a:cubicBezTo>
                  <a:cubicBezTo>
                    <a:pt x="7843" y="17"/>
                    <a:pt x="7421" y="15"/>
                    <a:pt x="7000" y="9"/>
                  </a:cubicBezTo>
                  <a:cubicBezTo>
                    <a:pt x="6352" y="10"/>
                    <a:pt x="5705" y="14"/>
                    <a:pt x="5057" y="14"/>
                  </a:cubicBezTo>
                  <a:cubicBezTo>
                    <a:pt x="4788" y="14"/>
                    <a:pt x="4519" y="14"/>
                    <a:pt x="4249" y="12"/>
                  </a:cubicBezTo>
                  <a:cubicBezTo>
                    <a:pt x="4216" y="1284"/>
                    <a:pt x="4201" y="2558"/>
                    <a:pt x="4188" y="3832"/>
                  </a:cubicBezTo>
                  <a:cubicBezTo>
                    <a:pt x="4194" y="5167"/>
                    <a:pt x="4198" y="6503"/>
                    <a:pt x="4144" y="7838"/>
                  </a:cubicBezTo>
                  <a:cubicBezTo>
                    <a:pt x="4101" y="9102"/>
                    <a:pt x="4054" y="10371"/>
                    <a:pt x="3859" y="11623"/>
                  </a:cubicBezTo>
                  <a:cubicBezTo>
                    <a:pt x="3749" y="12225"/>
                    <a:pt x="3593" y="12834"/>
                    <a:pt x="3289" y="13370"/>
                  </a:cubicBezTo>
                  <a:cubicBezTo>
                    <a:pt x="3055" y="13778"/>
                    <a:pt x="2706" y="14106"/>
                    <a:pt x="2307" y="14351"/>
                  </a:cubicBezTo>
                  <a:cubicBezTo>
                    <a:pt x="2011" y="14528"/>
                    <a:pt x="1680" y="14636"/>
                    <a:pt x="1363" y="14771"/>
                  </a:cubicBezTo>
                  <a:cubicBezTo>
                    <a:pt x="580" y="15097"/>
                    <a:pt x="1" y="15300"/>
                    <a:pt x="143" y="16292"/>
                  </a:cubicBezTo>
                  <a:cubicBezTo>
                    <a:pt x="228" y="16873"/>
                    <a:pt x="518" y="17473"/>
                    <a:pt x="1064" y="17740"/>
                  </a:cubicBezTo>
                  <a:cubicBezTo>
                    <a:pt x="1242" y="17833"/>
                    <a:pt x="1436" y="17903"/>
                    <a:pt x="1588" y="18035"/>
                  </a:cubicBezTo>
                  <a:cubicBezTo>
                    <a:pt x="1855" y="18271"/>
                    <a:pt x="1935" y="18642"/>
                    <a:pt x="2009" y="18975"/>
                  </a:cubicBezTo>
                  <a:cubicBezTo>
                    <a:pt x="2131" y="19581"/>
                    <a:pt x="2162" y="20200"/>
                    <a:pt x="2232" y="20813"/>
                  </a:cubicBezTo>
                  <a:cubicBezTo>
                    <a:pt x="2248" y="20821"/>
                    <a:pt x="2262" y="20834"/>
                    <a:pt x="2270" y="20850"/>
                  </a:cubicBezTo>
                  <a:cubicBezTo>
                    <a:pt x="2300" y="20916"/>
                    <a:pt x="2288" y="20993"/>
                    <a:pt x="2293" y="21065"/>
                  </a:cubicBezTo>
                  <a:cubicBezTo>
                    <a:pt x="2296" y="21181"/>
                    <a:pt x="2296" y="21298"/>
                    <a:pt x="2298" y="21414"/>
                  </a:cubicBezTo>
                  <a:cubicBezTo>
                    <a:pt x="2300" y="21660"/>
                    <a:pt x="2301" y="21906"/>
                    <a:pt x="2304" y="22152"/>
                  </a:cubicBezTo>
                  <a:cubicBezTo>
                    <a:pt x="2310" y="22651"/>
                    <a:pt x="2310" y="23150"/>
                    <a:pt x="2340" y="23648"/>
                  </a:cubicBezTo>
                  <a:cubicBezTo>
                    <a:pt x="2381" y="24282"/>
                    <a:pt x="2468" y="24911"/>
                    <a:pt x="2590" y="25534"/>
                  </a:cubicBezTo>
                  <a:cubicBezTo>
                    <a:pt x="2897" y="27042"/>
                    <a:pt x="3242" y="28688"/>
                    <a:pt x="4341" y="29833"/>
                  </a:cubicBezTo>
                  <a:cubicBezTo>
                    <a:pt x="5117" y="30678"/>
                    <a:pt x="6072" y="31343"/>
                    <a:pt x="7114" y="31818"/>
                  </a:cubicBezTo>
                  <a:cubicBezTo>
                    <a:pt x="8092" y="32281"/>
                    <a:pt x="9136" y="32596"/>
                    <a:pt x="10201" y="32779"/>
                  </a:cubicBezTo>
                  <a:cubicBezTo>
                    <a:pt x="10895" y="32903"/>
                    <a:pt x="11603" y="32913"/>
                    <a:pt x="12305" y="32947"/>
                  </a:cubicBezTo>
                  <a:cubicBezTo>
                    <a:pt x="13126" y="32984"/>
                    <a:pt x="13948" y="33042"/>
                    <a:pt x="14769" y="33042"/>
                  </a:cubicBezTo>
                  <a:cubicBezTo>
                    <a:pt x="14864" y="33042"/>
                    <a:pt x="14958" y="33041"/>
                    <a:pt x="15052" y="33040"/>
                  </a:cubicBezTo>
                  <a:cubicBezTo>
                    <a:pt x="15079" y="33040"/>
                    <a:pt x="15105" y="33038"/>
                    <a:pt x="15131" y="33038"/>
                  </a:cubicBezTo>
                  <a:cubicBezTo>
                    <a:pt x="15159" y="33037"/>
                    <a:pt x="15190" y="33037"/>
                    <a:pt x="15218" y="33036"/>
                  </a:cubicBezTo>
                  <a:cubicBezTo>
                    <a:pt x="15297" y="33034"/>
                    <a:pt x="15375" y="33032"/>
                    <a:pt x="15455" y="33027"/>
                  </a:cubicBezTo>
                  <a:cubicBezTo>
                    <a:pt x="16041" y="33005"/>
                    <a:pt x="16624" y="32946"/>
                    <a:pt x="17209" y="32915"/>
                  </a:cubicBezTo>
                  <a:cubicBezTo>
                    <a:pt x="17214" y="32906"/>
                    <a:pt x="17221" y="32898"/>
                    <a:pt x="17229" y="32890"/>
                  </a:cubicBezTo>
                  <a:cubicBezTo>
                    <a:pt x="17247" y="32872"/>
                    <a:pt x="17274" y="32870"/>
                    <a:pt x="17300" y="32870"/>
                  </a:cubicBezTo>
                  <a:cubicBezTo>
                    <a:pt x="17310" y="32870"/>
                    <a:pt x="17319" y="32870"/>
                    <a:pt x="17328" y="32870"/>
                  </a:cubicBezTo>
                  <a:lnTo>
                    <a:pt x="17544" y="32870"/>
                  </a:lnTo>
                  <a:cubicBezTo>
                    <a:pt x="18006" y="32869"/>
                    <a:pt x="18468" y="32853"/>
                    <a:pt x="18930" y="32848"/>
                  </a:cubicBezTo>
                  <a:cubicBezTo>
                    <a:pt x="20091" y="32833"/>
                    <a:pt x="21255" y="32801"/>
                    <a:pt x="22417" y="32801"/>
                  </a:cubicBezTo>
                  <a:cubicBezTo>
                    <a:pt x="22620" y="32801"/>
                    <a:pt x="22822" y="32802"/>
                    <a:pt x="23025" y="32804"/>
                  </a:cubicBezTo>
                  <a:cubicBezTo>
                    <a:pt x="23197" y="32838"/>
                    <a:pt x="23317" y="32984"/>
                    <a:pt x="23395" y="33131"/>
                  </a:cubicBezTo>
                  <a:cubicBezTo>
                    <a:pt x="23592" y="33560"/>
                    <a:pt x="23395" y="34047"/>
                    <a:pt x="23229" y="34454"/>
                  </a:cubicBezTo>
                  <a:cubicBezTo>
                    <a:pt x="23044" y="34852"/>
                    <a:pt x="22836" y="35238"/>
                    <a:pt x="22580" y="35593"/>
                  </a:cubicBezTo>
                  <a:cubicBezTo>
                    <a:pt x="22358" y="35891"/>
                    <a:pt x="22102" y="36160"/>
                    <a:pt x="21828" y="36410"/>
                  </a:cubicBezTo>
                  <a:cubicBezTo>
                    <a:pt x="20926" y="37242"/>
                    <a:pt x="19842" y="37841"/>
                    <a:pt x="18679" y="38221"/>
                  </a:cubicBezTo>
                  <a:cubicBezTo>
                    <a:pt x="17642" y="38573"/>
                    <a:pt x="16560" y="38816"/>
                    <a:pt x="15467" y="38864"/>
                  </a:cubicBezTo>
                  <a:cubicBezTo>
                    <a:pt x="15465" y="39157"/>
                    <a:pt x="15461" y="39449"/>
                    <a:pt x="15444" y="39741"/>
                  </a:cubicBezTo>
                  <a:cubicBezTo>
                    <a:pt x="15435" y="39913"/>
                    <a:pt x="15423" y="40084"/>
                    <a:pt x="15407" y="40255"/>
                  </a:cubicBezTo>
                  <a:cubicBezTo>
                    <a:pt x="15550" y="40255"/>
                    <a:pt x="15693" y="40255"/>
                    <a:pt x="15837" y="40255"/>
                  </a:cubicBezTo>
                  <a:cubicBezTo>
                    <a:pt x="17592" y="40255"/>
                    <a:pt x="19347" y="40249"/>
                    <a:pt x="21103" y="40246"/>
                  </a:cubicBezTo>
                  <a:cubicBezTo>
                    <a:pt x="21277" y="40244"/>
                    <a:pt x="21451" y="40243"/>
                    <a:pt x="21625" y="40243"/>
                  </a:cubicBezTo>
                  <a:cubicBezTo>
                    <a:pt x="22540" y="40243"/>
                    <a:pt x="23454" y="40262"/>
                    <a:pt x="24368" y="40262"/>
                  </a:cubicBezTo>
                  <a:cubicBezTo>
                    <a:pt x="24643" y="40262"/>
                    <a:pt x="24918" y="40260"/>
                    <a:pt x="25193" y="40256"/>
                  </a:cubicBezTo>
                  <a:cubicBezTo>
                    <a:pt x="25765" y="40250"/>
                    <a:pt x="26337" y="40247"/>
                    <a:pt x="26908" y="40247"/>
                  </a:cubicBezTo>
                  <a:cubicBezTo>
                    <a:pt x="27910" y="40247"/>
                    <a:pt x="28912" y="40255"/>
                    <a:pt x="29913" y="40263"/>
                  </a:cubicBezTo>
                  <a:cubicBezTo>
                    <a:pt x="30840" y="40262"/>
                    <a:pt x="31767" y="40244"/>
                    <a:pt x="32695" y="40244"/>
                  </a:cubicBezTo>
                  <a:cubicBezTo>
                    <a:pt x="32916" y="40244"/>
                    <a:pt x="33137" y="40245"/>
                    <a:pt x="33358" y="40248"/>
                  </a:cubicBezTo>
                  <a:cubicBezTo>
                    <a:pt x="33526" y="40247"/>
                    <a:pt x="33695" y="40247"/>
                    <a:pt x="33864" y="40247"/>
                  </a:cubicBezTo>
                  <a:cubicBezTo>
                    <a:pt x="34271" y="40247"/>
                    <a:pt x="34679" y="40248"/>
                    <a:pt x="35086" y="40249"/>
                  </a:cubicBezTo>
                  <a:cubicBezTo>
                    <a:pt x="34950" y="39762"/>
                    <a:pt x="34828" y="39270"/>
                    <a:pt x="34740" y="38771"/>
                  </a:cubicBezTo>
                  <a:cubicBezTo>
                    <a:pt x="34487" y="37229"/>
                    <a:pt x="34415" y="35662"/>
                    <a:pt x="34415" y="34102"/>
                  </a:cubicBezTo>
                  <a:cubicBezTo>
                    <a:pt x="34425" y="33440"/>
                    <a:pt x="34458" y="32776"/>
                    <a:pt x="34538" y="32119"/>
                  </a:cubicBezTo>
                  <a:cubicBezTo>
                    <a:pt x="34541" y="32086"/>
                    <a:pt x="34546" y="32053"/>
                    <a:pt x="34551" y="32021"/>
                  </a:cubicBezTo>
                  <a:cubicBezTo>
                    <a:pt x="34554" y="31988"/>
                    <a:pt x="34559" y="31955"/>
                    <a:pt x="34563" y="31922"/>
                  </a:cubicBezTo>
                  <a:cubicBezTo>
                    <a:pt x="34623" y="31889"/>
                    <a:pt x="34682" y="31856"/>
                    <a:pt x="34742" y="31823"/>
                  </a:cubicBezTo>
                  <a:cubicBezTo>
                    <a:pt x="35153" y="31590"/>
                    <a:pt x="35559" y="31349"/>
                    <a:pt x="35957" y="31093"/>
                  </a:cubicBezTo>
                  <a:cubicBezTo>
                    <a:pt x="36689" y="30603"/>
                    <a:pt x="37402" y="30082"/>
                    <a:pt x="38084" y="29523"/>
                  </a:cubicBezTo>
                  <a:cubicBezTo>
                    <a:pt x="39218" y="28560"/>
                    <a:pt x="40268" y="27486"/>
                    <a:pt x="41142" y="26281"/>
                  </a:cubicBezTo>
                  <a:cubicBezTo>
                    <a:pt x="41897" y="25224"/>
                    <a:pt x="42520" y="24077"/>
                    <a:pt x="43068" y="22902"/>
                  </a:cubicBezTo>
                  <a:cubicBezTo>
                    <a:pt x="43514" y="21837"/>
                    <a:pt x="43875" y="20738"/>
                    <a:pt x="44169" y="19622"/>
                  </a:cubicBezTo>
                  <a:cubicBezTo>
                    <a:pt x="44559" y="18105"/>
                    <a:pt x="44795" y="16554"/>
                    <a:pt x="44967" y="14997"/>
                  </a:cubicBezTo>
                  <a:cubicBezTo>
                    <a:pt x="45164" y="13361"/>
                    <a:pt x="45247" y="11714"/>
                    <a:pt x="45257" y="10067"/>
                  </a:cubicBezTo>
                  <a:cubicBezTo>
                    <a:pt x="45287" y="8514"/>
                    <a:pt x="45170" y="6962"/>
                    <a:pt x="45061" y="5414"/>
                  </a:cubicBezTo>
                  <a:cubicBezTo>
                    <a:pt x="44956" y="3833"/>
                    <a:pt x="44733" y="2265"/>
                    <a:pt x="44530" y="694"/>
                  </a:cubicBezTo>
                  <a:cubicBezTo>
                    <a:pt x="44494" y="464"/>
                    <a:pt x="44459" y="233"/>
                    <a:pt x="44419" y="3"/>
                  </a:cubicBezTo>
                  <a:cubicBezTo>
                    <a:pt x="43518" y="3"/>
                    <a:pt x="42617" y="21"/>
                    <a:pt x="41716" y="21"/>
                  </a:cubicBezTo>
                  <a:cubicBezTo>
                    <a:pt x="41597" y="21"/>
                    <a:pt x="41479" y="20"/>
                    <a:pt x="41360" y="20"/>
                  </a:cubicBezTo>
                  <a:cubicBezTo>
                    <a:pt x="40516" y="11"/>
                    <a:pt x="39672" y="8"/>
                    <a:pt x="38827" y="8"/>
                  </a:cubicBezTo>
                  <a:cubicBezTo>
                    <a:pt x="37701" y="8"/>
                    <a:pt x="36575" y="13"/>
                    <a:pt x="35449" y="19"/>
                  </a:cubicBezTo>
                  <a:cubicBezTo>
                    <a:pt x="34750" y="10"/>
                    <a:pt x="34051" y="8"/>
                    <a:pt x="33351" y="8"/>
                  </a:cubicBezTo>
                  <a:cubicBezTo>
                    <a:pt x="32366" y="8"/>
                    <a:pt x="31380" y="13"/>
                    <a:pt x="30395" y="13"/>
                  </a:cubicBezTo>
                  <a:cubicBezTo>
                    <a:pt x="30056" y="13"/>
                    <a:pt x="29717" y="12"/>
                    <a:pt x="29378" y="10"/>
                  </a:cubicBezTo>
                  <a:cubicBezTo>
                    <a:pt x="28931" y="12"/>
                    <a:pt x="28483" y="12"/>
                    <a:pt x="28035" y="12"/>
                  </a:cubicBezTo>
                  <a:cubicBezTo>
                    <a:pt x="27522" y="12"/>
                    <a:pt x="27009" y="12"/>
                    <a:pt x="26496" y="12"/>
                  </a:cubicBezTo>
                  <a:cubicBezTo>
                    <a:pt x="25747" y="12"/>
                    <a:pt x="24997" y="13"/>
                    <a:pt x="24248" y="19"/>
                  </a:cubicBezTo>
                  <a:cubicBezTo>
                    <a:pt x="23595" y="13"/>
                    <a:pt x="22943" y="11"/>
                    <a:pt x="22290" y="11"/>
                  </a:cubicBezTo>
                  <a:cubicBezTo>
                    <a:pt x="21226" y="11"/>
                    <a:pt x="20161" y="16"/>
                    <a:pt x="19097" y="16"/>
                  </a:cubicBezTo>
                  <a:cubicBezTo>
                    <a:pt x="18176" y="16"/>
                    <a:pt x="17256" y="13"/>
                    <a:pt x="16335" y="0"/>
                  </a:cubicBezTo>
                  <a:cubicBezTo>
                    <a:pt x="15562" y="10"/>
                    <a:pt x="14788" y="13"/>
                    <a:pt x="14015" y="13"/>
                  </a:cubicBezTo>
                  <a:cubicBezTo>
                    <a:pt x="12817" y="13"/>
                    <a:pt x="11620" y="5"/>
                    <a:pt x="10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"/>
            <p:cNvSpPr/>
            <p:nvPr/>
          </p:nvSpPr>
          <p:spPr>
            <a:xfrm>
              <a:off x="4170675" y="1947725"/>
              <a:ext cx="1012600" cy="4975"/>
            </a:xfrm>
            <a:custGeom>
              <a:rect b="b" l="l" r="r" t="t"/>
              <a:pathLst>
                <a:path extrusionOk="0" h="199" w="40504">
                  <a:moveTo>
                    <a:pt x="40502" y="183"/>
                  </a:moveTo>
                  <a:lnTo>
                    <a:pt x="40502" y="183"/>
                  </a:lnTo>
                  <a:cubicBezTo>
                    <a:pt x="40502" y="183"/>
                    <a:pt x="40502" y="183"/>
                    <a:pt x="40502" y="183"/>
                  </a:cubicBezTo>
                  <a:lnTo>
                    <a:pt x="40503" y="183"/>
                  </a:lnTo>
                  <a:cubicBezTo>
                    <a:pt x="40503" y="183"/>
                    <a:pt x="40502" y="183"/>
                    <a:pt x="40502" y="183"/>
                  </a:cubicBezTo>
                  <a:close/>
                  <a:moveTo>
                    <a:pt x="31675" y="0"/>
                  </a:moveTo>
                  <a:cubicBezTo>
                    <a:pt x="30707" y="9"/>
                    <a:pt x="29740" y="12"/>
                    <a:pt x="28772" y="12"/>
                  </a:cubicBezTo>
                  <a:cubicBezTo>
                    <a:pt x="27795" y="12"/>
                    <a:pt x="26819" y="9"/>
                    <a:pt x="25843" y="9"/>
                  </a:cubicBezTo>
                  <a:cubicBezTo>
                    <a:pt x="25474" y="9"/>
                    <a:pt x="25106" y="10"/>
                    <a:pt x="24738" y="11"/>
                  </a:cubicBezTo>
                  <a:cubicBezTo>
                    <a:pt x="24346" y="8"/>
                    <a:pt x="23953" y="6"/>
                    <a:pt x="23561" y="6"/>
                  </a:cubicBezTo>
                  <a:cubicBezTo>
                    <a:pt x="23037" y="6"/>
                    <a:pt x="22514" y="9"/>
                    <a:pt x="21991" y="14"/>
                  </a:cubicBezTo>
                  <a:cubicBezTo>
                    <a:pt x="21450" y="6"/>
                    <a:pt x="20910" y="3"/>
                    <a:pt x="20369" y="3"/>
                  </a:cubicBezTo>
                  <a:cubicBezTo>
                    <a:pt x="19796" y="3"/>
                    <a:pt x="19224" y="6"/>
                    <a:pt x="18651" y="7"/>
                  </a:cubicBezTo>
                  <a:cubicBezTo>
                    <a:pt x="18300" y="10"/>
                    <a:pt x="17949" y="11"/>
                    <a:pt x="17598" y="11"/>
                  </a:cubicBezTo>
                  <a:cubicBezTo>
                    <a:pt x="16615" y="11"/>
                    <a:pt x="15633" y="3"/>
                    <a:pt x="14650" y="3"/>
                  </a:cubicBezTo>
                  <a:cubicBezTo>
                    <a:pt x="14130" y="3"/>
                    <a:pt x="13611" y="5"/>
                    <a:pt x="13091" y="12"/>
                  </a:cubicBezTo>
                  <a:cubicBezTo>
                    <a:pt x="12810" y="17"/>
                    <a:pt x="12529" y="19"/>
                    <a:pt x="12249" y="19"/>
                  </a:cubicBezTo>
                  <a:cubicBezTo>
                    <a:pt x="11649" y="19"/>
                    <a:pt x="11050" y="10"/>
                    <a:pt x="10450" y="7"/>
                  </a:cubicBezTo>
                  <a:cubicBezTo>
                    <a:pt x="10230" y="6"/>
                    <a:pt x="10011" y="5"/>
                    <a:pt x="9792" y="5"/>
                  </a:cubicBezTo>
                  <a:cubicBezTo>
                    <a:pt x="8768" y="5"/>
                    <a:pt x="7746" y="19"/>
                    <a:pt x="6723" y="19"/>
                  </a:cubicBezTo>
                  <a:cubicBezTo>
                    <a:pt x="6399" y="19"/>
                    <a:pt x="6075" y="18"/>
                    <a:pt x="5751" y="14"/>
                  </a:cubicBezTo>
                  <a:cubicBezTo>
                    <a:pt x="5221" y="7"/>
                    <a:pt x="4692" y="5"/>
                    <a:pt x="4162" y="5"/>
                  </a:cubicBezTo>
                  <a:cubicBezTo>
                    <a:pt x="3416" y="5"/>
                    <a:pt x="2670" y="9"/>
                    <a:pt x="1925" y="9"/>
                  </a:cubicBezTo>
                  <a:cubicBezTo>
                    <a:pt x="1545" y="9"/>
                    <a:pt x="1166" y="8"/>
                    <a:pt x="787" y="5"/>
                  </a:cubicBezTo>
                  <a:cubicBezTo>
                    <a:pt x="527" y="7"/>
                    <a:pt x="267" y="9"/>
                    <a:pt x="7" y="12"/>
                  </a:cubicBezTo>
                  <a:cubicBezTo>
                    <a:pt x="6" y="37"/>
                    <a:pt x="6" y="63"/>
                    <a:pt x="5" y="87"/>
                  </a:cubicBezTo>
                  <a:cubicBezTo>
                    <a:pt x="4" y="120"/>
                    <a:pt x="2" y="155"/>
                    <a:pt x="0" y="188"/>
                  </a:cubicBezTo>
                  <a:cubicBezTo>
                    <a:pt x="317" y="191"/>
                    <a:pt x="633" y="192"/>
                    <a:pt x="950" y="192"/>
                  </a:cubicBezTo>
                  <a:cubicBezTo>
                    <a:pt x="1602" y="192"/>
                    <a:pt x="2255" y="188"/>
                    <a:pt x="2907" y="187"/>
                  </a:cubicBezTo>
                  <a:cubicBezTo>
                    <a:pt x="3334" y="193"/>
                    <a:pt x="3760" y="195"/>
                    <a:pt x="4187" y="195"/>
                  </a:cubicBezTo>
                  <a:cubicBezTo>
                    <a:pt x="4901" y="195"/>
                    <a:pt x="5615" y="189"/>
                    <a:pt x="6330" y="179"/>
                  </a:cubicBezTo>
                  <a:cubicBezTo>
                    <a:pt x="7538" y="183"/>
                    <a:pt x="8747" y="191"/>
                    <a:pt x="9957" y="191"/>
                  </a:cubicBezTo>
                  <a:cubicBezTo>
                    <a:pt x="10718" y="191"/>
                    <a:pt x="11480" y="188"/>
                    <a:pt x="12241" y="179"/>
                  </a:cubicBezTo>
                  <a:cubicBezTo>
                    <a:pt x="13157" y="191"/>
                    <a:pt x="14072" y="194"/>
                    <a:pt x="14987" y="194"/>
                  </a:cubicBezTo>
                  <a:cubicBezTo>
                    <a:pt x="16072" y="194"/>
                    <a:pt x="17156" y="190"/>
                    <a:pt x="18240" y="190"/>
                  </a:cubicBezTo>
                  <a:cubicBezTo>
                    <a:pt x="18878" y="190"/>
                    <a:pt x="19516" y="191"/>
                    <a:pt x="20154" y="197"/>
                  </a:cubicBezTo>
                  <a:cubicBezTo>
                    <a:pt x="20855" y="191"/>
                    <a:pt x="21556" y="190"/>
                    <a:pt x="22257" y="190"/>
                  </a:cubicBezTo>
                  <a:cubicBezTo>
                    <a:pt x="22796" y="190"/>
                    <a:pt x="23335" y="191"/>
                    <a:pt x="23874" y="191"/>
                  </a:cubicBezTo>
                  <a:cubicBezTo>
                    <a:pt x="24344" y="191"/>
                    <a:pt x="24814" y="190"/>
                    <a:pt x="25284" y="188"/>
                  </a:cubicBezTo>
                  <a:cubicBezTo>
                    <a:pt x="25623" y="190"/>
                    <a:pt x="25962" y="191"/>
                    <a:pt x="26301" y="191"/>
                  </a:cubicBezTo>
                  <a:cubicBezTo>
                    <a:pt x="27287" y="191"/>
                    <a:pt x="28272" y="186"/>
                    <a:pt x="29258" y="186"/>
                  </a:cubicBezTo>
                  <a:cubicBezTo>
                    <a:pt x="29957" y="186"/>
                    <a:pt x="30656" y="188"/>
                    <a:pt x="31355" y="197"/>
                  </a:cubicBezTo>
                  <a:cubicBezTo>
                    <a:pt x="32469" y="191"/>
                    <a:pt x="33584" y="186"/>
                    <a:pt x="34699" y="186"/>
                  </a:cubicBezTo>
                  <a:cubicBezTo>
                    <a:pt x="35555" y="186"/>
                    <a:pt x="36411" y="189"/>
                    <a:pt x="37267" y="198"/>
                  </a:cubicBezTo>
                  <a:cubicBezTo>
                    <a:pt x="37378" y="198"/>
                    <a:pt x="37489" y="199"/>
                    <a:pt x="37600" y="199"/>
                  </a:cubicBezTo>
                  <a:cubicBezTo>
                    <a:pt x="38476" y="199"/>
                    <a:pt x="39353" y="182"/>
                    <a:pt x="40231" y="182"/>
                  </a:cubicBezTo>
                  <a:cubicBezTo>
                    <a:pt x="40321" y="182"/>
                    <a:pt x="40412" y="182"/>
                    <a:pt x="40502" y="183"/>
                  </a:cubicBezTo>
                  <a:lnTo>
                    <a:pt x="40502" y="183"/>
                  </a:lnTo>
                  <a:cubicBezTo>
                    <a:pt x="40493" y="126"/>
                    <a:pt x="40484" y="69"/>
                    <a:pt x="40473" y="13"/>
                  </a:cubicBezTo>
                  <a:cubicBezTo>
                    <a:pt x="39443" y="11"/>
                    <a:pt x="38412" y="4"/>
                    <a:pt x="37382" y="4"/>
                  </a:cubicBezTo>
                  <a:cubicBezTo>
                    <a:pt x="37158" y="4"/>
                    <a:pt x="36934" y="4"/>
                    <a:pt x="36711" y="5"/>
                  </a:cubicBezTo>
                  <a:cubicBezTo>
                    <a:pt x="35987" y="11"/>
                    <a:pt x="35264" y="14"/>
                    <a:pt x="34541" y="14"/>
                  </a:cubicBezTo>
                  <a:cubicBezTo>
                    <a:pt x="33585" y="14"/>
                    <a:pt x="32630" y="9"/>
                    <a:pt x="31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0"/>
            <p:cNvSpPr/>
            <p:nvPr/>
          </p:nvSpPr>
          <p:spPr>
            <a:xfrm>
              <a:off x="4066800" y="1947975"/>
              <a:ext cx="107900" cy="534575"/>
            </a:xfrm>
            <a:custGeom>
              <a:rect b="b" l="l" r="r" t="t"/>
              <a:pathLst>
                <a:path extrusionOk="0" h="21383" w="4316">
                  <a:moveTo>
                    <a:pt x="4316" y="1"/>
                  </a:moveTo>
                  <a:lnTo>
                    <a:pt x="4163" y="2"/>
                  </a:lnTo>
                  <a:cubicBezTo>
                    <a:pt x="4162" y="27"/>
                    <a:pt x="4161" y="53"/>
                    <a:pt x="4160" y="77"/>
                  </a:cubicBezTo>
                  <a:cubicBezTo>
                    <a:pt x="4071" y="1965"/>
                    <a:pt x="4086" y="3856"/>
                    <a:pt x="4071" y="5746"/>
                  </a:cubicBezTo>
                  <a:cubicBezTo>
                    <a:pt x="4086" y="7340"/>
                    <a:pt x="4064" y="8936"/>
                    <a:pt x="3902" y="10524"/>
                  </a:cubicBezTo>
                  <a:cubicBezTo>
                    <a:pt x="3827" y="11224"/>
                    <a:pt x="3757" y="11930"/>
                    <a:pt x="3555" y="12606"/>
                  </a:cubicBezTo>
                  <a:cubicBezTo>
                    <a:pt x="3442" y="12977"/>
                    <a:pt x="3309" y="13348"/>
                    <a:pt x="3083" y="13666"/>
                  </a:cubicBezTo>
                  <a:cubicBezTo>
                    <a:pt x="2824" y="14042"/>
                    <a:pt x="2445" y="14336"/>
                    <a:pt x="2028" y="14519"/>
                  </a:cubicBezTo>
                  <a:cubicBezTo>
                    <a:pt x="1539" y="14716"/>
                    <a:pt x="1029" y="14874"/>
                    <a:pt x="570" y="15139"/>
                  </a:cubicBezTo>
                  <a:cubicBezTo>
                    <a:pt x="198" y="15345"/>
                    <a:pt x="0" y="15739"/>
                    <a:pt x="15" y="16158"/>
                  </a:cubicBezTo>
                  <a:cubicBezTo>
                    <a:pt x="24" y="16653"/>
                    <a:pt x="171" y="17147"/>
                    <a:pt x="450" y="17556"/>
                  </a:cubicBezTo>
                  <a:cubicBezTo>
                    <a:pt x="667" y="17895"/>
                    <a:pt x="1036" y="18075"/>
                    <a:pt x="1388" y="18243"/>
                  </a:cubicBezTo>
                  <a:cubicBezTo>
                    <a:pt x="1564" y="18329"/>
                    <a:pt x="1688" y="18483"/>
                    <a:pt x="1765" y="18660"/>
                  </a:cubicBezTo>
                  <a:cubicBezTo>
                    <a:pt x="2102" y="19499"/>
                    <a:pt x="2040" y="20430"/>
                    <a:pt x="2180" y="21311"/>
                  </a:cubicBezTo>
                  <a:cubicBezTo>
                    <a:pt x="2185" y="21350"/>
                    <a:pt x="2217" y="21382"/>
                    <a:pt x="2255" y="21382"/>
                  </a:cubicBezTo>
                  <a:cubicBezTo>
                    <a:pt x="2259" y="21382"/>
                    <a:pt x="2262" y="21382"/>
                    <a:pt x="2266" y="21381"/>
                  </a:cubicBezTo>
                  <a:cubicBezTo>
                    <a:pt x="2309" y="21376"/>
                    <a:pt x="2338" y="21332"/>
                    <a:pt x="2332" y="21289"/>
                  </a:cubicBezTo>
                  <a:cubicBezTo>
                    <a:pt x="2231" y="20575"/>
                    <a:pt x="2214" y="19850"/>
                    <a:pt x="2070" y="19143"/>
                  </a:cubicBezTo>
                  <a:cubicBezTo>
                    <a:pt x="1996" y="18810"/>
                    <a:pt x="1916" y="18440"/>
                    <a:pt x="1651" y="18203"/>
                  </a:cubicBezTo>
                  <a:cubicBezTo>
                    <a:pt x="1497" y="18071"/>
                    <a:pt x="1303" y="18003"/>
                    <a:pt x="1126" y="17909"/>
                  </a:cubicBezTo>
                  <a:cubicBezTo>
                    <a:pt x="579" y="17641"/>
                    <a:pt x="289" y="17041"/>
                    <a:pt x="205" y="16460"/>
                  </a:cubicBezTo>
                  <a:cubicBezTo>
                    <a:pt x="63" y="15469"/>
                    <a:pt x="643" y="15266"/>
                    <a:pt x="1425" y="14939"/>
                  </a:cubicBezTo>
                  <a:cubicBezTo>
                    <a:pt x="1741" y="14804"/>
                    <a:pt x="2072" y="14696"/>
                    <a:pt x="2368" y="14520"/>
                  </a:cubicBezTo>
                  <a:cubicBezTo>
                    <a:pt x="2767" y="14274"/>
                    <a:pt x="3116" y="13947"/>
                    <a:pt x="3350" y="13538"/>
                  </a:cubicBezTo>
                  <a:cubicBezTo>
                    <a:pt x="3655" y="13002"/>
                    <a:pt x="3810" y="12393"/>
                    <a:pt x="3921" y="11791"/>
                  </a:cubicBezTo>
                  <a:cubicBezTo>
                    <a:pt x="4116" y="10539"/>
                    <a:pt x="4163" y="9270"/>
                    <a:pt x="4205" y="8006"/>
                  </a:cubicBezTo>
                  <a:cubicBezTo>
                    <a:pt x="4260" y="6671"/>
                    <a:pt x="4255" y="5335"/>
                    <a:pt x="4249" y="4000"/>
                  </a:cubicBezTo>
                  <a:cubicBezTo>
                    <a:pt x="4263" y="2677"/>
                    <a:pt x="4278" y="1354"/>
                    <a:pt x="4315" y="32"/>
                  </a:cubicBezTo>
                  <a:cubicBezTo>
                    <a:pt x="4315" y="21"/>
                    <a:pt x="4315" y="11"/>
                    <a:pt x="4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"/>
            <p:cNvSpPr/>
            <p:nvPr/>
          </p:nvSpPr>
          <p:spPr>
            <a:xfrm>
              <a:off x="4120375" y="2472300"/>
              <a:ext cx="383850" cy="310375"/>
            </a:xfrm>
            <a:custGeom>
              <a:rect b="b" l="l" r="r" t="t"/>
              <a:pathLst>
                <a:path extrusionOk="0" h="12415" w="15354">
                  <a:moveTo>
                    <a:pt x="114" y="1"/>
                  </a:moveTo>
                  <a:cubicBezTo>
                    <a:pt x="100" y="1"/>
                    <a:pt x="87" y="4"/>
                    <a:pt x="75" y="12"/>
                  </a:cubicBezTo>
                  <a:cubicBezTo>
                    <a:pt x="57" y="25"/>
                    <a:pt x="46" y="40"/>
                    <a:pt x="33" y="57"/>
                  </a:cubicBezTo>
                  <a:cubicBezTo>
                    <a:pt x="1" y="84"/>
                    <a:pt x="2" y="160"/>
                    <a:pt x="41" y="188"/>
                  </a:cubicBezTo>
                  <a:cubicBezTo>
                    <a:pt x="63" y="1418"/>
                    <a:pt x="49" y="2651"/>
                    <a:pt x="201" y="3874"/>
                  </a:cubicBezTo>
                  <a:cubicBezTo>
                    <a:pt x="301" y="4707"/>
                    <a:pt x="471" y="5531"/>
                    <a:pt x="702" y="6336"/>
                  </a:cubicBezTo>
                  <a:cubicBezTo>
                    <a:pt x="995" y="7331"/>
                    <a:pt x="1341" y="8367"/>
                    <a:pt x="2100" y="9110"/>
                  </a:cubicBezTo>
                  <a:cubicBezTo>
                    <a:pt x="2693" y="9708"/>
                    <a:pt x="3340" y="10256"/>
                    <a:pt x="4061" y="10693"/>
                  </a:cubicBezTo>
                  <a:cubicBezTo>
                    <a:pt x="4899" y="11191"/>
                    <a:pt x="5800" y="11596"/>
                    <a:pt x="6744" y="11845"/>
                  </a:cubicBezTo>
                  <a:cubicBezTo>
                    <a:pt x="7671" y="12098"/>
                    <a:pt x="8626" y="12225"/>
                    <a:pt x="9584" y="12285"/>
                  </a:cubicBezTo>
                  <a:cubicBezTo>
                    <a:pt x="10546" y="12348"/>
                    <a:pt x="11510" y="12411"/>
                    <a:pt x="12475" y="12414"/>
                  </a:cubicBezTo>
                  <a:cubicBezTo>
                    <a:pt x="12529" y="12414"/>
                    <a:pt x="12584" y="12415"/>
                    <a:pt x="12638" y="12415"/>
                  </a:cubicBezTo>
                  <a:cubicBezTo>
                    <a:pt x="13516" y="12415"/>
                    <a:pt x="14391" y="12339"/>
                    <a:pt x="15266" y="12288"/>
                  </a:cubicBezTo>
                  <a:cubicBezTo>
                    <a:pt x="15315" y="12285"/>
                    <a:pt x="15354" y="12245"/>
                    <a:pt x="15354" y="12195"/>
                  </a:cubicBezTo>
                  <a:cubicBezTo>
                    <a:pt x="15354" y="12150"/>
                    <a:pt x="15317" y="12103"/>
                    <a:pt x="15269" y="12103"/>
                  </a:cubicBezTo>
                  <a:cubicBezTo>
                    <a:pt x="15268" y="12103"/>
                    <a:pt x="15267" y="12103"/>
                    <a:pt x="15266" y="12103"/>
                  </a:cubicBezTo>
                  <a:cubicBezTo>
                    <a:pt x="14634" y="12132"/>
                    <a:pt x="14005" y="12199"/>
                    <a:pt x="13373" y="12223"/>
                  </a:cubicBezTo>
                  <a:cubicBezTo>
                    <a:pt x="13147" y="12234"/>
                    <a:pt x="12920" y="12238"/>
                    <a:pt x="12694" y="12238"/>
                  </a:cubicBezTo>
                  <a:cubicBezTo>
                    <a:pt x="11870" y="12238"/>
                    <a:pt x="11046" y="12180"/>
                    <a:pt x="10223" y="12143"/>
                  </a:cubicBezTo>
                  <a:cubicBezTo>
                    <a:pt x="9521" y="12108"/>
                    <a:pt x="8814" y="12098"/>
                    <a:pt x="8119" y="11975"/>
                  </a:cubicBezTo>
                  <a:cubicBezTo>
                    <a:pt x="7054" y="11791"/>
                    <a:pt x="6010" y="11476"/>
                    <a:pt x="5032" y="11013"/>
                  </a:cubicBezTo>
                  <a:cubicBezTo>
                    <a:pt x="3990" y="10538"/>
                    <a:pt x="3035" y="9873"/>
                    <a:pt x="2259" y="9029"/>
                  </a:cubicBezTo>
                  <a:cubicBezTo>
                    <a:pt x="1160" y="7883"/>
                    <a:pt x="815" y="6237"/>
                    <a:pt x="508" y="4730"/>
                  </a:cubicBezTo>
                  <a:cubicBezTo>
                    <a:pt x="388" y="4106"/>
                    <a:pt x="299" y="3477"/>
                    <a:pt x="259" y="2843"/>
                  </a:cubicBezTo>
                  <a:cubicBezTo>
                    <a:pt x="228" y="2345"/>
                    <a:pt x="228" y="1846"/>
                    <a:pt x="222" y="1348"/>
                  </a:cubicBezTo>
                  <a:cubicBezTo>
                    <a:pt x="219" y="1102"/>
                    <a:pt x="218" y="855"/>
                    <a:pt x="216" y="609"/>
                  </a:cubicBezTo>
                  <a:cubicBezTo>
                    <a:pt x="214" y="493"/>
                    <a:pt x="214" y="376"/>
                    <a:pt x="211" y="260"/>
                  </a:cubicBezTo>
                  <a:cubicBezTo>
                    <a:pt x="206" y="189"/>
                    <a:pt x="218" y="111"/>
                    <a:pt x="188" y="45"/>
                  </a:cubicBezTo>
                  <a:cubicBezTo>
                    <a:pt x="174" y="18"/>
                    <a:pt x="144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"/>
            <p:cNvSpPr/>
            <p:nvPr/>
          </p:nvSpPr>
          <p:spPr>
            <a:xfrm>
              <a:off x="4444625" y="2778075"/>
              <a:ext cx="10600" cy="184775"/>
            </a:xfrm>
            <a:custGeom>
              <a:rect b="b" l="l" r="r" t="t"/>
              <a:pathLst>
                <a:path extrusionOk="0" h="7391" w="424">
                  <a:moveTo>
                    <a:pt x="166" y="0"/>
                  </a:moveTo>
                  <a:cubicBezTo>
                    <a:pt x="111" y="2"/>
                    <a:pt x="56" y="4"/>
                    <a:pt x="0" y="4"/>
                  </a:cubicBezTo>
                  <a:cubicBezTo>
                    <a:pt x="1" y="6"/>
                    <a:pt x="1" y="8"/>
                    <a:pt x="1" y="11"/>
                  </a:cubicBezTo>
                  <a:cubicBezTo>
                    <a:pt x="31" y="583"/>
                    <a:pt x="92" y="1153"/>
                    <a:pt x="134" y="1724"/>
                  </a:cubicBezTo>
                  <a:cubicBezTo>
                    <a:pt x="192" y="2607"/>
                    <a:pt x="209" y="3490"/>
                    <a:pt x="232" y="4372"/>
                  </a:cubicBezTo>
                  <a:cubicBezTo>
                    <a:pt x="259" y="5379"/>
                    <a:pt x="258" y="6388"/>
                    <a:pt x="155" y="7391"/>
                  </a:cubicBezTo>
                  <a:lnTo>
                    <a:pt x="337" y="7391"/>
                  </a:lnTo>
                  <a:cubicBezTo>
                    <a:pt x="362" y="7163"/>
                    <a:pt x="380" y="6935"/>
                    <a:pt x="392" y="6706"/>
                  </a:cubicBezTo>
                  <a:cubicBezTo>
                    <a:pt x="424" y="6147"/>
                    <a:pt x="412" y="5588"/>
                    <a:pt x="410" y="5029"/>
                  </a:cubicBezTo>
                  <a:lnTo>
                    <a:pt x="410" y="5028"/>
                  </a:lnTo>
                  <a:cubicBezTo>
                    <a:pt x="407" y="4273"/>
                    <a:pt x="398" y="3518"/>
                    <a:pt x="356" y="2762"/>
                  </a:cubicBezTo>
                  <a:cubicBezTo>
                    <a:pt x="310" y="1841"/>
                    <a:pt x="207" y="923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0"/>
            <p:cNvSpPr/>
            <p:nvPr/>
          </p:nvSpPr>
          <p:spPr>
            <a:xfrm>
              <a:off x="4928700" y="2747725"/>
              <a:ext cx="22275" cy="215225"/>
            </a:xfrm>
            <a:custGeom>
              <a:rect b="b" l="l" r="r" t="t"/>
              <a:pathLst>
                <a:path extrusionOk="0" h="8609" w="891">
                  <a:moveTo>
                    <a:pt x="327" y="1"/>
                  </a:moveTo>
                  <a:cubicBezTo>
                    <a:pt x="267" y="34"/>
                    <a:pt x="207" y="67"/>
                    <a:pt x="148" y="101"/>
                  </a:cubicBezTo>
                  <a:cubicBezTo>
                    <a:pt x="50" y="823"/>
                    <a:pt x="11" y="1553"/>
                    <a:pt x="0" y="2280"/>
                  </a:cubicBezTo>
                  <a:cubicBezTo>
                    <a:pt x="0" y="3840"/>
                    <a:pt x="72" y="5408"/>
                    <a:pt x="325" y="6950"/>
                  </a:cubicBezTo>
                  <a:cubicBezTo>
                    <a:pt x="419" y="7484"/>
                    <a:pt x="552" y="8010"/>
                    <a:pt x="700" y="8531"/>
                  </a:cubicBezTo>
                  <a:cubicBezTo>
                    <a:pt x="707" y="8557"/>
                    <a:pt x="715" y="8583"/>
                    <a:pt x="722" y="8608"/>
                  </a:cubicBezTo>
                  <a:lnTo>
                    <a:pt x="891" y="8608"/>
                  </a:lnTo>
                  <a:cubicBezTo>
                    <a:pt x="778" y="8191"/>
                    <a:pt x="679" y="7771"/>
                    <a:pt x="587" y="7350"/>
                  </a:cubicBezTo>
                  <a:cubicBezTo>
                    <a:pt x="440" y="6620"/>
                    <a:pt x="338" y="5882"/>
                    <a:pt x="272" y="5140"/>
                  </a:cubicBezTo>
                  <a:cubicBezTo>
                    <a:pt x="229" y="4511"/>
                    <a:pt x="206" y="3871"/>
                    <a:pt x="186" y="3240"/>
                  </a:cubicBezTo>
                  <a:cubicBezTo>
                    <a:pt x="163" y="2605"/>
                    <a:pt x="159" y="1968"/>
                    <a:pt x="182" y="1333"/>
                  </a:cubicBezTo>
                  <a:cubicBezTo>
                    <a:pt x="214" y="887"/>
                    <a:pt x="259" y="443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4931750" y="1948025"/>
              <a:ext cx="272225" cy="807150"/>
            </a:xfrm>
            <a:custGeom>
              <a:rect b="b" l="l" r="r" t="t"/>
              <a:pathLst>
                <a:path extrusionOk="0" h="32286" w="10889">
                  <a:moveTo>
                    <a:pt x="9855" y="1"/>
                  </a:moveTo>
                  <a:cubicBezTo>
                    <a:pt x="9904" y="287"/>
                    <a:pt x="9948" y="574"/>
                    <a:pt x="9993" y="861"/>
                  </a:cubicBezTo>
                  <a:cubicBezTo>
                    <a:pt x="10196" y="2431"/>
                    <a:pt x="10420" y="3999"/>
                    <a:pt x="10524" y="5580"/>
                  </a:cubicBezTo>
                  <a:cubicBezTo>
                    <a:pt x="10633" y="7128"/>
                    <a:pt x="10750" y="8680"/>
                    <a:pt x="10720" y="10233"/>
                  </a:cubicBezTo>
                  <a:cubicBezTo>
                    <a:pt x="10710" y="11881"/>
                    <a:pt x="10627" y="13528"/>
                    <a:pt x="10430" y="15163"/>
                  </a:cubicBezTo>
                  <a:cubicBezTo>
                    <a:pt x="10258" y="16720"/>
                    <a:pt x="10022" y="18271"/>
                    <a:pt x="9631" y="19788"/>
                  </a:cubicBezTo>
                  <a:cubicBezTo>
                    <a:pt x="9337" y="20905"/>
                    <a:pt x="8977" y="22003"/>
                    <a:pt x="8531" y="23068"/>
                  </a:cubicBezTo>
                  <a:cubicBezTo>
                    <a:pt x="7983" y="24244"/>
                    <a:pt x="7360" y="25390"/>
                    <a:pt x="6604" y="26448"/>
                  </a:cubicBezTo>
                  <a:cubicBezTo>
                    <a:pt x="5731" y="27653"/>
                    <a:pt x="4681" y="28726"/>
                    <a:pt x="3546" y="29689"/>
                  </a:cubicBezTo>
                  <a:cubicBezTo>
                    <a:pt x="2865" y="30248"/>
                    <a:pt x="2152" y="30769"/>
                    <a:pt x="1420" y="31260"/>
                  </a:cubicBezTo>
                  <a:cubicBezTo>
                    <a:pt x="964" y="31553"/>
                    <a:pt x="497" y="31827"/>
                    <a:pt x="26" y="32089"/>
                  </a:cubicBezTo>
                  <a:cubicBezTo>
                    <a:pt x="17" y="32154"/>
                    <a:pt x="9" y="32219"/>
                    <a:pt x="1" y="32285"/>
                  </a:cubicBezTo>
                  <a:cubicBezTo>
                    <a:pt x="567" y="31975"/>
                    <a:pt x="1127" y="31654"/>
                    <a:pt x="1665" y="31298"/>
                  </a:cubicBezTo>
                  <a:cubicBezTo>
                    <a:pt x="2492" y="30740"/>
                    <a:pt x="3294" y="30143"/>
                    <a:pt x="4046" y="29487"/>
                  </a:cubicBezTo>
                  <a:cubicBezTo>
                    <a:pt x="4533" y="29056"/>
                    <a:pt x="5000" y="28605"/>
                    <a:pt x="5443" y="28129"/>
                  </a:cubicBezTo>
                  <a:cubicBezTo>
                    <a:pt x="5968" y="27539"/>
                    <a:pt x="6458" y="26919"/>
                    <a:pt x="6910" y="26271"/>
                  </a:cubicBezTo>
                  <a:cubicBezTo>
                    <a:pt x="8179" y="24486"/>
                    <a:pt x="9089" y="22457"/>
                    <a:pt x="9654" y="20344"/>
                  </a:cubicBezTo>
                  <a:cubicBezTo>
                    <a:pt x="10460" y="17236"/>
                    <a:pt x="10824" y="14022"/>
                    <a:pt x="10888" y="10817"/>
                  </a:cubicBezTo>
                  <a:cubicBezTo>
                    <a:pt x="10878" y="9311"/>
                    <a:pt x="10854" y="7805"/>
                    <a:pt x="10752" y="6303"/>
                  </a:cubicBezTo>
                  <a:cubicBezTo>
                    <a:pt x="10586" y="4345"/>
                    <a:pt x="10400" y="2383"/>
                    <a:pt x="10101" y="441"/>
                  </a:cubicBezTo>
                  <a:cubicBezTo>
                    <a:pt x="10080" y="294"/>
                    <a:pt x="10057" y="148"/>
                    <a:pt x="10030" y="2"/>
                  </a:cubicBezTo>
                  <a:cubicBezTo>
                    <a:pt x="9972" y="2"/>
                    <a:pt x="9914" y="1"/>
                    <a:pt x="9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4802925" y="2150000"/>
              <a:ext cx="330575" cy="366625"/>
            </a:xfrm>
            <a:custGeom>
              <a:rect b="b" l="l" r="r" t="t"/>
              <a:pathLst>
                <a:path extrusionOk="0" h="14665" w="13223">
                  <a:moveTo>
                    <a:pt x="7949" y="1"/>
                  </a:moveTo>
                  <a:cubicBezTo>
                    <a:pt x="7871" y="1"/>
                    <a:pt x="7792" y="3"/>
                    <a:pt x="7713" y="8"/>
                  </a:cubicBezTo>
                  <a:cubicBezTo>
                    <a:pt x="6923" y="38"/>
                    <a:pt x="6124" y="101"/>
                    <a:pt x="5376" y="374"/>
                  </a:cubicBezTo>
                  <a:cubicBezTo>
                    <a:pt x="4829" y="569"/>
                    <a:pt x="4305" y="820"/>
                    <a:pt x="3798" y="1101"/>
                  </a:cubicBezTo>
                  <a:cubicBezTo>
                    <a:pt x="3343" y="1361"/>
                    <a:pt x="2891" y="1628"/>
                    <a:pt x="2477" y="1951"/>
                  </a:cubicBezTo>
                  <a:cubicBezTo>
                    <a:pt x="2245" y="2130"/>
                    <a:pt x="2035" y="2337"/>
                    <a:pt x="1819" y="2534"/>
                  </a:cubicBezTo>
                  <a:cubicBezTo>
                    <a:pt x="1587" y="2763"/>
                    <a:pt x="1345" y="2988"/>
                    <a:pt x="1154" y="3254"/>
                  </a:cubicBezTo>
                  <a:cubicBezTo>
                    <a:pt x="1114" y="3315"/>
                    <a:pt x="1066" y="3380"/>
                    <a:pt x="1064" y="3455"/>
                  </a:cubicBezTo>
                  <a:cubicBezTo>
                    <a:pt x="1068" y="3513"/>
                    <a:pt x="1106" y="3542"/>
                    <a:pt x="1146" y="3542"/>
                  </a:cubicBezTo>
                  <a:cubicBezTo>
                    <a:pt x="1186" y="3542"/>
                    <a:pt x="1228" y="3512"/>
                    <a:pt x="1235" y="3451"/>
                  </a:cubicBezTo>
                  <a:cubicBezTo>
                    <a:pt x="1337" y="3253"/>
                    <a:pt x="1497" y="3094"/>
                    <a:pt x="1647" y="2927"/>
                  </a:cubicBezTo>
                  <a:cubicBezTo>
                    <a:pt x="1900" y="2670"/>
                    <a:pt x="2165" y="2427"/>
                    <a:pt x="2448" y="2203"/>
                  </a:cubicBezTo>
                  <a:cubicBezTo>
                    <a:pt x="3089" y="1693"/>
                    <a:pt x="3797" y="1273"/>
                    <a:pt x="4538" y="928"/>
                  </a:cubicBezTo>
                  <a:cubicBezTo>
                    <a:pt x="5095" y="679"/>
                    <a:pt x="5659" y="438"/>
                    <a:pt x="6258" y="309"/>
                  </a:cubicBezTo>
                  <a:cubicBezTo>
                    <a:pt x="6676" y="218"/>
                    <a:pt x="7117" y="192"/>
                    <a:pt x="7547" y="169"/>
                  </a:cubicBezTo>
                  <a:cubicBezTo>
                    <a:pt x="7638" y="164"/>
                    <a:pt x="7729" y="161"/>
                    <a:pt x="7820" y="161"/>
                  </a:cubicBezTo>
                  <a:cubicBezTo>
                    <a:pt x="8314" y="161"/>
                    <a:pt x="8807" y="239"/>
                    <a:pt x="9273" y="411"/>
                  </a:cubicBezTo>
                  <a:cubicBezTo>
                    <a:pt x="11177" y="1137"/>
                    <a:pt x="12527" y="2971"/>
                    <a:pt x="12908" y="4948"/>
                  </a:cubicBezTo>
                  <a:cubicBezTo>
                    <a:pt x="13048" y="5672"/>
                    <a:pt x="13032" y="6417"/>
                    <a:pt x="12942" y="7147"/>
                  </a:cubicBezTo>
                  <a:cubicBezTo>
                    <a:pt x="12832" y="8181"/>
                    <a:pt x="12534" y="9195"/>
                    <a:pt x="12040" y="10112"/>
                  </a:cubicBezTo>
                  <a:cubicBezTo>
                    <a:pt x="11473" y="11153"/>
                    <a:pt x="10782" y="12142"/>
                    <a:pt x="9925" y="12966"/>
                  </a:cubicBezTo>
                  <a:cubicBezTo>
                    <a:pt x="9281" y="13538"/>
                    <a:pt x="8505" y="13959"/>
                    <a:pt x="7689" y="14229"/>
                  </a:cubicBezTo>
                  <a:cubicBezTo>
                    <a:pt x="7161" y="14399"/>
                    <a:pt x="6608" y="14505"/>
                    <a:pt x="6051" y="14513"/>
                  </a:cubicBezTo>
                  <a:cubicBezTo>
                    <a:pt x="5551" y="14503"/>
                    <a:pt x="5053" y="14419"/>
                    <a:pt x="4574" y="14272"/>
                  </a:cubicBezTo>
                  <a:cubicBezTo>
                    <a:pt x="4102" y="14122"/>
                    <a:pt x="3663" y="13892"/>
                    <a:pt x="3243" y="13633"/>
                  </a:cubicBezTo>
                  <a:cubicBezTo>
                    <a:pt x="2623" y="13270"/>
                    <a:pt x="2071" y="12805"/>
                    <a:pt x="1545" y="12318"/>
                  </a:cubicBezTo>
                  <a:cubicBezTo>
                    <a:pt x="1075" y="11882"/>
                    <a:pt x="599" y="11445"/>
                    <a:pt x="171" y="10963"/>
                  </a:cubicBezTo>
                  <a:cubicBezTo>
                    <a:pt x="151" y="10945"/>
                    <a:pt x="131" y="10937"/>
                    <a:pt x="112" y="10937"/>
                  </a:cubicBezTo>
                  <a:cubicBezTo>
                    <a:pt x="48" y="10937"/>
                    <a:pt x="1" y="11025"/>
                    <a:pt x="54" y="11088"/>
                  </a:cubicBezTo>
                  <a:cubicBezTo>
                    <a:pt x="434" y="11517"/>
                    <a:pt x="855" y="11909"/>
                    <a:pt x="1274" y="12300"/>
                  </a:cubicBezTo>
                  <a:cubicBezTo>
                    <a:pt x="2139" y="13116"/>
                    <a:pt x="3090" y="13878"/>
                    <a:pt x="4200" y="14327"/>
                  </a:cubicBezTo>
                  <a:cubicBezTo>
                    <a:pt x="4725" y="14533"/>
                    <a:pt x="5290" y="14622"/>
                    <a:pt x="5851" y="14661"/>
                  </a:cubicBezTo>
                  <a:cubicBezTo>
                    <a:pt x="5917" y="14663"/>
                    <a:pt x="5982" y="14664"/>
                    <a:pt x="6047" y="14664"/>
                  </a:cubicBezTo>
                  <a:cubicBezTo>
                    <a:pt x="7412" y="14664"/>
                    <a:pt x="8752" y="14139"/>
                    <a:pt x="9812" y="13288"/>
                  </a:cubicBezTo>
                  <a:cubicBezTo>
                    <a:pt x="10568" y="12666"/>
                    <a:pt x="11163" y="11872"/>
                    <a:pt x="11684" y="11049"/>
                  </a:cubicBezTo>
                  <a:cubicBezTo>
                    <a:pt x="12223" y="10155"/>
                    <a:pt x="12699" y="9204"/>
                    <a:pt x="12942" y="8185"/>
                  </a:cubicBezTo>
                  <a:cubicBezTo>
                    <a:pt x="13146" y="7287"/>
                    <a:pt x="13222" y="6360"/>
                    <a:pt x="13148" y="5442"/>
                  </a:cubicBezTo>
                  <a:cubicBezTo>
                    <a:pt x="13055" y="4307"/>
                    <a:pt x="12611" y="3216"/>
                    <a:pt x="11919" y="2313"/>
                  </a:cubicBezTo>
                  <a:cubicBezTo>
                    <a:pt x="10985" y="996"/>
                    <a:pt x="9593" y="1"/>
                    <a:pt x="7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4448475" y="2958250"/>
              <a:ext cx="502500" cy="4825"/>
            </a:xfrm>
            <a:custGeom>
              <a:rect b="b" l="l" r="r" t="t"/>
              <a:pathLst>
                <a:path extrusionOk="0" h="193" w="20100">
                  <a:moveTo>
                    <a:pt x="6419" y="0"/>
                  </a:moveTo>
                  <a:cubicBezTo>
                    <a:pt x="6245" y="0"/>
                    <a:pt x="6071" y="1"/>
                    <a:pt x="5897" y="3"/>
                  </a:cubicBezTo>
                  <a:cubicBezTo>
                    <a:pt x="4204" y="7"/>
                    <a:pt x="2513" y="12"/>
                    <a:pt x="822" y="12"/>
                  </a:cubicBezTo>
                  <a:cubicBezTo>
                    <a:pt x="554" y="12"/>
                    <a:pt x="286" y="12"/>
                    <a:pt x="18" y="12"/>
                  </a:cubicBezTo>
                  <a:cubicBezTo>
                    <a:pt x="12" y="69"/>
                    <a:pt x="7" y="126"/>
                    <a:pt x="1" y="184"/>
                  </a:cubicBezTo>
                  <a:cubicBezTo>
                    <a:pt x="1844" y="184"/>
                    <a:pt x="3686" y="186"/>
                    <a:pt x="5529" y="188"/>
                  </a:cubicBezTo>
                  <a:cubicBezTo>
                    <a:pt x="5802" y="191"/>
                    <a:pt x="6075" y="192"/>
                    <a:pt x="6347" y="192"/>
                  </a:cubicBezTo>
                  <a:cubicBezTo>
                    <a:pt x="7431" y="192"/>
                    <a:pt x="8515" y="177"/>
                    <a:pt x="9599" y="177"/>
                  </a:cubicBezTo>
                  <a:cubicBezTo>
                    <a:pt x="10060" y="177"/>
                    <a:pt x="10521" y="180"/>
                    <a:pt x="10982" y="187"/>
                  </a:cubicBezTo>
                  <a:cubicBezTo>
                    <a:pt x="11264" y="190"/>
                    <a:pt x="11546" y="191"/>
                    <a:pt x="11828" y="191"/>
                  </a:cubicBezTo>
                  <a:cubicBezTo>
                    <a:pt x="12884" y="191"/>
                    <a:pt x="13940" y="176"/>
                    <a:pt x="14996" y="176"/>
                  </a:cubicBezTo>
                  <a:cubicBezTo>
                    <a:pt x="15460" y="176"/>
                    <a:pt x="15924" y="179"/>
                    <a:pt x="16387" y="187"/>
                  </a:cubicBezTo>
                  <a:cubicBezTo>
                    <a:pt x="16926" y="191"/>
                    <a:pt x="17465" y="192"/>
                    <a:pt x="18003" y="192"/>
                  </a:cubicBezTo>
                  <a:cubicBezTo>
                    <a:pt x="18702" y="192"/>
                    <a:pt x="19401" y="190"/>
                    <a:pt x="20100" y="187"/>
                  </a:cubicBezTo>
                  <a:cubicBezTo>
                    <a:pt x="20084" y="127"/>
                    <a:pt x="20067" y="67"/>
                    <a:pt x="20051" y="7"/>
                  </a:cubicBezTo>
                  <a:cubicBezTo>
                    <a:pt x="19588" y="5"/>
                    <a:pt x="19124" y="4"/>
                    <a:pt x="18661" y="4"/>
                  </a:cubicBezTo>
                  <a:cubicBezTo>
                    <a:pt x="18491" y="4"/>
                    <a:pt x="18321" y="5"/>
                    <a:pt x="18152" y="5"/>
                  </a:cubicBezTo>
                  <a:cubicBezTo>
                    <a:pt x="17931" y="2"/>
                    <a:pt x="17710" y="1"/>
                    <a:pt x="17490" y="1"/>
                  </a:cubicBezTo>
                  <a:cubicBezTo>
                    <a:pt x="16562" y="1"/>
                    <a:pt x="15634" y="19"/>
                    <a:pt x="14707" y="20"/>
                  </a:cubicBezTo>
                  <a:cubicBezTo>
                    <a:pt x="13706" y="12"/>
                    <a:pt x="12704" y="4"/>
                    <a:pt x="11702" y="4"/>
                  </a:cubicBezTo>
                  <a:cubicBezTo>
                    <a:pt x="11131" y="4"/>
                    <a:pt x="10559" y="7"/>
                    <a:pt x="9987" y="13"/>
                  </a:cubicBezTo>
                  <a:cubicBezTo>
                    <a:pt x="9712" y="17"/>
                    <a:pt x="9437" y="19"/>
                    <a:pt x="9162" y="19"/>
                  </a:cubicBezTo>
                  <a:cubicBezTo>
                    <a:pt x="8248" y="19"/>
                    <a:pt x="7334" y="0"/>
                    <a:pt x="6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4450675" y="2772200"/>
              <a:ext cx="207450" cy="151775"/>
            </a:xfrm>
            <a:custGeom>
              <a:rect b="b" l="l" r="r" t="t"/>
              <a:pathLst>
                <a:path extrusionOk="0" h="6071" w="8298">
                  <a:moveTo>
                    <a:pt x="7085" y="1"/>
                  </a:moveTo>
                  <a:cubicBezTo>
                    <a:pt x="5936" y="1"/>
                    <a:pt x="4785" y="32"/>
                    <a:pt x="3636" y="47"/>
                  </a:cubicBezTo>
                  <a:cubicBezTo>
                    <a:pt x="3174" y="52"/>
                    <a:pt x="2712" y="68"/>
                    <a:pt x="2250" y="69"/>
                  </a:cubicBezTo>
                  <a:lnTo>
                    <a:pt x="2034" y="69"/>
                  </a:lnTo>
                  <a:cubicBezTo>
                    <a:pt x="2027" y="69"/>
                    <a:pt x="2019" y="69"/>
                    <a:pt x="2012" y="69"/>
                  </a:cubicBezTo>
                  <a:cubicBezTo>
                    <a:pt x="1984" y="69"/>
                    <a:pt x="1955" y="71"/>
                    <a:pt x="1935" y="90"/>
                  </a:cubicBezTo>
                  <a:cubicBezTo>
                    <a:pt x="1893" y="128"/>
                    <a:pt x="1893" y="189"/>
                    <a:pt x="1935" y="228"/>
                  </a:cubicBezTo>
                  <a:cubicBezTo>
                    <a:pt x="1950" y="242"/>
                    <a:pt x="1971" y="246"/>
                    <a:pt x="1990" y="247"/>
                  </a:cubicBezTo>
                  <a:cubicBezTo>
                    <a:pt x="2020" y="248"/>
                    <a:pt x="2049" y="248"/>
                    <a:pt x="2079" y="248"/>
                  </a:cubicBezTo>
                  <a:cubicBezTo>
                    <a:pt x="2158" y="248"/>
                    <a:pt x="2237" y="246"/>
                    <a:pt x="2316" y="246"/>
                  </a:cubicBezTo>
                  <a:cubicBezTo>
                    <a:pt x="2858" y="241"/>
                    <a:pt x="3397" y="211"/>
                    <a:pt x="3938" y="203"/>
                  </a:cubicBezTo>
                  <a:cubicBezTo>
                    <a:pt x="4099" y="201"/>
                    <a:pt x="4259" y="201"/>
                    <a:pt x="4419" y="201"/>
                  </a:cubicBezTo>
                  <a:cubicBezTo>
                    <a:pt x="4739" y="201"/>
                    <a:pt x="5060" y="203"/>
                    <a:pt x="5380" y="203"/>
                  </a:cubicBezTo>
                  <a:cubicBezTo>
                    <a:pt x="5540" y="203"/>
                    <a:pt x="5700" y="202"/>
                    <a:pt x="5860" y="201"/>
                  </a:cubicBezTo>
                  <a:cubicBezTo>
                    <a:pt x="6324" y="197"/>
                    <a:pt x="6787" y="192"/>
                    <a:pt x="7250" y="188"/>
                  </a:cubicBezTo>
                  <a:cubicBezTo>
                    <a:pt x="7325" y="188"/>
                    <a:pt x="7400" y="187"/>
                    <a:pt x="7475" y="187"/>
                  </a:cubicBezTo>
                  <a:cubicBezTo>
                    <a:pt x="7478" y="187"/>
                    <a:pt x="7480" y="187"/>
                    <a:pt x="7483" y="187"/>
                  </a:cubicBezTo>
                  <a:cubicBezTo>
                    <a:pt x="7526" y="187"/>
                    <a:pt x="7572" y="184"/>
                    <a:pt x="7617" y="184"/>
                  </a:cubicBezTo>
                  <a:cubicBezTo>
                    <a:pt x="7710" y="184"/>
                    <a:pt x="7802" y="197"/>
                    <a:pt x="7864" y="278"/>
                  </a:cubicBezTo>
                  <a:cubicBezTo>
                    <a:pt x="8167" y="609"/>
                    <a:pt x="7899" y="1343"/>
                    <a:pt x="7743" y="1711"/>
                  </a:cubicBezTo>
                  <a:cubicBezTo>
                    <a:pt x="7577" y="2061"/>
                    <a:pt x="7391" y="2402"/>
                    <a:pt x="7152" y="2708"/>
                  </a:cubicBezTo>
                  <a:cubicBezTo>
                    <a:pt x="6611" y="3376"/>
                    <a:pt x="5927" y="3925"/>
                    <a:pt x="5205" y="4391"/>
                  </a:cubicBezTo>
                  <a:cubicBezTo>
                    <a:pt x="4016" y="5156"/>
                    <a:pt x="2625" y="5558"/>
                    <a:pt x="1237" y="5775"/>
                  </a:cubicBezTo>
                  <a:cubicBezTo>
                    <a:pt x="827" y="5829"/>
                    <a:pt x="416" y="5865"/>
                    <a:pt x="4" y="5877"/>
                  </a:cubicBezTo>
                  <a:cubicBezTo>
                    <a:pt x="3" y="5942"/>
                    <a:pt x="2" y="6006"/>
                    <a:pt x="1" y="6070"/>
                  </a:cubicBezTo>
                  <a:cubicBezTo>
                    <a:pt x="1154" y="6039"/>
                    <a:pt x="2294" y="5791"/>
                    <a:pt x="3385" y="5420"/>
                  </a:cubicBezTo>
                  <a:cubicBezTo>
                    <a:pt x="4548" y="5040"/>
                    <a:pt x="5632" y="4441"/>
                    <a:pt x="6534" y="3611"/>
                  </a:cubicBezTo>
                  <a:cubicBezTo>
                    <a:pt x="6808" y="3360"/>
                    <a:pt x="7064" y="3090"/>
                    <a:pt x="7286" y="2793"/>
                  </a:cubicBezTo>
                  <a:cubicBezTo>
                    <a:pt x="7542" y="2439"/>
                    <a:pt x="7750" y="2051"/>
                    <a:pt x="7935" y="1654"/>
                  </a:cubicBezTo>
                  <a:cubicBezTo>
                    <a:pt x="8101" y="1247"/>
                    <a:pt x="8298" y="759"/>
                    <a:pt x="8101" y="331"/>
                  </a:cubicBezTo>
                  <a:cubicBezTo>
                    <a:pt x="8023" y="183"/>
                    <a:pt x="7904" y="37"/>
                    <a:pt x="7731" y="4"/>
                  </a:cubicBezTo>
                  <a:cubicBezTo>
                    <a:pt x="7516" y="2"/>
                    <a:pt x="7301" y="1"/>
                    <a:pt x="7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4891175" y="2258325"/>
              <a:ext cx="142875" cy="86750"/>
            </a:xfrm>
            <a:custGeom>
              <a:rect b="b" l="l" r="r" t="t"/>
              <a:pathLst>
                <a:path extrusionOk="0" h="3470" w="5715">
                  <a:moveTo>
                    <a:pt x="5609" y="0"/>
                  </a:moveTo>
                  <a:cubicBezTo>
                    <a:pt x="5595" y="0"/>
                    <a:pt x="5581" y="4"/>
                    <a:pt x="5569" y="12"/>
                  </a:cubicBezTo>
                  <a:cubicBezTo>
                    <a:pt x="5146" y="277"/>
                    <a:pt x="4708" y="519"/>
                    <a:pt x="4279" y="775"/>
                  </a:cubicBezTo>
                  <a:cubicBezTo>
                    <a:pt x="2967" y="1535"/>
                    <a:pt x="1682" y="2339"/>
                    <a:pt x="377" y="3113"/>
                  </a:cubicBezTo>
                  <a:cubicBezTo>
                    <a:pt x="284" y="3167"/>
                    <a:pt x="194" y="3225"/>
                    <a:pt x="103" y="3282"/>
                  </a:cubicBezTo>
                  <a:cubicBezTo>
                    <a:pt x="45" y="3309"/>
                    <a:pt x="0" y="3360"/>
                    <a:pt x="33" y="3424"/>
                  </a:cubicBezTo>
                  <a:lnTo>
                    <a:pt x="33" y="3426"/>
                  </a:lnTo>
                  <a:cubicBezTo>
                    <a:pt x="47" y="3457"/>
                    <a:pt x="75" y="3470"/>
                    <a:pt x="104" y="3470"/>
                  </a:cubicBezTo>
                  <a:cubicBezTo>
                    <a:pt x="127" y="3470"/>
                    <a:pt x="151" y="3462"/>
                    <a:pt x="171" y="3448"/>
                  </a:cubicBezTo>
                  <a:cubicBezTo>
                    <a:pt x="254" y="3399"/>
                    <a:pt x="333" y="3344"/>
                    <a:pt x="414" y="3294"/>
                  </a:cubicBezTo>
                  <a:cubicBezTo>
                    <a:pt x="864" y="3023"/>
                    <a:pt x="1314" y="2751"/>
                    <a:pt x="1760" y="2473"/>
                  </a:cubicBezTo>
                  <a:cubicBezTo>
                    <a:pt x="2933" y="1747"/>
                    <a:pt x="4146" y="1086"/>
                    <a:pt x="5330" y="377"/>
                  </a:cubicBezTo>
                  <a:cubicBezTo>
                    <a:pt x="5439" y="312"/>
                    <a:pt x="5549" y="248"/>
                    <a:pt x="5656" y="178"/>
                  </a:cubicBezTo>
                  <a:cubicBezTo>
                    <a:pt x="5698" y="151"/>
                    <a:pt x="5714" y="96"/>
                    <a:pt x="5691" y="50"/>
                  </a:cubicBezTo>
                  <a:cubicBezTo>
                    <a:pt x="5676" y="21"/>
                    <a:pt x="5642" y="0"/>
                    <a:pt x="5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4884050" y="2299975"/>
              <a:ext cx="100525" cy="102725"/>
            </a:xfrm>
            <a:custGeom>
              <a:rect b="b" l="l" r="r" t="t"/>
              <a:pathLst>
                <a:path extrusionOk="0" h="4109" w="4021">
                  <a:moveTo>
                    <a:pt x="3257" y="1"/>
                  </a:moveTo>
                  <a:cubicBezTo>
                    <a:pt x="3219" y="1"/>
                    <a:pt x="3189" y="24"/>
                    <a:pt x="3176" y="85"/>
                  </a:cubicBezTo>
                  <a:cubicBezTo>
                    <a:pt x="3175" y="129"/>
                    <a:pt x="3206" y="167"/>
                    <a:pt x="3247" y="176"/>
                  </a:cubicBezTo>
                  <a:cubicBezTo>
                    <a:pt x="3530" y="364"/>
                    <a:pt x="3626" y="730"/>
                    <a:pt x="3690" y="1044"/>
                  </a:cubicBezTo>
                  <a:cubicBezTo>
                    <a:pt x="3772" y="1576"/>
                    <a:pt x="3668" y="2121"/>
                    <a:pt x="3432" y="2605"/>
                  </a:cubicBezTo>
                  <a:cubicBezTo>
                    <a:pt x="3045" y="3413"/>
                    <a:pt x="2188" y="3848"/>
                    <a:pt x="1320" y="3906"/>
                  </a:cubicBezTo>
                  <a:cubicBezTo>
                    <a:pt x="1169" y="3918"/>
                    <a:pt x="1017" y="3926"/>
                    <a:pt x="866" y="3926"/>
                  </a:cubicBezTo>
                  <a:cubicBezTo>
                    <a:pt x="610" y="3926"/>
                    <a:pt x="355" y="3905"/>
                    <a:pt x="106" y="3850"/>
                  </a:cubicBezTo>
                  <a:cubicBezTo>
                    <a:pt x="101" y="3848"/>
                    <a:pt x="95" y="3848"/>
                    <a:pt x="90" y="3848"/>
                  </a:cubicBezTo>
                  <a:cubicBezTo>
                    <a:pt x="49" y="3848"/>
                    <a:pt x="14" y="3884"/>
                    <a:pt x="8" y="3924"/>
                  </a:cubicBezTo>
                  <a:cubicBezTo>
                    <a:pt x="0" y="3972"/>
                    <a:pt x="31" y="4016"/>
                    <a:pt x="79" y="4028"/>
                  </a:cubicBezTo>
                  <a:cubicBezTo>
                    <a:pt x="284" y="4078"/>
                    <a:pt x="497" y="4096"/>
                    <a:pt x="708" y="4104"/>
                  </a:cubicBezTo>
                  <a:lnTo>
                    <a:pt x="707" y="4104"/>
                  </a:lnTo>
                  <a:cubicBezTo>
                    <a:pt x="783" y="4107"/>
                    <a:pt x="859" y="4109"/>
                    <a:pt x="935" y="4109"/>
                  </a:cubicBezTo>
                  <a:cubicBezTo>
                    <a:pt x="1670" y="4109"/>
                    <a:pt x="2427" y="3949"/>
                    <a:pt x="2987" y="3453"/>
                  </a:cubicBezTo>
                  <a:cubicBezTo>
                    <a:pt x="3670" y="2834"/>
                    <a:pt x="4021" y="1782"/>
                    <a:pt x="3825" y="879"/>
                  </a:cubicBezTo>
                  <a:cubicBezTo>
                    <a:pt x="3763" y="626"/>
                    <a:pt x="3675" y="368"/>
                    <a:pt x="3502" y="167"/>
                  </a:cubicBezTo>
                  <a:cubicBezTo>
                    <a:pt x="3457" y="112"/>
                    <a:pt x="3339" y="1"/>
                    <a:pt x="3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0"/>
            <p:cNvSpPr/>
            <p:nvPr/>
          </p:nvSpPr>
          <p:spPr>
            <a:xfrm>
              <a:off x="4256975" y="2210350"/>
              <a:ext cx="124300" cy="43625"/>
            </a:xfrm>
            <a:custGeom>
              <a:rect b="b" l="l" r="r" t="t"/>
              <a:pathLst>
                <a:path extrusionOk="0" h="1745" w="4972">
                  <a:moveTo>
                    <a:pt x="3320" y="1124"/>
                  </a:moveTo>
                  <a:cubicBezTo>
                    <a:pt x="3306" y="1130"/>
                    <a:pt x="3293" y="1135"/>
                    <a:pt x="3280" y="1142"/>
                  </a:cubicBezTo>
                  <a:cubicBezTo>
                    <a:pt x="3271" y="1142"/>
                    <a:pt x="3265" y="1142"/>
                    <a:pt x="3256" y="1144"/>
                  </a:cubicBezTo>
                  <a:cubicBezTo>
                    <a:pt x="3277" y="1137"/>
                    <a:pt x="3299" y="1131"/>
                    <a:pt x="3320" y="1124"/>
                  </a:cubicBezTo>
                  <a:close/>
                  <a:moveTo>
                    <a:pt x="669" y="1234"/>
                  </a:moveTo>
                  <a:lnTo>
                    <a:pt x="669" y="1234"/>
                  </a:lnTo>
                  <a:cubicBezTo>
                    <a:pt x="1045" y="1311"/>
                    <a:pt x="1430" y="1347"/>
                    <a:pt x="1815" y="1347"/>
                  </a:cubicBezTo>
                  <a:cubicBezTo>
                    <a:pt x="1844" y="1347"/>
                    <a:pt x="1872" y="1347"/>
                    <a:pt x="1901" y="1347"/>
                  </a:cubicBezTo>
                  <a:cubicBezTo>
                    <a:pt x="2007" y="1341"/>
                    <a:pt x="2113" y="1340"/>
                    <a:pt x="2219" y="1331"/>
                  </a:cubicBezTo>
                  <a:cubicBezTo>
                    <a:pt x="2325" y="1321"/>
                    <a:pt x="2430" y="1302"/>
                    <a:pt x="2535" y="1302"/>
                  </a:cubicBezTo>
                  <a:cubicBezTo>
                    <a:pt x="2566" y="1302"/>
                    <a:pt x="2596" y="1304"/>
                    <a:pt x="2626" y="1308"/>
                  </a:cubicBezTo>
                  <a:cubicBezTo>
                    <a:pt x="2306" y="1354"/>
                    <a:pt x="1986" y="1396"/>
                    <a:pt x="1665" y="1435"/>
                  </a:cubicBezTo>
                  <a:cubicBezTo>
                    <a:pt x="1555" y="1447"/>
                    <a:pt x="1446" y="1460"/>
                    <a:pt x="1336" y="1473"/>
                  </a:cubicBezTo>
                  <a:cubicBezTo>
                    <a:pt x="1106" y="1418"/>
                    <a:pt x="876" y="1347"/>
                    <a:pt x="669" y="1234"/>
                  </a:cubicBezTo>
                  <a:close/>
                  <a:moveTo>
                    <a:pt x="4005" y="1261"/>
                  </a:moveTo>
                  <a:lnTo>
                    <a:pt x="4005" y="1261"/>
                  </a:lnTo>
                  <a:cubicBezTo>
                    <a:pt x="3576" y="1432"/>
                    <a:pt x="3121" y="1541"/>
                    <a:pt x="2661" y="1566"/>
                  </a:cubicBezTo>
                  <a:cubicBezTo>
                    <a:pt x="2701" y="1555"/>
                    <a:pt x="2743" y="1542"/>
                    <a:pt x="2784" y="1530"/>
                  </a:cubicBezTo>
                  <a:cubicBezTo>
                    <a:pt x="2852" y="1511"/>
                    <a:pt x="2919" y="1487"/>
                    <a:pt x="2986" y="1463"/>
                  </a:cubicBezTo>
                  <a:lnTo>
                    <a:pt x="2987" y="1463"/>
                  </a:lnTo>
                  <a:cubicBezTo>
                    <a:pt x="3162" y="1387"/>
                    <a:pt x="3353" y="1371"/>
                    <a:pt x="3534" y="1311"/>
                  </a:cubicBezTo>
                  <a:cubicBezTo>
                    <a:pt x="3692" y="1305"/>
                    <a:pt x="3848" y="1279"/>
                    <a:pt x="4005" y="1261"/>
                  </a:cubicBezTo>
                  <a:close/>
                  <a:moveTo>
                    <a:pt x="4616" y="1"/>
                  </a:moveTo>
                  <a:cubicBezTo>
                    <a:pt x="4590" y="1"/>
                    <a:pt x="4564" y="14"/>
                    <a:pt x="4546" y="44"/>
                  </a:cubicBezTo>
                  <a:cubicBezTo>
                    <a:pt x="4520" y="86"/>
                    <a:pt x="4494" y="128"/>
                    <a:pt x="4455" y="158"/>
                  </a:cubicBezTo>
                  <a:cubicBezTo>
                    <a:pt x="4217" y="363"/>
                    <a:pt x="3938" y="512"/>
                    <a:pt x="3662" y="659"/>
                  </a:cubicBezTo>
                  <a:cubicBezTo>
                    <a:pt x="3449" y="762"/>
                    <a:pt x="3231" y="861"/>
                    <a:pt x="3001" y="924"/>
                  </a:cubicBezTo>
                  <a:cubicBezTo>
                    <a:pt x="2847" y="958"/>
                    <a:pt x="2684" y="959"/>
                    <a:pt x="2526" y="975"/>
                  </a:cubicBezTo>
                  <a:cubicBezTo>
                    <a:pt x="2310" y="985"/>
                    <a:pt x="2094" y="993"/>
                    <a:pt x="1877" y="995"/>
                  </a:cubicBezTo>
                  <a:cubicBezTo>
                    <a:pt x="1415" y="932"/>
                    <a:pt x="954" y="835"/>
                    <a:pt x="514" y="676"/>
                  </a:cubicBezTo>
                  <a:cubicBezTo>
                    <a:pt x="387" y="633"/>
                    <a:pt x="266" y="578"/>
                    <a:pt x="140" y="534"/>
                  </a:cubicBezTo>
                  <a:cubicBezTo>
                    <a:pt x="130" y="530"/>
                    <a:pt x="120" y="529"/>
                    <a:pt x="110" y="529"/>
                  </a:cubicBezTo>
                  <a:cubicBezTo>
                    <a:pt x="43" y="529"/>
                    <a:pt x="0" y="612"/>
                    <a:pt x="44" y="670"/>
                  </a:cubicBezTo>
                  <a:cubicBezTo>
                    <a:pt x="53" y="684"/>
                    <a:pt x="69" y="697"/>
                    <a:pt x="85" y="701"/>
                  </a:cubicBezTo>
                  <a:cubicBezTo>
                    <a:pt x="143" y="719"/>
                    <a:pt x="197" y="745"/>
                    <a:pt x="253" y="766"/>
                  </a:cubicBezTo>
                  <a:cubicBezTo>
                    <a:pt x="454" y="844"/>
                    <a:pt x="659" y="913"/>
                    <a:pt x="868" y="969"/>
                  </a:cubicBezTo>
                  <a:cubicBezTo>
                    <a:pt x="844" y="982"/>
                    <a:pt x="829" y="1006"/>
                    <a:pt x="828" y="1035"/>
                  </a:cubicBezTo>
                  <a:lnTo>
                    <a:pt x="828" y="1038"/>
                  </a:lnTo>
                  <a:cubicBezTo>
                    <a:pt x="734" y="1032"/>
                    <a:pt x="640" y="1013"/>
                    <a:pt x="546" y="1013"/>
                  </a:cubicBezTo>
                  <a:cubicBezTo>
                    <a:pt x="524" y="1013"/>
                    <a:pt x="502" y="1014"/>
                    <a:pt x="480" y="1017"/>
                  </a:cubicBezTo>
                  <a:cubicBezTo>
                    <a:pt x="403" y="1004"/>
                    <a:pt x="326" y="985"/>
                    <a:pt x="247" y="985"/>
                  </a:cubicBezTo>
                  <a:cubicBezTo>
                    <a:pt x="234" y="985"/>
                    <a:pt x="221" y="985"/>
                    <a:pt x="208" y="986"/>
                  </a:cubicBezTo>
                  <a:cubicBezTo>
                    <a:pt x="176" y="988"/>
                    <a:pt x="147" y="1020"/>
                    <a:pt x="143" y="1052"/>
                  </a:cubicBezTo>
                  <a:cubicBezTo>
                    <a:pt x="103" y="1234"/>
                    <a:pt x="661" y="1455"/>
                    <a:pt x="803" y="1523"/>
                  </a:cubicBezTo>
                  <a:cubicBezTo>
                    <a:pt x="760" y="1527"/>
                    <a:pt x="718" y="1530"/>
                    <a:pt x="676" y="1533"/>
                  </a:cubicBezTo>
                  <a:cubicBezTo>
                    <a:pt x="565" y="1546"/>
                    <a:pt x="580" y="1715"/>
                    <a:pt x="687" y="1715"/>
                  </a:cubicBezTo>
                  <a:cubicBezTo>
                    <a:pt x="689" y="1715"/>
                    <a:pt x="691" y="1715"/>
                    <a:pt x="694" y="1715"/>
                  </a:cubicBezTo>
                  <a:cubicBezTo>
                    <a:pt x="888" y="1702"/>
                    <a:pt x="1082" y="1684"/>
                    <a:pt x="1276" y="1663"/>
                  </a:cubicBezTo>
                  <a:cubicBezTo>
                    <a:pt x="1409" y="1688"/>
                    <a:pt x="1544" y="1697"/>
                    <a:pt x="1679" y="1697"/>
                  </a:cubicBezTo>
                  <a:cubicBezTo>
                    <a:pt x="1695" y="1697"/>
                    <a:pt x="1710" y="1697"/>
                    <a:pt x="1726" y="1697"/>
                  </a:cubicBezTo>
                  <a:cubicBezTo>
                    <a:pt x="1960" y="1727"/>
                    <a:pt x="2194" y="1741"/>
                    <a:pt x="2429" y="1744"/>
                  </a:cubicBezTo>
                  <a:cubicBezTo>
                    <a:pt x="2431" y="1744"/>
                    <a:pt x="2434" y="1744"/>
                    <a:pt x="2437" y="1744"/>
                  </a:cubicBezTo>
                  <a:cubicBezTo>
                    <a:pt x="3032" y="1744"/>
                    <a:pt x="3622" y="1624"/>
                    <a:pt x="4170" y="1393"/>
                  </a:cubicBezTo>
                  <a:cubicBezTo>
                    <a:pt x="4306" y="1327"/>
                    <a:pt x="4971" y="1123"/>
                    <a:pt x="4874" y="931"/>
                  </a:cubicBezTo>
                  <a:cubicBezTo>
                    <a:pt x="4856" y="896"/>
                    <a:pt x="4828" y="884"/>
                    <a:pt x="4796" y="884"/>
                  </a:cubicBezTo>
                  <a:cubicBezTo>
                    <a:pt x="4758" y="884"/>
                    <a:pt x="4716" y="901"/>
                    <a:pt x="4683" y="915"/>
                  </a:cubicBezTo>
                  <a:cubicBezTo>
                    <a:pt x="4550" y="960"/>
                    <a:pt x="4414" y="993"/>
                    <a:pt x="4277" y="1025"/>
                  </a:cubicBezTo>
                  <a:cubicBezTo>
                    <a:pt x="4485" y="921"/>
                    <a:pt x="4684" y="799"/>
                    <a:pt x="4874" y="668"/>
                  </a:cubicBezTo>
                  <a:lnTo>
                    <a:pt x="4874" y="667"/>
                  </a:lnTo>
                  <a:cubicBezTo>
                    <a:pt x="4940" y="618"/>
                    <a:pt x="4897" y="514"/>
                    <a:pt x="4827" y="514"/>
                  </a:cubicBezTo>
                  <a:cubicBezTo>
                    <a:pt x="4815" y="514"/>
                    <a:pt x="4802" y="517"/>
                    <a:pt x="4789" y="525"/>
                  </a:cubicBezTo>
                  <a:cubicBezTo>
                    <a:pt x="4646" y="613"/>
                    <a:pt x="4478" y="647"/>
                    <a:pt x="4317" y="689"/>
                  </a:cubicBezTo>
                  <a:cubicBezTo>
                    <a:pt x="4356" y="652"/>
                    <a:pt x="4418" y="609"/>
                    <a:pt x="4410" y="548"/>
                  </a:cubicBezTo>
                  <a:cubicBezTo>
                    <a:pt x="4519" y="418"/>
                    <a:pt x="4623" y="282"/>
                    <a:pt x="4700" y="132"/>
                  </a:cubicBezTo>
                  <a:cubicBezTo>
                    <a:pt x="4730" y="63"/>
                    <a:pt x="4673" y="1"/>
                    <a:pt x="4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0"/>
            <p:cNvSpPr/>
            <p:nvPr/>
          </p:nvSpPr>
          <p:spPr>
            <a:xfrm>
              <a:off x="4366650" y="2342075"/>
              <a:ext cx="313875" cy="313900"/>
            </a:xfrm>
            <a:custGeom>
              <a:rect b="b" l="l" r="r" t="t"/>
              <a:pathLst>
                <a:path extrusionOk="0" h="12556" w="12555">
                  <a:moveTo>
                    <a:pt x="6277" y="1"/>
                  </a:moveTo>
                  <a:cubicBezTo>
                    <a:pt x="4613" y="1"/>
                    <a:pt x="3016" y="662"/>
                    <a:pt x="1838" y="1839"/>
                  </a:cubicBezTo>
                  <a:cubicBezTo>
                    <a:pt x="662" y="3017"/>
                    <a:pt x="0" y="4613"/>
                    <a:pt x="0" y="6278"/>
                  </a:cubicBezTo>
                  <a:cubicBezTo>
                    <a:pt x="0" y="7943"/>
                    <a:pt x="662" y="9540"/>
                    <a:pt x="1838" y="10717"/>
                  </a:cubicBezTo>
                  <a:cubicBezTo>
                    <a:pt x="3016" y="11895"/>
                    <a:pt x="4613" y="12555"/>
                    <a:pt x="6277" y="12555"/>
                  </a:cubicBezTo>
                  <a:cubicBezTo>
                    <a:pt x="7943" y="12555"/>
                    <a:pt x="9540" y="11895"/>
                    <a:pt x="10716" y="10717"/>
                  </a:cubicBezTo>
                  <a:cubicBezTo>
                    <a:pt x="11894" y="9540"/>
                    <a:pt x="12555" y="7943"/>
                    <a:pt x="12555" y="6278"/>
                  </a:cubicBezTo>
                  <a:cubicBezTo>
                    <a:pt x="12555" y="4613"/>
                    <a:pt x="11894" y="3017"/>
                    <a:pt x="10716" y="1839"/>
                  </a:cubicBezTo>
                  <a:cubicBezTo>
                    <a:pt x="9540" y="662"/>
                    <a:pt x="7943" y="1"/>
                    <a:pt x="6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0"/>
            <p:cNvSpPr/>
            <p:nvPr/>
          </p:nvSpPr>
          <p:spPr>
            <a:xfrm>
              <a:off x="4269550" y="2073100"/>
              <a:ext cx="118075" cy="71875"/>
            </a:xfrm>
            <a:custGeom>
              <a:rect b="b" l="l" r="r" t="t"/>
              <a:pathLst>
                <a:path extrusionOk="0" h="2875" w="4723">
                  <a:moveTo>
                    <a:pt x="1466" y="215"/>
                  </a:moveTo>
                  <a:lnTo>
                    <a:pt x="1466" y="215"/>
                  </a:lnTo>
                  <a:cubicBezTo>
                    <a:pt x="1220" y="318"/>
                    <a:pt x="992" y="460"/>
                    <a:pt x="766" y="601"/>
                  </a:cubicBezTo>
                  <a:cubicBezTo>
                    <a:pt x="935" y="384"/>
                    <a:pt x="1207" y="280"/>
                    <a:pt x="1466" y="215"/>
                  </a:cubicBezTo>
                  <a:close/>
                  <a:moveTo>
                    <a:pt x="1823" y="1"/>
                  </a:moveTo>
                  <a:cubicBezTo>
                    <a:pt x="1695" y="1"/>
                    <a:pt x="1567" y="15"/>
                    <a:pt x="1442" y="43"/>
                  </a:cubicBezTo>
                  <a:cubicBezTo>
                    <a:pt x="1074" y="127"/>
                    <a:pt x="567" y="339"/>
                    <a:pt x="528" y="767"/>
                  </a:cubicBezTo>
                  <a:cubicBezTo>
                    <a:pt x="353" y="908"/>
                    <a:pt x="176" y="1057"/>
                    <a:pt x="42" y="1241"/>
                  </a:cubicBezTo>
                  <a:cubicBezTo>
                    <a:pt x="1" y="1300"/>
                    <a:pt x="49" y="1367"/>
                    <a:pt x="103" y="1367"/>
                  </a:cubicBezTo>
                  <a:cubicBezTo>
                    <a:pt x="123" y="1367"/>
                    <a:pt x="143" y="1358"/>
                    <a:pt x="160" y="1335"/>
                  </a:cubicBezTo>
                  <a:cubicBezTo>
                    <a:pt x="229" y="1250"/>
                    <a:pt x="307" y="1174"/>
                    <a:pt x="388" y="1101"/>
                  </a:cubicBezTo>
                  <a:cubicBezTo>
                    <a:pt x="578" y="929"/>
                    <a:pt x="792" y="782"/>
                    <a:pt x="1012" y="651"/>
                  </a:cubicBezTo>
                  <a:cubicBezTo>
                    <a:pt x="1332" y="494"/>
                    <a:pt x="1690" y="400"/>
                    <a:pt x="2049" y="400"/>
                  </a:cubicBezTo>
                  <a:cubicBezTo>
                    <a:pt x="2057" y="400"/>
                    <a:pt x="2066" y="400"/>
                    <a:pt x="2074" y="400"/>
                  </a:cubicBezTo>
                  <a:cubicBezTo>
                    <a:pt x="1713" y="440"/>
                    <a:pt x="1399" y="649"/>
                    <a:pt x="1089" y="825"/>
                  </a:cubicBezTo>
                  <a:cubicBezTo>
                    <a:pt x="996" y="888"/>
                    <a:pt x="760" y="984"/>
                    <a:pt x="885" y="1123"/>
                  </a:cubicBezTo>
                  <a:cubicBezTo>
                    <a:pt x="901" y="1135"/>
                    <a:pt x="920" y="1142"/>
                    <a:pt x="939" y="1142"/>
                  </a:cubicBezTo>
                  <a:cubicBezTo>
                    <a:pt x="950" y="1142"/>
                    <a:pt x="961" y="1140"/>
                    <a:pt x="972" y="1136"/>
                  </a:cubicBezTo>
                  <a:cubicBezTo>
                    <a:pt x="1033" y="1109"/>
                    <a:pt x="1091" y="1078"/>
                    <a:pt x="1149" y="1046"/>
                  </a:cubicBezTo>
                  <a:cubicBezTo>
                    <a:pt x="1453" y="880"/>
                    <a:pt x="1804" y="723"/>
                    <a:pt x="2162" y="723"/>
                  </a:cubicBezTo>
                  <a:cubicBezTo>
                    <a:pt x="2194" y="723"/>
                    <a:pt x="2225" y="724"/>
                    <a:pt x="2257" y="727"/>
                  </a:cubicBezTo>
                  <a:cubicBezTo>
                    <a:pt x="2984" y="795"/>
                    <a:pt x="3662" y="1249"/>
                    <a:pt x="4053" y="1863"/>
                  </a:cubicBezTo>
                  <a:cubicBezTo>
                    <a:pt x="4143" y="2002"/>
                    <a:pt x="4221" y="2146"/>
                    <a:pt x="4278" y="2302"/>
                  </a:cubicBezTo>
                  <a:cubicBezTo>
                    <a:pt x="4306" y="2368"/>
                    <a:pt x="4332" y="2435"/>
                    <a:pt x="4360" y="2501"/>
                  </a:cubicBezTo>
                  <a:cubicBezTo>
                    <a:pt x="4377" y="2553"/>
                    <a:pt x="4399" y="2608"/>
                    <a:pt x="4453" y="2630"/>
                  </a:cubicBezTo>
                  <a:cubicBezTo>
                    <a:pt x="4481" y="2692"/>
                    <a:pt x="4509" y="2755"/>
                    <a:pt x="4535" y="2818"/>
                  </a:cubicBezTo>
                  <a:lnTo>
                    <a:pt x="4534" y="2818"/>
                  </a:lnTo>
                  <a:cubicBezTo>
                    <a:pt x="4552" y="2858"/>
                    <a:pt x="4582" y="2875"/>
                    <a:pt x="4612" y="2875"/>
                  </a:cubicBezTo>
                  <a:cubicBezTo>
                    <a:pt x="4668" y="2875"/>
                    <a:pt x="4723" y="2816"/>
                    <a:pt x="4696" y="2745"/>
                  </a:cubicBezTo>
                  <a:cubicBezTo>
                    <a:pt x="4657" y="2650"/>
                    <a:pt x="4613" y="2555"/>
                    <a:pt x="4569" y="2460"/>
                  </a:cubicBezTo>
                  <a:cubicBezTo>
                    <a:pt x="4555" y="2272"/>
                    <a:pt x="4476" y="2095"/>
                    <a:pt x="4386" y="1932"/>
                  </a:cubicBezTo>
                  <a:cubicBezTo>
                    <a:pt x="4265" y="1725"/>
                    <a:pt x="4182" y="1495"/>
                    <a:pt x="4039" y="1298"/>
                  </a:cubicBezTo>
                  <a:cubicBezTo>
                    <a:pt x="3892" y="1085"/>
                    <a:pt x="3713" y="894"/>
                    <a:pt x="3517" y="726"/>
                  </a:cubicBezTo>
                  <a:cubicBezTo>
                    <a:pt x="3344" y="540"/>
                    <a:pt x="3147" y="369"/>
                    <a:pt x="2924" y="246"/>
                  </a:cubicBezTo>
                  <a:cubicBezTo>
                    <a:pt x="2734" y="147"/>
                    <a:pt x="2523" y="101"/>
                    <a:pt x="2311" y="70"/>
                  </a:cubicBezTo>
                  <a:cubicBezTo>
                    <a:pt x="2152" y="24"/>
                    <a:pt x="1988" y="1"/>
                    <a:pt x="1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0"/>
            <p:cNvSpPr/>
            <p:nvPr/>
          </p:nvSpPr>
          <p:spPr>
            <a:xfrm>
              <a:off x="4173625" y="2484575"/>
              <a:ext cx="64375" cy="54000"/>
            </a:xfrm>
            <a:custGeom>
              <a:rect b="b" l="l" r="r" t="t"/>
              <a:pathLst>
                <a:path extrusionOk="0" h="2160" w="2575">
                  <a:moveTo>
                    <a:pt x="2489" y="1"/>
                  </a:moveTo>
                  <a:cubicBezTo>
                    <a:pt x="2450" y="1"/>
                    <a:pt x="2420" y="34"/>
                    <a:pt x="2412" y="72"/>
                  </a:cubicBezTo>
                  <a:cubicBezTo>
                    <a:pt x="2358" y="346"/>
                    <a:pt x="2288" y="620"/>
                    <a:pt x="2161" y="869"/>
                  </a:cubicBezTo>
                  <a:cubicBezTo>
                    <a:pt x="1949" y="1251"/>
                    <a:pt x="1649" y="1600"/>
                    <a:pt x="1259" y="1807"/>
                  </a:cubicBezTo>
                  <a:cubicBezTo>
                    <a:pt x="1047" y="1927"/>
                    <a:pt x="834" y="1979"/>
                    <a:pt x="615" y="1979"/>
                  </a:cubicBezTo>
                  <a:cubicBezTo>
                    <a:pt x="460" y="1979"/>
                    <a:pt x="302" y="1953"/>
                    <a:pt x="139" y="1907"/>
                  </a:cubicBezTo>
                  <a:cubicBezTo>
                    <a:pt x="126" y="1902"/>
                    <a:pt x="113" y="1900"/>
                    <a:pt x="100" y="1900"/>
                  </a:cubicBezTo>
                  <a:cubicBezTo>
                    <a:pt x="57" y="1900"/>
                    <a:pt x="17" y="1927"/>
                    <a:pt x="12" y="1975"/>
                  </a:cubicBezTo>
                  <a:cubicBezTo>
                    <a:pt x="0" y="2065"/>
                    <a:pt x="95" y="2079"/>
                    <a:pt x="162" y="2095"/>
                  </a:cubicBezTo>
                  <a:cubicBezTo>
                    <a:pt x="296" y="2128"/>
                    <a:pt x="432" y="2154"/>
                    <a:pt x="571" y="2159"/>
                  </a:cubicBezTo>
                  <a:cubicBezTo>
                    <a:pt x="581" y="2159"/>
                    <a:pt x="590" y="2159"/>
                    <a:pt x="600" y="2159"/>
                  </a:cubicBezTo>
                  <a:cubicBezTo>
                    <a:pt x="1499" y="2159"/>
                    <a:pt x="2288" y="1285"/>
                    <a:pt x="2483" y="454"/>
                  </a:cubicBezTo>
                  <a:cubicBezTo>
                    <a:pt x="2516" y="336"/>
                    <a:pt x="2544" y="215"/>
                    <a:pt x="2566" y="94"/>
                  </a:cubicBezTo>
                  <a:cubicBezTo>
                    <a:pt x="2574" y="53"/>
                    <a:pt x="2542" y="8"/>
                    <a:pt x="2500" y="2"/>
                  </a:cubicBezTo>
                  <a:cubicBezTo>
                    <a:pt x="2496" y="1"/>
                    <a:pt x="2493" y="1"/>
                    <a:pt x="2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5" name="Google Shape;985;p10"/>
          <p:cNvGrpSpPr/>
          <p:nvPr/>
        </p:nvGrpSpPr>
        <p:grpSpPr>
          <a:xfrm>
            <a:off x="745563" y="4219429"/>
            <a:ext cx="252943" cy="253104"/>
            <a:chOff x="3584975" y="429525"/>
            <a:chExt cx="117900" cy="117975"/>
          </a:xfrm>
        </p:grpSpPr>
        <p:sp>
          <p:nvSpPr>
            <p:cNvPr id="986" name="Google Shape;986;p10"/>
            <p:cNvSpPr/>
            <p:nvPr/>
          </p:nvSpPr>
          <p:spPr>
            <a:xfrm>
              <a:off x="3622350" y="465900"/>
              <a:ext cx="41675" cy="40650"/>
            </a:xfrm>
            <a:custGeom>
              <a:rect b="b" l="l" r="r" t="t"/>
              <a:pathLst>
                <a:path extrusionOk="0" h="1626" w="1667">
                  <a:moveTo>
                    <a:pt x="946" y="209"/>
                  </a:moveTo>
                  <a:cubicBezTo>
                    <a:pt x="1131" y="209"/>
                    <a:pt x="1308" y="306"/>
                    <a:pt x="1392" y="490"/>
                  </a:cubicBezTo>
                  <a:lnTo>
                    <a:pt x="1392" y="489"/>
                  </a:lnTo>
                  <a:lnTo>
                    <a:pt x="1392" y="489"/>
                  </a:lnTo>
                  <a:cubicBezTo>
                    <a:pt x="1450" y="625"/>
                    <a:pt x="1419" y="779"/>
                    <a:pt x="1386" y="916"/>
                  </a:cubicBezTo>
                  <a:cubicBezTo>
                    <a:pt x="1319" y="1187"/>
                    <a:pt x="1050" y="1424"/>
                    <a:pt x="768" y="1424"/>
                  </a:cubicBezTo>
                  <a:cubicBezTo>
                    <a:pt x="712" y="1424"/>
                    <a:pt x="655" y="1415"/>
                    <a:pt x="599" y="1394"/>
                  </a:cubicBezTo>
                  <a:cubicBezTo>
                    <a:pt x="335" y="1280"/>
                    <a:pt x="213" y="928"/>
                    <a:pt x="286" y="662"/>
                  </a:cubicBezTo>
                  <a:cubicBezTo>
                    <a:pt x="330" y="645"/>
                    <a:pt x="348" y="596"/>
                    <a:pt x="371" y="558"/>
                  </a:cubicBezTo>
                  <a:cubicBezTo>
                    <a:pt x="451" y="424"/>
                    <a:pt x="570" y="311"/>
                    <a:pt x="719" y="259"/>
                  </a:cubicBezTo>
                  <a:cubicBezTo>
                    <a:pt x="792" y="226"/>
                    <a:pt x="870" y="209"/>
                    <a:pt x="946" y="209"/>
                  </a:cubicBezTo>
                  <a:close/>
                  <a:moveTo>
                    <a:pt x="971" y="0"/>
                  </a:moveTo>
                  <a:cubicBezTo>
                    <a:pt x="919" y="0"/>
                    <a:pt x="866" y="7"/>
                    <a:pt x="815" y="20"/>
                  </a:cubicBezTo>
                  <a:cubicBezTo>
                    <a:pt x="580" y="68"/>
                    <a:pt x="356" y="189"/>
                    <a:pt x="211" y="384"/>
                  </a:cubicBezTo>
                  <a:cubicBezTo>
                    <a:pt x="177" y="440"/>
                    <a:pt x="117" y="497"/>
                    <a:pt x="118" y="566"/>
                  </a:cubicBezTo>
                  <a:cubicBezTo>
                    <a:pt x="1" y="829"/>
                    <a:pt x="87" y="1154"/>
                    <a:pt x="247" y="1383"/>
                  </a:cubicBezTo>
                  <a:cubicBezTo>
                    <a:pt x="373" y="1553"/>
                    <a:pt x="548" y="1625"/>
                    <a:pt x="731" y="1625"/>
                  </a:cubicBezTo>
                  <a:cubicBezTo>
                    <a:pt x="1063" y="1625"/>
                    <a:pt x="1417" y="1387"/>
                    <a:pt x="1543" y="1074"/>
                  </a:cubicBezTo>
                  <a:cubicBezTo>
                    <a:pt x="1621" y="887"/>
                    <a:pt x="1667" y="672"/>
                    <a:pt x="1620" y="471"/>
                  </a:cubicBezTo>
                  <a:cubicBezTo>
                    <a:pt x="1540" y="191"/>
                    <a:pt x="1257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0"/>
            <p:cNvSpPr/>
            <p:nvPr/>
          </p:nvSpPr>
          <p:spPr>
            <a:xfrm>
              <a:off x="3584975" y="429525"/>
              <a:ext cx="117900" cy="117975"/>
            </a:xfrm>
            <a:custGeom>
              <a:rect b="b" l="l" r="r" t="t"/>
              <a:pathLst>
                <a:path extrusionOk="0" h="4719" w="4716">
                  <a:moveTo>
                    <a:pt x="1638" y="134"/>
                  </a:moveTo>
                  <a:cubicBezTo>
                    <a:pt x="2189" y="134"/>
                    <a:pt x="2709" y="1050"/>
                    <a:pt x="2977" y="1050"/>
                  </a:cubicBezTo>
                  <a:cubicBezTo>
                    <a:pt x="2989" y="1050"/>
                    <a:pt x="3001" y="1048"/>
                    <a:pt x="3013" y="1044"/>
                  </a:cubicBezTo>
                  <a:cubicBezTo>
                    <a:pt x="3085" y="1013"/>
                    <a:pt x="3120" y="936"/>
                    <a:pt x="3170" y="879"/>
                  </a:cubicBezTo>
                  <a:cubicBezTo>
                    <a:pt x="3225" y="817"/>
                    <a:pt x="3288" y="762"/>
                    <a:pt x="3356" y="712"/>
                  </a:cubicBezTo>
                  <a:cubicBezTo>
                    <a:pt x="3443" y="649"/>
                    <a:pt x="3544" y="606"/>
                    <a:pt x="3644" y="606"/>
                  </a:cubicBezTo>
                  <a:cubicBezTo>
                    <a:pt x="3713" y="606"/>
                    <a:pt x="3782" y="626"/>
                    <a:pt x="3846" y="675"/>
                  </a:cubicBezTo>
                  <a:cubicBezTo>
                    <a:pt x="4031" y="834"/>
                    <a:pt x="4037" y="1104"/>
                    <a:pt x="4055" y="1333"/>
                  </a:cubicBezTo>
                  <a:cubicBezTo>
                    <a:pt x="4066" y="1598"/>
                    <a:pt x="4007" y="1910"/>
                    <a:pt x="3755" y="2049"/>
                  </a:cubicBezTo>
                  <a:cubicBezTo>
                    <a:pt x="3693" y="2110"/>
                    <a:pt x="3763" y="2181"/>
                    <a:pt x="3833" y="2181"/>
                  </a:cubicBezTo>
                  <a:cubicBezTo>
                    <a:pt x="3835" y="2181"/>
                    <a:pt x="3838" y="2181"/>
                    <a:pt x="3840" y="2180"/>
                  </a:cubicBezTo>
                  <a:cubicBezTo>
                    <a:pt x="3954" y="2185"/>
                    <a:pt x="4064" y="2226"/>
                    <a:pt x="4170" y="2266"/>
                  </a:cubicBezTo>
                  <a:cubicBezTo>
                    <a:pt x="4371" y="2354"/>
                    <a:pt x="4575" y="2492"/>
                    <a:pt x="4495" y="2743"/>
                  </a:cubicBezTo>
                  <a:cubicBezTo>
                    <a:pt x="4411" y="3005"/>
                    <a:pt x="4115" y="3135"/>
                    <a:pt x="3861" y="3179"/>
                  </a:cubicBezTo>
                  <a:cubicBezTo>
                    <a:pt x="3839" y="3182"/>
                    <a:pt x="3817" y="3183"/>
                    <a:pt x="3795" y="3183"/>
                  </a:cubicBezTo>
                  <a:cubicBezTo>
                    <a:pt x="3709" y="3183"/>
                    <a:pt x="3623" y="3164"/>
                    <a:pt x="3538" y="3145"/>
                  </a:cubicBezTo>
                  <a:cubicBezTo>
                    <a:pt x="3515" y="3139"/>
                    <a:pt x="3492" y="3130"/>
                    <a:pt x="3468" y="3126"/>
                  </a:cubicBezTo>
                  <a:cubicBezTo>
                    <a:pt x="3467" y="3126"/>
                    <a:pt x="3466" y="3126"/>
                    <a:pt x="3464" y="3126"/>
                  </a:cubicBezTo>
                  <a:cubicBezTo>
                    <a:pt x="3423" y="3126"/>
                    <a:pt x="3384" y="3166"/>
                    <a:pt x="3395" y="3208"/>
                  </a:cubicBezTo>
                  <a:cubicBezTo>
                    <a:pt x="3512" y="3417"/>
                    <a:pt x="3619" y="3638"/>
                    <a:pt x="3656" y="3878"/>
                  </a:cubicBezTo>
                  <a:cubicBezTo>
                    <a:pt x="3729" y="4294"/>
                    <a:pt x="3534" y="4556"/>
                    <a:pt x="3202" y="4556"/>
                  </a:cubicBezTo>
                  <a:cubicBezTo>
                    <a:pt x="3116" y="4556"/>
                    <a:pt x="3020" y="4538"/>
                    <a:pt x="2917" y="4500"/>
                  </a:cubicBezTo>
                  <a:cubicBezTo>
                    <a:pt x="2695" y="4400"/>
                    <a:pt x="2501" y="4251"/>
                    <a:pt x="2371" y="4041"/>
                  </a:cubicBezTo>
                  <a:cubicBezTo>
                    <a:pt x="2297" y="3935"/>
                    <a:pt x="2253" y="3713"/>
                    <a:pt x="2105" y="3713"/>
                  </a:cubicBezTo>
                  <a:cubicBezTo>
                    <a:pt x="2088" y="3713"/>
                    <a:pt x="2070" y="3716"/>
                    <a:pt x="2050" y="3722"/>
                  </a:cubicBezTo>
                  <a:cubicBezTo>
                    <a:pt x="1925" y="3810"/>
                    <a:pt x="1803" y="3901"/>
                    <a:pt x="1664" y="3968"/>
                  </a:cubicBezTo>
                  <a:cubicBezTo>
                    <a:pt x="1505" y="4053"/>
                    <a:pt x="1315" y="4153"/>
                    <a:pt x="1123" y="4153"/>
                  </a:cubicBezTo>
                  <a:cubicBezTo>
                    <a:pt x="1118" y="4153"/>
                    <a:pt x="1114" y="4153"/>
                    <a:pt x="1110" y="4153"/>
                  </a:cubicBezTo>
                  <a:cubicBezTo>
                    <a:pt x="740" y="4130"/>
                    <a:pt x="407" y="3811"/>
                    <a:pt x="332" y="3452"/>
                  </a:cubicBezTo>
                  <a:cubicBezTo>
                    <a:pt x="308" y="3340"/>
                    <a:pt x="352" y="3229"/>
                    <a:pt x="412" y="3135"/>
                  </a:cubicBezTo>
                  <a:cubicBezTo>
                    <a:pt x="557" y="2877"/>
                    <a:pt x="813" y="2717"/>
                    <a:pt x="1068" y="2578"/>
                  </a:cubicBezTo>
                  <a:cubicBezTo>
                    <a:pt x="1090" y="2595"/>
                    <a:pt x="1118" y="2604"/>
                    <a:pt x="1144" y="2604"/>
                  </a:cubicBezTo>
                  <a:cubicBezTo>
                    <a:pt x="1197" y="2604"/>
                    <a:pt x="1245" y="2570"/>
                    <a:pt x="1239" y="2506"/>
                  </a:cubicBezTo>
                  <a:cubicBezTo>
                    <a:pt x="1335" y="2493"/>
                    <a:pt x="1359" y="2371"/>
                    <a:pt x="1258" y="2344"/>
                  </a:cubicBezTo>
                  <a:cubicBezTo>
                    <a:pt x="1252" y="2344"/>
                    <a:pt x="1247" y="2343"/>
                    <a:pt x="1241" y="2343"/>
                  </a:cubicBezTo>
                  <a:cubicBezTo>
                    <a:pt x="1192" y="2343"/>
                    <a:pt x="1146" y="2374"/>
                    <a:pt x="1099" y="2388"/>
                  </a:cubicBezTo>
                  <a:cubicBezTo>
                    <a:pt x="745" y="2197"/>
                    <a:pt x="401" y="1903"/>
                    <a:pt x="267" y="1508"/>
                  </a:cubicBezTo>
                  <a:cubicBezTo>
                    <a:pt x="207" y="1322"/>
                    <a:pt x="285" y="1083"/>
                    <a:pt x="478" y="1013"/>
                  </a:cubicBezTo>
                  <a:cubicBezTo>
                    <a:pt x="525" y="996"/>
                    <a:pt x="572" y="988"/>
                    <a:pt x="619" y="988"/>
                  </a:cubicBezTo>
                  <a:cubicBezTo>
                    <a:pt x="726" y="988"/>
                    <a:pt x="832" y="1027"/>
                    <a:pt x="938" y="1066"/>
                  </a:cubicBezTo>
                  <a:cubicBezTo>
                    <a:pt x="1030" y="1105"/>
                    <a:pt x="1123" y="1145"/>
                    <a:pt x="1212" y="1192"/>
                  </a:cubicBezTo>
                  <a:cubicBezTo>
                    <a:pt x="1245" y="1217"/>
                    <a:pt x="1292" y="1235"/>
                    <a:pt x="1335" y="1235"/>
                  </a:cubicBezTo>
                  <a:cubicBezTo>
                    <a:pt x="1382" y="1235"/>
                    <a:pt x="1425" y="1213"/>
                    <a:pt x="1438" y="1157"/>
                  </a:cubicBezTo>
                  <a:cubicBezTo>
                    <a:pt x="1457" y="1080"/>
                    <a:pt x="1390" y="1023"/>
                    <a:pt x="1363" y="959"/>
                  </a:cubicBezTo>
                  <a:cubicBezTo>
                    <a:pt x="1281" y="740"/>
                    <a:pt x="1131" y="439"/>
                    <a:pt x="1327" y="243"/>
                  </a:cubicBezTo>
                  <a:cubicBezTo>
                    <a:pt x="1431" y="166"/>
                    <a:pt x="1535" y="134"/>
                    <a:pt x="1638" y="134"/>
                  </a:cubicBezTo>
                  <a:close/>
                  <a:moveTo>
                    <a:pt x="1619" y="0"/>
                  </a:moveTo>
                  <a:cubicBezTo>
                    <a:pt x="1123" y="0"/>
                    <a:pt x="966" y="471"/>
                    <a:pt x="1170" y="990"/>
                  </a:cubicBezTo>
                  <a:cubicBezTo>
                    <a:pt x="998" y="929"/>
                    <a:pt x="819" y="860"/>
                    <a:pt x="635" y="860"/>
                  </a:cubicBezTo>
                  <a:cubicBezTo>
                    <a:pt x="626" y="860"/>
                    <a:pt x="617" y="860"/>
                    <a:pt x="609" y="861"/>
                  </a:cubicBezTo>
                  <a:cubicBezTo>
                    <a:pt x="607" y="861"/>
                    <a:pt x="605" y="861"/>
                    <a:pt x="604" y="861"/>
                  </a:cubicBezTo>
                  <a:cubicBezTo>
                    <a:pt x="252" y="861"/>
                    <a:pt x="0" y="1216"/>
                    <a:pt x="68" y="1550"/>
                  </a:cubicBezTo>
                  <a:cubicBezTo>
                    <a:pt x="158" y="1985"/>
                    <a:pt x="550" y="2265"/>
                    <a:pt x="905" y="2485"/>
                  </a:cubicBezTo>
                  <a:cubicBezTo>
                    <a:pt x="750" y="2577"/>
                    <a:pt x="586" y="2661"/>
                    <a:pt x="457" y="2791"/>
                  </a:cubicBezTo>
                  <a:cubicBezTo>
                    <a:pt x="312" y="2956"/>
                    <a:pt x="168" y="3157"/>
                    <a:pt x="165" y="3386"/>
                  </a:cubicBezTo>
                  <a:cubicBezTo>
                    <a:pt x="168" y="3825"/>
                    <a:pt x="504" y="4228"/>
                    <a:pt x="929" y="4324"/>
                  </a:cubicBezTo>
                  <a:cubicBezTo>
                    <a:pt x="978" y="4332"/>
                    <a:pt x="1028" y="4336"/>
                    <a:pt x="1076" y="4336"/>
                  </a:cubicBezTo>
                  <a:cubicBezTo>
                    <a:pt x="1439" y="4336"/>
                    <a:pt x="1779" y="4125"/>
                    <a:pt x="2079" y="3938"/>
                  </a:cubicBezTo>
                  <a:cubicBezTo>
                    <a:pt x="2306" y="4311"/>
                    <a:pt x="2685" y="4619"/>
                    <a:pt x="3117" y="4708"/>
                  </a:cubicBezTo>
                  <a:cubicBezTo>
                    <a:pt x="3155" y="4715"/>
                    <a:pt x="3195" y="4719"/>
                    <a:pt x="3234" y="4719"/>
                  </a:cubicBezTo>
                  <a:cubicBezTo>
                    <a:pt x="3499" y="4719"/>
                    <a:pt x="3771" y="4566"/>
                    <a:pt x="3836" y="4297"/>
                  </a:cubicBezTo>
                  <a:cubicBezTo>
                    <a:pt x="3921" y="3948"/>
                    <a:pt x="3767" y="3599"/>
                    <a:pt x="3615" y="3291"/>
                  </a:cubicBezTo>
                  <a:lnTo>
                    <a:pt x="3615" y="3291"/>
                  </a:lnTo>
                  <a:cubicBezTo>
                    <a:pt x="3698" y="3322"/>
                    <a:pt x="3784" y="3336"/>
                    <a:pt x="3870" y="3336"/>
                  </a:cubicBezTo>
                  <a:cubicBezTo>
                    <a:pt x="4089" y="3336"/>
                    <a:pt x="4309" y="3245"/>
                    <a:pt x="4474" y="3099"/>
                  </a:cubicBezTo>
                  <a:cubicBezTo>
                    <a:pt x="4644" y="2950"/>
                    <a:pt x="4715" y="2689"/>
                    <a:pt x="4632" y="2476"/>
                  </a:cubicBezTo>
                  <a:cubicBezTo>
                    <a:pt x="4518" y="2215"/>
                    <a:pt x="4220" y="2103"/>
                    <a:pt x="3960" y="2042"/>
                  </a:cubicBezTo>
                  <a:cubicBezTo>
                    <a:pt x="4155" y="1826"/>
                    <a:pt x="4236" y="1533"/>
                    <a:pt x="4199" y="1245"/>
                  </a:cubicBezTo>
                  <a:cubicBezTo>
                    <a:pt x="4180" y="1071"/>
                    <a:pt x="4149" y="892"/>
                    <a:pt x="4053" y="742"/>
                  </a:cubicBezTo>
                  <a:cubicBezTo>
                    <a:pt x="3937" y="560"/>
                    <a:pt x="3787" y="487"/>
                    <a:pt x="3633" y="487"/>
                  </a:cubicBezTo>
                  <a:cubicBezTo>
                    <a:pt x="3379" y="487"/>
                    <a:pt x="3113" y="689"/>
                    <a:pt x="2966" y="937"/>
                  </a:cubicBezTo>
                  <a:cubicBezTo>
                    <a:pt x="2652" y="594"/>
                    <a:pt x="2347" y="193"/>
                    <a:pt x="1888" y="40"/>
                  </a:cubicBezTo>
                  <a:cubicBezTo>
                    <a:pt x="1789" y="13"/>
                    <a:pt x="1700" y="0"/>
                    <a:pt x="1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8" name="Google Shape;988;p10"/>
          <p:cNvGrpSpPr/>
          <p:nvPr/>
        </p:nvGrpSpPr>
        <p:grpSpPr>
          <a:xfrm>
            <a:off x="7348824" y="3369435"/>
            <a:ext cx="726673" cy="1870706"/>
            <a:chOff x="6425650" y="2314975"/>
            <a:chExt cx="474950" cy="1212225"/>
          </a:xfrm>
        </p:grpSpPr>
        <p:grpSp>
          <p:nvGrpSpPr>
            <p:cNvPr id="989" name="Google Shape;989;p10"/>
            <p:cNvGrpSpPr/>
            <p:nvPr/>
          </p:nvGrpSpPr>
          <p:grpSpPr>
            <a:xfrm>
              <a:off x="6430750" y="2319575"/>
              <a:ext cx="465050" cy="1203350"/>
              <a:chOff x="6430750" y="2319575"/>
              <a:chExt cx="465050" cy="1203350"/>
            </a:xfrm>
          </p:grpSpPr>
          <p:sp>
            <p:nvSpPr>
              <p:cNvPr id="990" name="Google Shape;990;p10"/>
              <p:cNvSpPr/>
              <p:nvPr/>
            </p:nvSpPr>
            <p:spPr>
              <a:xfrm>
                <a:off x="6430750" y="2319575"/>
                <a:ext cx="194600" cy="1203225"/>
              </a:xfrm>
              <a:custGeom>
                <a:rect b="b" l="l" r="r" t="t"/>
                <a:pathLst>
                  <a:path extrusionOk="0" h="48129" w="7784">
                    <a:moveTo>
                      <a:pt x="1204" y="0"/>
                    </a:moveTo>
                    <a:cubicBezTo>
                      <a:pt x="797" y="22"/>
                      <a:pt x="405" y="70"/>
                      <a:pt x="0" y="81"/>
                    </a:cubicBezTo>
                    <a:cubicBezTo>
                      <a:pt x="10" y="147"/>
                      <a:pt x="19" y="214"/>
                      <a:pt x="28" y="280"/>
                    </a:cubicBezTo>
                    <a:cubicBezTo>
                      <a:pt x="79" y="641"/>
                      <a:pt x="127" y="1004"/>
                      <a:pt x="177" y="1365"/>
                    </a:cubicBezTo>
                    <a:cubicBezTo>
                      <a:pt x="181" y="1394"/>
                      <a:pt x="184" y="1424"/>
                      <a:pt x="189" y="1453"/>
                    </a:cubicBezTo>
                    <a:cubicBezTo>
                      <a:pt x="371" y="2790"/>
                      <a:pt x="553" y="4128"/>
                      <a:pt x="735" y="5465"/>
                    </a:cubicBezTo>
                    <a:cubicBezTo>
                      <a:pt x="942" y="6943"/>
                      <a:pt x="1149" y="8420"/>
                      <a:pt x="1349" y="9898"/>
                    </a:cubicBezTo>
                    <a:cubicBezTo>
                      <a:pt x="1362" y="9999"/>
                      <a:pt x="1373" y="10099"/>
                      <a:pt x="1386" y="10198"/>
                    </a:cubicBezTo>
                    <a:cubicBezTo>
                      <a:pt x="1453" y="10680"/>
                      <a:pt x="1520" y="11162"/>
                      <a:pt x="1587" y="11643"/>
                    </a:cubicBezTo>
                    <a:cubicBezTo>
                      <a:pt x="1649" y="12121"/>
                      <a:pt x="1712" y="12599"/>
                      <a:pt x="1776" y="13078"/>
                    </a:cubicBezTo>
                    <a:cubicBezTo>
                      <a:pt x="1901" y="13960"/>
                      <a:pt x="2027" y="14841"/>
                      <a:pt x="2142" y="15724"/>
                    </a:cubicBezTo>
                    <a:cubicBezTo>
                      <a:pt x="2157" y="15846"/>
                      <a:pt x="2174" y="15969"/>
                      <a:pt x="2190" y="16092"/>
                    </a:cubicBezTo>
                    <a:cubicBezTo>
                      <a:pt x="2388" y="17519"/>
                      <a:pt x="2588" y="18946"/>
                      <a:pt x="2780" y="20374"/>
                    </a:cubicBezTo>
                    <a:lnTo>
                      <a:pt x="2780" y="20376"/>
                    </a:lnTo>
                    <a:cubicBezTo>
                      <a:pt x="2878" y="21079"/>
                      <a:pt x="2975" y="21783"/>
                      <a:pt x="3067" y="22488"/>
                    </a:cubicBezTo>
                    <a:cubicBezTo>
                      <a:pt x="3154" y="23134"/>
                      <a:pt x="3242" y="23781"/>
                      <a:pt x="3330" y="24428"/>
                    </a:cubicBezTo>
                    <a:cubicBezTo>
                      <a:pt x="3541" y="25950"/>
                      <a:pt x="3750" y="27471"/>
                      <a:pt x="3955" y="28993"/>
                    </a:cubicBezTo>
                    <a:cubicBezTo>
                      <a:pt x="4114" y="30138"/>
                      <a:pt x="4271" y="31284"/>
                      <a:pt x="4425" y="32429"/>
                    </a:cubicBezTo>
                    <a:cubicBezTo>
                      <a:pt x="4509" y="33007"/>
                      <a:pt x="4588" y="33585"/>
                      <a:pt x="4665" y="34164"/>
                    </a:cubicBezTo>
                    <a:cubicBezTo>
                      <a:pt x="4667" y="34176"/>
                      <a:pt x="4666" y="34189"/>
                      <a:pt x="4662" y="34202"/>
                    </a:cubicBezTo>
                    <a:cubicBezTo>
                      <a:pt x="4686" y="34388"/>
                      <a:pt x="4711" y="34574"/>
                      <a:pt x="4736" y="34760"/>
                    </a:cubicBezTo>
                    <a:cubicBezTo>
                      <a:pt x="5005" y="36581"/>
                      <a:pt x="5242" y="38406"/>
                      <a:pt x="5488" y="40231"/>
                    </a:cubicBezTo>
                    <a:cubicBezTo>
                      <a:pt x="5685" y="41616"/>
                      <a:pt x="5892" y="42999"/>
                      <a:pt x="6058" y="44388"/>
                    </a:cubicBezTo>
                    <a:cubicBezTo>
                      <a:pt x="6218" y="45637"/>
                      <a:pt x="6406" y="46881"/>
                      <a:pt x="6581" y="48129"/>
                    </a:cubicBezTo>
                    <a:lnTo>
                      <a:pt x="7784" y="48129"/>
                    </a:lnTo>
                    <a:cubicBezTo>
                      <a:pt x="7497" y="46064"/>
                      <a:pt x="7215" y="43998"/>
                      <a:pt x="6943" y="41931"/>
                    </a:cubicBezTo>
                    <a:cubicBezTo>
                      <a:pt x="6900" y="41635"/>
                      <a:pt x="6856" y="41340"/>
                      <a:pt x="6814" y="41045"/>
                    </a:cubicBezTo>
                    <a:cubicBezTo>
                      <a:pt x="6804" y="40985"/>
                      <a:pt x="6796" y="40925"/>
                      <a:pt x="6787" y="40865"/>
                    </a:cubicBezTo>
                    <a:cubicBezTo>
                      <a:pt x="6712" y="40348"/>
                      <a:pt x="6637" y="39830"/>
                      <a:pt x="6568" y="39312"/>
                    </a:cubicBezTo>
                    <a:cubicBezTo>
                      <a:pt x="6560" y="39253"/>
                      <a:pt x="6553" y="39194"/>
                      <a:pt x="6545" y="39134"/>
                    </a:cubicBezTo>
                    <a:cubicBezTo>
                      <a:pt x="6519" y="38940"/>
                      <a:pt x="6495" y="38746"/>
                      <a:pt x="6472" y="38552"/>
                    </a:cubicBezTo>
                    <a:cubicBezTo>
                      <a:pt x="6294" y="37235"/>
                      <a:pt x="6115" y="35920"/>
                      <a:pt x="5936" y="34605"/>
                    </a:cubicBezTo>
                    <a:cubicBezTo>
                      <a:pt x="5928" y="34546"/>
                      <a:pt x="5920" y="34487"/>
                      <a:pt x="5912" y="34428"/>
                    </a:cubicBezTo>
                    <a:cubicBezTo>
                      <a:pt x="5847" y="33955"/>
                      <a:pt x="5782" y="33481"/>
                      <a:pt x="5718" y="33008"/>
                    </a:cubicBezTo>
                    <a:cubicBezTo>
                      <a:pt x="5710" y="32949"/>
                      <a:pt x="5702" y="32889"/>
                      <a:pt x="5693" y="32829"/>
                    </a:cubicBezTo>
                    <a:cubicBezTo>
                      <a:pt x="5462" y="31143"/>
                      <a:pt x="5232" y="29456"/>
                      <a:pt x="5001" y="27769"/>
                    </a:cubicBezTo>
                    <a:cubicBezTo>
                      <a:pt x="4992" y="27710"/>
                      <a:pt x="4984" y="27651"/>
                      <a:pt x="4976" y="27591"/>
                    </a:cubicBezTo>
                    <a:cubicBezTo>
                      <a:pt x="4913" y="27132"/>
                      <a:pt x="4850" y="26673"/>
                      <a:pt x="4787" y="26213"/>
                    </a:cubicBezTo>
                    <a:cubicBezTo>
                      <a:pt x="4771" y="26213"/>
                      <a:pt x="4753" y="26213"/>
                      <a:pt x="4737" y="26212"/>
                    </a:cubicBezTo>
                    <a:cubicBezTo>
                      <a:pt x="4678" y="26205"/>
                      <a:pt x="4647" y="26129"/>
                      <a:pt x="4678" y="26080"/>
                    </a:cubicBezTo>
                    <a:cubicBezTo>
                      <a:pt x="4696" y="26048"/>
                      <a:pt x="4729" y="26037"/>
                      <a:pt x="4763" y="26036"/>
                    </a:cubicBezTo>
                    <a:cubicBezTo>
                      <a:pt x="4521" y="24275"/>
                      <a:pt x="4279" y="22514"/>
                      <a:pt x="4036" y="20753"/>
                    </a:cubicBezTo>
                    <a:cubicBezTo>
                      <a:pt x="4028" y="20694"/>
                      <a:pt x="4020" y="20634"/>
                      <a:pt x="4012" y="20575"/>
                    </a:cubicBezTo>
                    <a:cubicBezTo>
                      <a:pt x="3939" y="20043"/>
                      <a:pt x="3865" y="19511"/>
                      <a:pt x="3793" y="18978"/>
                    </a:cubicBezTo>
                    <a:cubicBezTo>
                      <a:pt x="3785" y="18918"/>
                      <a:pt x="3776" y="18859"/>
                      <a:pt x="3768" y="18799"/>
                    </a:cubicBezTo>
                    <a:cubicBezTo>
                      <a:pt x="3664" y="18043"/>
                      <a:pt x="3561" y="17288"/>
                      <a:pt x="3457" y="16531"/>
                    </a:cubicBezTo>
                    <a:cubicBezTo>
                      <a:pt x="3352" y="15688"/>
                      <a:pt x="3237" y="14846"/>
                      <a:pt x="3121" y="14006"/>
                    </a:cubicBezTo>
                    <a:cubicBezTo>
                      <a:pt x="3112" y="13946"/>
                      <a:pt x="3103" y="13886"/>
                      <a:pt x="3095" y="13826"/>
                    </a:cubicBezTo>
                    <a:cubicBezTo>
                      <a:pt x="3033" y="13373"/>
                      <a:pt x="2968" y="12920"/>
                      <a:pt x="2905" y="12466"/>
                    </a:cubicBezTo>
                    <a:cubicBezTo>
                      <a:pt x="2897" y="12408"/>
                      <a:pt x="2888" y="12349"/>
                      <a:pt x="2880" y="12290"/>
                    </a:cubicBezTo>
                    <a:cubicBezTo>
                      <a:pt x="2728" y="11205"/>
                      <a:pt x="2579" y="10121"/>
                      <a:pt x="2445" y="9034"/>
                    </a:cubicBezTo>
                    <a:cubicBezTo>
                      <a:pt x="2349" y="8384"/>
                      <a:pt x="2257" y="7734"/>
                      <a:pt x="2166" y="7084"/>
                    </a:cubicBezTo>
                    <a:cubicBezTo>
                      <a:pt x="2157" y="7024"/>
                      <a:pt x="2149" y="6965"/>
                      <a:pt x="2141" y="6905"/>
                    </a:cubicBezTo>
                    <a:cubicBezTo>
                      <a:pt x="2065" y="6362"/>
                      <a:pt x="1990" y="5818"/>
                      <a:pt x="1916" y="5274"/>
                    </a:cubicBezTo>
                    <a:cubicBezTo>
                      <a:pt x="1908" y="5214"/>
                      <a:pt x="1900" y="5155"/>
                      <a:pt x="1892" y="5095"/>
                    </a:cubicBezTo>
                    <a:cubicBezTo>
                      <a:pt x="1783" y="4302"/>
                      <a:pt x="1676" y="3509"/>
                      <a:pt x="1566" y="2717"/>
                    </a:cubicBezTo>
                    <a:cubicBezTo>
                      <a:pt x="1458" y="1833"/>
                      <a:pt x="1336" y="951"/>
                      <a:pt x="1213" y="70"/>
                    </a:cubicBezTo>
                    <a:cubicBezTo>
                      <a:pt x="1209" y="47"/>
                      <a:pt x="1206" y="24"/>
                      <a:pt x="12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10"/>
              <p:cNvSpPr/>
              <p:nvPr/>
            </p:nvSpPr>
            <p:spPr>
              <a:xfrm>
                <a:off x="6483075" y="2451300"/>
                <a:ext cx="237125" cy="40975"/>
              </a:xfrm>
              <a:custGeom>
                <a:rect b="b" l="l" r="r" t="t"/>
                <a:pathLst>
                  <a:path extrusionOk="0" h="1639" w="9485">
                    <a:moveTo>
                      <a:pt x="3285" y="1"/>
                    </a:moveTo>
                    <a:cubicBezTo>
                      <a:pt x="2277" y="1"/>
                      <a:pt x="1269" y="2"/>
                      <a:pt x="261" y="4"/>
                    </a:cubicBezTo>
                    <a:lnTo>
                      <a:pt x="1" y="4"/>
                    </a:lnTo>
                    <a:cubicBezTo>
                      <a:pt x="76" y="548"/>
                      <a:pt x="151" y="1092"/>
                      <a:pt x="224" y="1636"/>
                    </a:cubicBezTo>
                    <a:cubicBezTo>
                      <a:pt x="1084" y="1638"/>
                      <a:pt x="1943" y="1639"/>
                      <a:pt x="2803" y="1639"/>
                    </a:cubicBezTo>
                    <a:cubicBezTo>
                      <a:pt x="5030" y="1639"/>
                      <a:pt x="7257" y="1634"/>
                      <a:pt x="9484" y="1630"/>
                    </a:cubicBezTo>
                    <a:cubicBezTo>
                      <a:pt x="9483" y="1622"/>
                      <a:pt x="9482" y="1614"/>
                      <a:pt x="9481" y="1606"/>
                    </a:cubicBezTo>
                    <a:cubicBezTo>
                      <a:pt x="9403" y="1076"/>
                      <a:pt x="9330" y="544"/>
                      <a:pt x="9259" y="12"/>
                    </a:cubicBezTo>
                    <a:cubicBezTo>
                      <a:pt x="9105" y="12"/>
                      <a:pt x="8952" y="12"/>
                      <a:pt x="8797" y="11"/>
                    </a:cubicBezTo>
                    <a:cubicBezTo>
                      <a:pt x="6960" y="4"/>
                      <a:pt x="5122" y="1"/>
                      <a:pt x="32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0"/>
              <p:cNvSpPr/>
              <p:nvPr/>
            </p:nvSpPr>
            <p:spPr>
              <a:xfrm>
                <a:off x="6701025" y="2321125"/>
                <a:ext cx="194775" cy="1201800"/>
              </a:xfrm>
              <a:custGeom>
                <a:rect b="b" l="l" r="r" t="t"/>
                <a:pathLst>
                  <a:path extrusionOk="0" h="48072" w="7791">
                    <a:moveTo>
                      <a:pt x="0" y="1"/>
                    </a:moveTo>
                    <a:lnTo>
                      <a:pt x="0" y="1"/>
                    </a:lnTo>
                    <a:cubicBezTo>
                      <a:pt x="79" y="577"/>
                      <a:pt x="155" y="1153"/>
                      <a:pt x="234" y="1730"/>
                    </a:cubicBezTo>
                    <a:cubicBezTo>
                      <a:pt x="378" y="2829"/>
                      <a:pt x="532" y="3927"/>
                      <a:pt x="686" y="5025"/>
                    </a:cubicBezTo>
                    <a:cubicBezTo>
                      <a:pt x="694" y="5090"/>
                      <a:pt x="704" y="5154"/>
                      <a:pt x="713" y="5218"/>
                    </a:cubicBezTo>
                    <a:cubicBezTo>
                      <a:pt x="789" y="5757"/>
                      <a:pt x="864" y="6297"/>
                      <a:pt x="939" y="6836"/>
                    </a:cubicBezTo>
                    <a:cubicBezTo>
                      <a:pt x="949" y="6901"/>
                      <a:pt x="958" y="6964"/>
                      <a:pt x="967" y="7028"/>
                    </a:cubicBezTo>
                    <a:cubicBezTo>
                      <a:pt x="1096" y="7965"/>
                      <a:pt x="1223" y="8904"/>
                      <a:pt x="1342" y="9843"/>
                    </a:cubicBezTo>
                    <a:cubicBezTo>
                      <a:pt x="1445" y="10636"/>
                      <a:pt x="1555" y="11429"/>
                      <a:pt x="1667" y="12221"/>
                    </a:cubicBezTo>
                    <a:cubicBezTo>
                      <a:pt x="1676" y="12283"/>
                      <a:pt x="1684" y="12346"/>
                      <a:pt x="1693" y="12408"/>
                    </a:cubicBezTo>
                    <a:cubicBezTo>
                      <a:pt x="1757" y="12858"/>
                      <a:pt x="1820" y="13307"/>
                      <a:pt x="1883" y="13757"/>
                    </a:cubicBezTo>
                    <a:cubicBezTo>
                      <a:pt x="1892" y="13821"/>
                      <a:pt x="1901" y="13885"/>
                      <a:pt x="1909" y="13948"/>
                    </a:cubicBezTo>
                    <a:cubicBezTo>
                      <a:pt x="2018" y="14723"/>
                      <a:pt x="2122" y="15498"/>
                      <a:pt x="2216" y="16274"/>
                    </a:cubicBezTo>
                    <a:cubicBezTo>
                      <a:pt x="2415" y="17684"/>
                      <a:pt x="2614" y="19094"/>
                      <a:pt x="2808" y="20505"/>
                    </a:cubicBezTo>
                    <a:cubicBezTo>
                      <a:pt x="2817" y="20570"/>
                      <a:pt x="2825" y="20633"/>
                      <a:pt x="2834" y="20698"/>
                    </a:cubicBezTo>
                    <a:cubicBezTo>
                      <a:pt x="3029" y="22118"/>
                      <a:pt x="3221" y="23539"/>
                      <a:pt x="3404" y="24962"/>
                    </a:cubicBezTo>
                    <a:cubicBezTo>
                      <a:pt x="3452" y="25296"/>
                      <a:pt x="3501" y="25631"/>
                      <a:pt x="3548" y="25967"/>
                    </a:cubicBezTo>
                    <a:cubicBezTo>
                      <a:pt x="3557" y="26031"/>
                      <a:pt x="3566" y="26096"/>
                      <a:pt x="3574" y="26159"/>
                    </a:cubicBezTo>
                    <a:cubicBezTo>
                      <a:pt x="3886" y="28358"/>
                      <a:pt x="4183" y="30559"/>
                      <a:pt x="4476" y="32761"/>
                    </a:cubicBezTo>
                    <a:cubicBezTo>
                      <a:pt x="4484" y="32825"/>
                      <a:pt x="4493" y="32889"/>
                      <a:pt x="4502" y="32953"/>
                    </a:cubicBezTo>
                    <a:cubicBezTo>
                      <a:pt x="4547" y="33293"/>
                      <a:pt x="4592" y="33633"/>
                      <a:pt x="4637" y="33974"/>
                    </a:cubicBezTo>
                    <a:cubicBezTo>
                      <a:pt x="4657" y="34103"/>
                      <a:pt x="4675" y="34232"/>
                      <a:pt x="4695" y="34360"/>
                    </a:cubicBezTo>
                    <a:cubicBezTo>
                      <a:pt x="4703" y="34415"/>
                      <a:pt x="4711" y="34468"/>
                      <a:pt x="4718" y="34521"/>
                    </a:cubicBezTo>
                    <a:cubicBezTo>
                      <a:pt x="4720" y="34531"/>
                      <a:pt x="4721" y="34541"/>
                      <a:pt x="4722" y="34550"/>
                    </a:cubicBezTo>
                    <a:cubicBezTo>
                      <a:pt x="4941" y="36053"/>
                      <a:pt x="5133" y="37560"/>
                      <a:pt x="5339" y="39065"/>
                    </a:cubicBezTo>
                    <a:cubicBezTo>
                      <a:pt x="5347" y="39129"/>
                      <a:pt x="5356" y="39192"/>
                      <a:pt x="5364" y="39256"/>
                    </a:cubicBezTo>
                    <a:cubicBezTo>
                      <a:pt x="5435" y="39769"/>
                      <a:pt x="5508" y="40283"/>
                      <a:pt x="5583" y="40796"/>
                    </a:cubicBezTo>
                    <a:cubicBezTo>
                      <a:pt x="5592" y="40860"/>
                      <a:pt x="5601" y="40924"/>
                      <a:pt x="5610" y="40988"/>
                    </a:cubicBezTo>
                    <a:cubicBezTo>
                      <a:pt x="5628" y="41103"/>
                      <a:pt x="5645" y="41219"/>
                      <a:pt x="5662" y="41333"/>
                    </a:cubicBezTo>
                    <a:cubicBezTo>
                      <a:pt x="5933" y="43330"/>
                      <a:pt x="6175" y="45330"/>
                      <a:pt x="6483" y="47321"/>
                    </a:cubicBezTo>
                    <a:cubicBezTo>
                      <a:pt x="6519" y="47570"/>
                      <a:pt x="6553" y="47821"/>
                      <a:pt x="6585" y="48071"/>
                    </a:cubicBezTo>
                    <a:cubicBezTo>
                      <a:pt x="6822" y="48070"/>
                      <a:pt x="7058" y="48068"/>
                      <a:pt x="7295" y="48063"/>
                    </a:cubicBezTo>
                    <a:cubicBezTo>
                      <a:pt x="7460" y="48062"/>
                      <a:pt x="7625" y="48061"/>
                      <a:pt x="7791" y="48060"/>
                    </a:cubicBezTo>
                    <a:cubicBezTo>
                      <a:pt x="7703" y="47453"/>
                      <a:pt x="7614" y="46847"/>
                      <a:pt x="7533" y="46240"/>
                    </a:cubicBezTo>
                    <a:lnTo>
                      <a:pt x="7533" y="46239"/>
                    </a:lnTo>
                    <a:cubicBezTo>
                      <a:pt x="7307" y="44339"/>
                      <a:pt x="7018" y="42449"/>
                      <a:pt x="6755" y="40554"/>
                    </a:cubicBezTo>
                    <a:cubicBezTo>
                      <a:pt x="6078" y="35305"/>
                      <a:pt x="5303" y="30070"/>
                      <a:pt x="4621" y="24822"/>
                    </a:cubicBezTo>
                    <a:cubicBezTo>
                      <a:pt x="3923" y="19819"/>
                      <a:pt x="3236" y="14816"/>
                      <a:pt x="2568" y="9808"/>
                    </a:cubicBezTo>
                    <a:cubicBezTo>
                      <a:pt x="2131" y="6882"/>
                      <a:pt x="1770" y="3944"/>
                      <a:pt x="1356" y="1015"/>
                    </a:cubicBezTo>
                    <a:cubicBezTo>
                      <a:pt x="1311" y="679"/>
                      <a:pt x="1264" y="344"/>
                      <a:pt x="1218" y="9"/>
                    </a:cubicBezTo>
                    <a:cubicBezTo>
                      <a:pt x="812" y="7"/>
                      <a:pt x="406" y="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0"/>
              <p:cNvSpPr/>
              <p:nvPr/>
            </p:nvSpPr>
            <p:spPr>
              <a:xfrm>
                <a:off x="6507550" y="2631125"/>
                <a:ext cx="236250" cy="34225"/>
              </a:xfrm>
              <a:custGeom>
                <a:rect b="b" l="l" r="r" t="t"/>
                <a:pathLst>
                  <a:path extrusionOk="0" h="1369" w="9450">
                    <a:moveTo>
                      <a:pt x="3202" y="1"/>
                    </a:moveTo>
                    <a:cubicBezTo>
                      <a:pt x="2135" y="1"/>
                      <a:pt x="1068" y="2"/>
                      <a:pt x="0" y="4"/>
                    </a:cubicBezTo>
                    <a:cubicBezTo>
                      <a:pt x="62" y="457"/>
                      <a:pt x="124" y="910"/>
                      <a:pt x="185" y="1362"/>
                    </a:cubicBezTo>
                    <a:cubicBezTo>
                      <a:pt x="610" y="1363"/>
                      <a:pt x="1035" y="1366"/>
                      <a:pt x="1461" y="1366"/>
                    </a:cubicBezTo>
                    <a:cubicBezTo>
                      <a:pt x="1530" y="1366"/>
                      <a:pt x="1599" y="1366"/>
                      <a:pt x="1668" y="1366"/>
                    </a:cubicBezTo>
                    <a:cubicBezTo>
                      <a:pt x="2214" y="1368"/>
                      <a:pt x="2760" y="1369"/>
                      <a:pt x="3306" y="1369"/>
                    </a:cubicBezTo>
                    <a:cubicBezTo>
                      <a:pt x="5354" y="1369"/>
                      <a:pt x="7402" y="1358"/>
                      <a:pt x="9450" y="1358"/>
                    </a:cubicBezTo>
                    <a:cubicBezTo>
                      <a:pt x="9387" y="909"/>
                      <a:pt x="9326" y="459"/>
                      <a:pt x="9266" y="10"/>
                    </a:cubicBezTo>
                    <a:cubicBezTo>
                      <a:pt x="9095" y="11"/>
                      <a:pt x="8924" y="12"/>
                      <a:pt x="8753" y="12"/>
                    </a:cubicBezTo>
                    <a:cubicBezTo>
                      <a:pt x="8682" y="12"/>
                      <a:pt x="8611" y="12"/>
                      <a:pt x="8540" y="11"/>
                    </a:cubicBezTo>
                    <a:cubicBezTo>
                      <a:pt x="6761" y="4"/>
                      <a:pt x="4982" y="1"/>
                      <a:pt x="32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"/>
              <p:cNvSpPr/>
              <p:nvPr/>
            </p:nvSpPr>
            <p:spPr>
              <a:xfrm>
                <a:off x="6529950" y="2792775"/>
                <a:ext cx="236875" cy="41250"/>
              </a:xfrm>
              <a:custGeom>
                <a:rect b="b" l="l" r="r" t="t"/>
                <a:pathLst>
                  <a:path extrusionOk="0" h="1650" w="9475">
                    <a:moveTo>
                      <a:pt x="9252" y="1"/>
                    </a:moveTo>
                    <a:cubicBezTo>
                      <a:pt x="9241" y="32"/>
                      <a:pt x="9214" y="55"/>
                      <a:pt x="9170" y="57"/>
                    </a:cubicBezTo>
                    <a:cubicBezTo>
                      <a:pt x="8764" y="57"/>
                      <a:pt x="8359" y="54"/>
                      <a:pt x="7952" y="51"/>
                    </a:cubicBezTo>
                    <a:cubicBezTo>
                      <a:pt x="7854" y="51"/>
                      <a:pt x="7756" y="51"/>
                      <a:pt x="7658" y="51"/>
                    </a:cubicBezTo>
                    <a:cubicBezTo>
                      <a:pt x="5949" y="51"/>
                      <a:pt x="4240" y="45"/>
                      <a:pt x="2532" y="45"/>
                    </a:cubicBezTo>
                    <a:cubicBezTo>
                      <a:pt x="1921" y="45"/>
                      <a:pt x="1310" y="46"/>
                      <a:pt x="699" y="48"/>
                    </a:cubicBezTo>
                    <a:cubicBezTo>
                      <a:pt x="466" y="48"/>
                      <a:pt x="232" y="49"/>
                      <a:pt x="0" y="49"/>
                    </a:cubicBezTo>
                    <a:cubicBezTo>
                      <a:pt x="72" y="581"/>
                      <a:pt x="142" y="1114"/>
                      <a:pt x="213" y="1646"/>
                    </a:cubicBezTo>
                    <a:lnTo>
                      <a:pt x="218" y="1646"/>
                    </a:lnTo>
                    <a:cubicBezTo>
                      <a:pt x="1365" y="1648"/>
                      <a:pt x="2511" y="1650"/>
                      <a:pt x="3658" y="1650"/>
                    </a:cubicBezTo>
                    <a:cubicBezTo>
                      <a:pt x="5442" y="1650"/>
                      <a:pt x="7227" y="1647"/>
                      <a:pt x="9011" y="1640"/>
                    </a:cubicBezTo>
                    <a:cubicBezTo>
                      <a:pt x="9165" y="1640"/>
                      <a:pt x="9319" y="1640"/>
                      <a:pt x="9474" y="1639"/>
                    </a:cubicBezTo>
                    <a:cubicBezTo>
                      <a:pt x="9399" y="1093"/>
                      <a:pt x="9325" y="547"/>
                      <a:pt x="9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0"/>
              <p:cNvSpPr/>
              <p:nvPr/>
            </p:nvSpPr>
            <p:spPr>
              <a:xfrm>
                <a:off x="6554675" y="2974825"/>
                <a:ext cx="236275" cy="34675"/>
              </a:xfrm>
              <a:custGeom>
                <a:rect b="b" l="l" r="r" t="t"/>
                <a:pathLst>
                  <a:path extrusionOk="0" h="1387" w="9451">
                    <a:moveTo>
                      <a:pt x="2483" y="0"/>
                    </a:moveTo>
                    <a:cubicBezTo>
                      <a:pt x="1803" y="0"/>
                      <a:pt x="1123" y="1"/>
                      <a:pt x="442" y="4"/>
                    </a:cubicBezTo>
                    <a:cubicBezTo>
                      <a:pt x="344" y="4"/>
                      <a:pt x="246" y="5"/>
                      <a:pt x="148" y="5"/>
                    </a:cubicBezTo>
                    <a:cubicBezTo>
                      <a:pt x="99" y="5"/>
                      <a:pt x="50" y="5"/>
                      <a:pt x="1" y="4"/>
                    </a:cubicBezTo>
                    <a:lnTo>
                      <a:pt x="1" y="4"/>
                    </a:lnTo>
                    <a:cubicBezTo>
                      <a:pt x="63" y="463"/>
                      <a:pt x="124" y="921"/>
                      <a:pt x="187" y="1381"/>
                    </a:cubicBezTo>
                    <a:cubicBezTo>
                      <a:pt x="450" y="1380"/>
                      <a:pt x="712" y="1380"/>
                      <a:pt x="975" y="1380"/>
                    </a:cubicBezTo>
                    <a:cubicBezTo>
                      <a:pt x="1730" y="1380"/>
                      <a:pt x="2485" y="1382"/>
                      <a:pt x="3240" y="1386"/>
                    </a:cubicBezTo>
                    <a:cubicBezTo>
                      <a:pt x="5311" y="1380"/>
                      <a:pt x="7381" y="1381"/>
                      <a:pt x="9450" y="1373"/>
                    </a:cubicBezTo>
                    <a:cubicBezTo>
                      <a:pt x="9389" y="919"/>
                      <a:pt x="9328" y="465"/>
                      <a:pt x="9267" y="11"/>
                    </a:cubicBezTo>
                    <a:cubicBezTo>
                      <a:pt x="8926" y="10"/>
                      <a:pt x="8585" y="6"/>
                      <a:pt x="8245" y="4"/>
                    </a:cubicBezTo>
                    <a:cubicBezTo>
                      <a:pt x="7854" y="5"/>
                      <a:pt x="7462" y="5"/>
                      <a:pt x="7071" y="5"/>
                    </a:cubicBezTo>
                    <a:cubicBezTo>
                      <a:pt x="5542" y="5"/>
                      <a:pt x="4013" y="0"/>
                      <a:pt x="24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0"/>
              <p:cNvSpPr/>
              <p:nvPr/>
            </p:nvSpPr>
            <p:spPr>
              <a:xfrm>
                <a:off x="6599500" y="3302300"/>
                <a:ext cx="236725" cy="39025"/>
              </a:xfrm>
              <a:custGeom>
                <a:rect b="b" l="l" r="r" t="t"/>
                <a:pathLst>
                  <a:path extrusionOk="0" h="1561" w="9469">
                    <a:moveTo>
                      <a:pt x="2852" y="0"/>
                    </a:moveTo>
                    <a:cubicBezTo>
                      <a:pt x="1901" y="0"/>
                      <a:pt x="951" y="1"/>
                      <a:pt x="0" y="2"/>
                    </a:cubicBezTo>
                    <a:cubicBezTo>
                      <a:pt x="72" y="520"/>
                      <a:pt x="142" y="1039"/>
                      <a:pt x="211" y="1556"/>
                    </a:cubicBezTo>
                    <a:cubicBezTo>
                      <a:pt x="827" y="1559"/>
                      <a:pt x="1443" y="1561"/>
                      <a:pt x="2059" y="1561"/>
                    </a:cubicBezTo>
                    <a:cubicBezTo>
                      <a:pt x="3356" y="1561"/>
                      <a:pt x="4654" y="1555"/>
                      <a:pt x="5952" y="1555"/>
                    </a:cubicBezTo>
                    <a:cubicBezTo>
                      <a:pt x="6446" y="1555"/>
                      <a:pt x="6939" y="1556"/>
                      <a:pt x="7432" y="1558"/>
                    </a:cubicBezTo>
                    <a:cubicBezTo>
                      <a:pt x="8066" y="1556"/>
                      <a:pt x="8701" y="1549"/>
                      <a:pt x="9334" y="1549"/>
                    </a:cubicBezTo>
                    <a:cubicBezTo>
                      <a:pt x="9379" y="1549"/>
                      <a:pt x="9423" y="1549"/>
                      <a:pt x="9468" y="1549"/>
                    </a:cubicBezTo>
                    <a:cubicBezTo>
                      <a:pt x="9442" y="1341"/>
                      <a:pt x="9416" y="1134"/>
                      <a:pt x="9392" y="927"/>
                    </a:cubicBezTo>
                    <a:cubicBezTo>
                      <a:pt x="9349" y="621"/>
                      <a:pt x="9308" y="316"/>
                      <a:pt x="9266" y="10"/>
                    </a:cubicBezTo>
                    <a:cubicBezTo>
                      <a:pt x="9135" y="10"/>
                      <a:pt x="9003" y="10"/>
                      <a:pt x="8871" y="10"/>
                    </a:cubicBezTo>
                    <a:cubicBezTo>
                      <a:pt x="8643" y="10"/>
                      <a:pt x="8415" y="10"/>
                      <a:pt x="8187" y="7"/>
                    </a:cubicBezTo>
                    <a:cubicBezTo>
                      <a:pt x="6409" y="2"/>
                      <a:pt x="4630" y="0"/>
                      <a:pt x="28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0"/>
              <p:cNvSpPr/>
              <p:nvPr/>
            </p:nvSpPr>
            <p:spPr>
              <a:xfrm>
                <a:off x="6577775" y="3144675"/>
                <a:ext cx="236550" cy="35825"/>
              </a:xfrm>
              <a:custGeom>
                <a:rect b="b" l="l" r="r" t="t"/>
                <a:pathLst>
                  <a:path extrusionOk="0" h="1433" w="9462">
                    <a:moveTo>
                      <a:pt x="2813" y="0"/>
                    </a:moveTo>
                    <a:cubicBezTo>
                      <a:pt x="1876" y="0"/>
                      <a:pt x="938" y="1"/>
                      <a:pt x="1" y="4"/>
                    </a:cubicBezTo>
                    <a:cubicBezTo>
                      <a:pt x="50" y="359"/>
                      <a:pt x="100" y="715"/>
                      <a:pt x="151" y="1071"/>
                    </a:cubicBezTo>
                    <a:cubicBezTo>
                      <a:pt x="166" y="1189"/>
                      <a:pt x="181" y="1306"/>
                      <a:pt x="197" y="1423"/>
                    </a:cubicBezTo>
                    <a:cubicBezTo>
                      <a:pt x="1280" y="1423"/>
                      <a:pt x="2364" y="1425"/>
                      <a:pt x="3449" y="1432"/>
                    </a:cubicBezTo>
                    <a:cubicBezTo>
                      <a:pt x="5067" y="1423"/>
                      <a:pt x="6686" y="1419"/>
                      <a:pt x="8304" y="1419"/>
                    </a:cubicBezTo>
                    <a:cubicBezTo>
                      <a:pt x="8690" y="1419"/>
                      <a:pt x="9076" y="1419"/>
                      <a:pt x="9462" y="1420"/>
                    </a:cubicBezTo>
                    <a:cubicBezTo>
                      <a:pt x="9398" y="950"/>
                      <a:pt x="9334" y="481"/>
                      <a:pt x="9269" y="11"/>
                    </a:cubicBezTo>
                    <a:cubicBezTo>
                      <a:pt x="8932" y="11"/>
                      <a:pt x="8595" y="10"/>
                      <a:pt x="8259" y="6"/>
                    </a:cubicBezTo>
                    <a:cubicBezTo>
                      <a:pt x="6443" y="4"/>
                      <a:pt x="4628" y="0"/>
                      <a:pt x="28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10"/>
            <p:cNvGrpSpPr/>
            <p:nvPr/>
          </p:nvGrpSpPr>
          <p:grpSpPr>
            <a:xfrm>
              <a:off x="6425650" y="2314975"/>
              <a:ext cx="474950" cy="1212225"/>
              <a:chOff x="6425650" y="2314975"/>
              <a:chExt cx="474950" cy="1212225"/>
            </a:xfrm>
          </p:grpSpPr>
          <p:sp>
            <p:nvSpPr>
              <p:cNvPr id="999" name="Google Shape;999;p10"/>
              <p:cNvSpPr/>
              <p:nvPr/>
            </p:nvSpPr>
            <p:spPr>
              <a:xfrm>
                <a:off x="6426225" y="2317275"/>
                <a:ext cx="169675" cy="1209800"/>
              </a:xfrm>
              <a:custGeom>
                <a:rect b="b" l="l" r="r" t="t"/>
                <a:pathLst>
                  <a:path extrusionOk="0" h="48392" w="6787">
                    <a:moveTo>
                      <a:pt x="87" y="0"/>
                    </a:moveTo>
                    <a:cubicBezTo>
                      <a:pt x="80" y="0"/>
                      <a:pt x="72" y="1"/>
                      <a:pt x="65" y="4"/>
                    </a:cubicBezTo>
                    <a:cubicBezTo>
                      <a:pt x="22" y="16"/>
                      <a:pt x="0" y="59"/>
                      <a:pt x="5" y="101"/>
                    </a:cubicBezTo>
                    <a:lnTo>
                      <a:pt x="4" y="101"/>
                    </a:lnTo>
                    <a:cubicBezTo>
                      <a:pt x="386" y="2866"/>
                      <a:pt x="760" y="5632"/>
                      <a:pt x="1136" y="8399"/>
                    </a:cubicBezTo>
                    <a:cubicBezTo>
                      <a:pt x="1453" y="10725"/>
                      <a:pt x="1787" y="13047"/>
                      <a:pt x="2089" y="15375"/>
                    </a:cubicBezTo>
                    <a:cubicBezTo>
                      <a:pt x="2311" y="16888"/>
                      <a:pt x="2520" y="18403"/>
                      <a:pt x="2709" y="19919"/>
                    </a:cubicBezTo>
                    <a:cubicBezTo>
                      <a:pt x="3064" y="22543"/>
                      <a:pt x="3453" y="25162"/>
                      <a:pt x="3789" y="27787"/>
                    </a:cubicBezTo>
                    <a:cubicBezTo>
                      <a:pt x="4587" y="33498"/>
                      <a:pt x="5337" y="39214"/>
                      <a:pt x="6143" y="44924"/>
                    </a:cubicBezTo>
                    <a:cubicBezTo>
                      <a:pt x="6305" y="46078"/>
                      <a:pt x="6447" y="47237"/>
                      <a:pt x="6603" y="48391"/>
                    </a:cubicBezTo>
                    <a:lnTo>
                      <a:pt x="6787" y="48391"/>
                    </a:lnTo>
                    <a:cubicBezTo>
                      <a:pt x="6604" y="47088"/>
                      <a:pt x="6406" y="45786"/>
                      <a:pt x="6239" y="44480"/>
                    </a:cubicBezTo>
                    <a:cubicBezTo>
                      <a:pt x="6073" y="43091"/>
                      <a:pt x="5866" y="41708"/>
                      <a:pt x="5669" y="40323"/>
                    </a:cubicBezTo>
                    <a:cubicBezTo>
                      <a:pt x="5423" y="38498"/>
                      <a:pt x="5186" y="36673"/>
                      <a:pt x="4917" y="34852"/>
                    </a:cubicBezTo>
                    <a:cubicBezTo>
                      <a:pt x="4379" y="30758"/>
                      <a:pt x="3796" y="26671"/>
                      <a:pt x="3250" y="22580"/>
                    </a:cubicBezTo>
                    <a:cubicBezTo>
                      <a:pt x="2952" y="20323"/>
                      <a:pt x="2610" y="18073"/>
                      <a:pt x="2323" y="15815"/>
                    </a:cubicBezTo>
                    <a:cubicBezTo>
                      <a:pt x="2071" y="13873"/>
                      <a:pt x="1763" y="11936"/>
                      <a:pt x="1531" y="9990"/>
                    </a:cubicBezTo>
                    <a:cubicBezTo>
                      <a:pt x="1217" y="7664"/>
                      <a:pt x="880" y="5341"/>
                      <a:pt x="567" y="3014"/>
                    </a:cubicBezTo>
                    <a:cubicBezTo>
                      <a:pt x="435" y="2035"/>
                      <a:pt x="306" y="1056"/>
                      <a:pt x="169" y="76"/>
                    </a:cubicBezTo>
                    <a:cubicBezTo>
                      <a:pt x="162" y="35"/>
                      <a:pt x="128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0"/>
              <p:cNvSpPr/>
              <p:nvPr/>
            </p:nvSpPr>
            <p:spPr>
              <a:xfrm>
                <a:off x="6426050" y="2316975"/>
                <a:ext cx="121525" cy="859250"/>
              </a:xfrm>
              <a:custGeom>
                <a:rect b="b" l="l" r="r" t="t"/>
                <a:pathLst>
                  <a:path extrusionOk="0" h="34370" w="4861">
                    <a:moveTo>
                      <a:pt x="0" y="1"/>
                    </a:moveTo>
                    <a:cubicBezTo>
                      <a:pt x="364" y="2662"/>
                      <a:pt x="703" y="5329"/>
                      <a:pt x="1094" y="7988"/>
                    </a:cubicBezTo>
                    <a:cubicBezTo>
                      <a:pt x="1257" y="9079"/>
                      <a:pt x="1384" y="10177"/>
                      <a:pt x="1533" y="11271"/>
                    </a:cubicBezTo>
                    <a:cubicBezTo>
                      <a:pt x="1766" y="12988"/>
                      <a:pt x="2031" y="14702"/>
                      <a:pt x="2237" y="16423"/>
                    </a:cubicBezTo>
                    <a:cubicBezTo>
                      <a:pt x="2611" y="19212"/>
                      <a:pt x="3027" y="21993"/>
                      <a:pt x="3382" y="24783"/>
                    </a:cubicBezTo>
                    <a:cubicBezTo>
                      <a:pt x="3816" y="27953"/>
                      <a:pt x="4264" y="31121"/>
                      <a:pt x="4685" y="34292"/>
                    </a:cubicBezTo>
                    <a:cubicBezTo>
                      <a:pt x="4691" y="34335"/>
                      <a:pt x="4727" y="34369"/>
                      <a:pt x="4769" y="34369"/>
                    </a:cubicBezTo>
                    <a:cubicBezTo>
                      <a:pt x="4770" y="34369"/>
                      <a:pt x="4770" y="34369"/>
                      <a:pt x="4771" y="34369"/>
                    </a:cubicBezTo>
                    <a:cubicBezTo>
                      <a:pt x="4822" y="34369"/>
                      <a:pt x="4861" y="34317"/>
                      <a:pt x="4853" y="34268"/>
                    </a:cubicBezTo>
                    <a:cubicBezTo>
                      <a:pt x="4737" y="33391"/>
                      <a:pt x="4612" y="32515"/>
                      <a:pt x="4483" y="31641"/>
                    </a:cubicBezTo>
                    <a:cubicBezTo>
                      <a:pt x="4061" y="28421"/>
                      <a:pt x="3611" y="25205"/>
                      <a:pt x="3165" y="21989"/>
                    </a:cubicBezTo>
                    <a:cubicBezTo>
                      <a:pt x="2728" y="18572"/>
                      <a:pt x="2215" y="15164"/>
                      <a:pt x="1775" y="11746"/>
                    </a:cubicBezTo>
                    <a:cubicBezTo>
                      <a:pt x="1227" y="7832"/>
                      <a:pt x="701" y="3916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0"/>
              <p:cNvSpPr/>
              <p:nvPr/>
            </p:nvSpPr>
            <p:spPr>
              <a:xfrm>
                <a:off x="6460450" y="2317000"/>
                <a:ext cx="169575" cy="1210100"/>
              </a:xfrm>
              <a:custGeom>
                <a:rect b="b" l="l" r="r" t="t"/>
                <a:pathLst>
                  <a:path extrusionOk="0" h="48404" w="6783">
                    <a:moveTo>
                      <a:pt x="1" y="1"/>
                    </a:moveTo>
                    <a:cubicBezTo>
                      <a:pt x="132" y="940"/>
                      <a:pt x="263" y="1878"/>
                      <a:pt x="379" y="2818"/>
                    </a:cubicBezTo>
                    <a:cubicBezTo>
                      <a:pt x="668" y="4926"/>
                      <a:pt x="949" y="7033"/>
                      <a:pt x="1257" y="9136"/>
                    </a:cubicBezTo>
                    <a:cubicBezTo>
                      <a:pt x="1565" y="11640"/>
                      <a:pt x="1957" y="14131"/>
                      <a:pt x="2269" y="16633"/>
                    </a:cubicBezTo>
                    <a:cubicBezTo>
                      <a:pt x="3277" y="23973"/>
                      <a:pt x="4289" y="31313"/>
                      <a:pt x="5284" y="38654"/>
                    </a:cubicBezTo>
                    <a:cubicBezTo>
                      <a:pt x="5418" y="39783"/>
                      <a:pt x="5593" y="40908"/>
                      <a:pt x="5755" y="42033"/>
                    </a:cubicBezTo>
                    <a:cubicBezTo>
                      <a:pt x="6036" y="44157"/>
                      <a:pt x="6324" y="46280"/>
                      <a:pt x="6620" y="48402"/>
                    </a:cubicBezTo>
                    <a:lnTo>
                      <a:pt x="6783" y="48402"/>
                    </a:lnTo>
                    <a:cubicBezTo>
                      <a:pt x="6714" y="47902"/>
                      <a:pt x="6646" y="47401"/>
                      <a:pt x="6581" y="46900"/>
                    </a:cubicBezTo>
                    <a:cubicBezTo>
                      <a:pt x="6407" y="45412"/>
                      <a:pt x="6165" y="43933"/>
                      <a:pt x="5963" y="42450"/>
                    </a:cubicBezTo>
                    <a:cubicBezTo>
                      <a:pt x="5620" y="39688"/>
                      <a:pt x="5203" y="36938"/>
                      <a:pt x="4844" y="34178"/>
                    </a:cubicBezTo>
                    <a:cubicBezTo>
                      <a:pt x="4415" y="31164"/>
                      <a:pt x="4023" y="28145"/>
                      <a:pt x="3607" y="25130"/>
                    </a:cubicBezTo>
                    <a:cubicBezTo>
                      <a:pt x="3130" y="21871"/>
                      <a:pt x="2741" y="18601"/>
                      <a:pt x="2256" y="15343"/>
                    </a:cubicBezTo>
                    <a:cubicBezTo>
                      <a:pt x="1944" y="12963"/>
                      <a:pt x="1610" y="10588"/>
                      <a:pt x="1282" y="8210"/>
                    </a:cubicBezTo>
                    <a:cubicBezTo>
                      <a:pt x="1064" y="6439"/>
                      <a:pt x="801" y="4673"/>
                      <a:pt x="566" y="2904"/>
                    </a:cubicBezTo>
                    <a:cubicBezTo>
                      <a:pt x="422" y="1937"/>
                      <a:pt x="290" y="970"/>
                      <a:pt x="161" y="1"/>
                    </a:cubicBezTo>
                    <a:close/>
                    <a:moveTo>
                      <a:pt x="6783" y="48402"/>
                    </a:moveTo>
                    <a:cubicBezTo>
                      <a:pt x="6783" y="48403"/>
                      <a:pt x="6783" y="48403"/>
                      <a:pt x="6783" y="48404"/>
                    </a:cubicBezTo>
                    <a:lnTo>
                      <a:pt x="6783" y="4840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0"/>
              <p:cNvSpPr/>
              <p:nvPr/>
            </p:nvSpPr>
            <p:spPr>
              <a:xfrm>
                <a:off x="6696200" y="2317100"/>
                <a:ext cx="169975" cy="1209975"/>
              </a:xfrm>
              <a:custGeom>
                <a:rect b="b" l="l" r="r" t="t"/>
                <a:pathLst>
                  <a:path extrusionOk="0" h="48399" w="6799">
                    <a:moveTo>
                      <a:pt x="170" y="0"/>
                    </a:moveTo>
                    <a:cubicBezTo>
                      <a:pt x="114" y="0"/>
                      <a:pt x="57" y="1"/>
                      <a:pt x="1" y="1"/>
                    </a:cubicBezTo>
                    <a:cubicBezTo>
                      <a:pt x="92" y="670"/>
                      <a:pt x="185" y="1337"/>
                      <a:pt x="278" y="2006"/>
                    </a:cubicBezTo>
                    <a:cubicBezTo>
                      <a:pt x="520" y="3660"/>
                      <a:pt x="713" y="5320"/>
                      <a:pt x="956" y="6974"/>
                    </a:cubicBezTo>
                    <a:cubicBezTo>
                      <a:pt x="1143" y="8462"/>
                      <a:pt x="1370" y="9943"/>
                      <a:pt x="1572" y="11429"/>
                    </a:cubicBezTo>
                    <a:cubicBezTo>
                      <a:pt x="1816" y="13362"/>
                      <a:pt x="2098" y="15291"/>
                      <a:pt x="2367" y="17222"/>
                    </a:cubicBezTo>
                    <a:cubicBezTo>
                      <a:pt x="2687" y="19702"/>
                      <a:pt x="3026" y="22179"/>
                      <a:pt x="3383" y="24654"/>
                    </a:cubicBezTo>
                    <a:cubicBezTo>
                      <a:pt x="4080" y="29883"/>
                      <a:pt x="4809" y="35108"/>
                      <a:pt x="5524" y="40335"/>
                    </a:cubicBezTo>
                    <a:cubicBezTo>
                      <a:pt x="5698" y="41808"/>
                      <a:pt x="5922" y="43276"/>
                      <a:pt x="6132" y="44745"/>
                    </a:cubicBezTo>
                    <a:cubicBezTo>
                      <a:pt x="6306" y="45961"/>
                      <a:pt x="6435" y="47184"/>
                      <a:pt x="6614" y="48398"/>
                    </a:cubicBezTo>
                    <a:lnTo>
                      <a:pt x="6799" y="48398"/>
                    </a:lnTo>
                    <a:cubicBezTo>
                      <a:pt x="6760" y="48092"/>
                      <a:pt x="6720" y="47788"/>
                      <a:pt x="6676" y="47482"/>
                    </a:cubicBezTo>
                    <a:cubicBezTo>
                      <a:pt x="6368" y="45491"/>
                      <a:pt x="6127" y="43491"/>
                      <a:pt x="5855" y="41495"/>
                    </a:cubicBezTo>
                    <a:cubicBezTo>
                      <a:pt x="5485" y="39046"/>
                      <a:pt x="5198" y="36584"/>
                      <a:pt x="4830" y="34135"/>
                    </a:cubicBezTo>
                    <a:cubicBezTo>
                      <a:pt x="4430" y="31129"/>
                      <a:pt x="4030" y="28124"/>
                      <a:pt x="3597" y="25123"/>
                    </a:cubicBezTo>
                    <a:cubicBezTo>
                      <a:pt x="3224" y="22224"/>
                      <a:pt x="2817" y="19329"/>
                      <a:pt x="2409" y="16435"/>
                    </a:cubicBezTo>
                    <a:cubicBezTo>
                      <a:pt x="2147" y="14288"/>
                      <a:pt x="1812" y="12150"/>
                      <a:pt x="1535" y="10004"/>
                    </a:cubicBezTo>
                    <a:cubicBezTo>
                      <a:pt x="1192" y="7296"/>
                      <a:pt x="782" y="4597"/>
                      <a:pt x="427" y="1891"/>
                    </a:cubicBezTo>
                    <a:cubicBezTo>
                      <a:pt x="341" y="1260"/>
                      <a:pt x="257" y="630"/>
                      <a:pt x="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0"/>
              <p:cNvSpPr/>
              <p:nvPr/>
            </p:nvSpPr>
            <p:spPr>
              <a:xfrm>
                <a:off x="6730825" y="2316825"/>
                <a:ext cx="169775" cy="1210375"/>
              </a:xfrm>
              <a:custGeom>
                <a:rect b="b" l="l" r="r" t="t"/>
                <a:pathLst>
                  <a:path extrusionOk="0" h="48415" w="6791">
                    <a:moveTo>
                      <a:pt x="169" y="1"/>
                    </a:moveTo>
                    <a:cubicBezTo>
                      <a:pt x="112" y="2"/>
                      <a:pt x="57" y="2"/>
                      <a:pt x="0" y="2"/>
                    </a:cubicBezTo>
                    <a:cubicBezTo>
                      <a:pt x="56" y="397"/>
                      <a:pt x="111" y="792"/>
                      <a:pt x="164" y="1187"/>
                    </a:cubicBezTo>
                    <a:cubicBezTo>
                      <a:pt x="578" y="4116"/>
                      <a:pt x="939" y="7054"/>
                      <a:pt x="1376" y="9982"/>
                    </a:cubicBezTo>
                    <a:cubicBezTo>
                      <a:pt x="2044" y="14988"/>
                      <a:pt x="2731" y="19992"/>
                      <a:pt x="3429" y="24995"/>
                    </a:cubicBezTo>
                    <a:cubicBezTo>
                      <a:pt x="4111" y="30242"/>
                      <a:pt x="4886" y="35478"/>
                      <a:pt x="5563" y="40727"/>
                    </a:cubicBezTo>
                    <a:cubicBezTo>
                      <a:pt x="5826" y="42621"/>
                      <a:pt x="6115" y="44512"/>
                      <a:pt x="6341" y="46412"/>
                    </a:cubicBezTo>
                    <a:cubicBezTo>
                      <a:pt x="6430" y="47079"/>
                      <a:pt x="6528" y="47747"/>
                      <a:pt x="6625" y="48414"/>
                    </a:cubicBezTo>
                    <a:lnTo>
                      <a:pt x="6790" y="48414"/>
                    </a:lnTo>
                    <a:cubicBezTo>
                      <a:pt x="6679" y="47550"/>
                      <a:pt x="6574" y="46687"/>
                      <a:pt x="6442" y="45826"/>
                    </a:cubicBezTo>
                    <a:cubicBezTo>
                      <a:pt x="6182" y="44149"/>
                      <a:pt x="5987" y="42465"/>
                      <a:pt x="5758" y="40784"/>
                    </a:cubicBezTo>
                    <a:cubicBezTo>
                      <a:pt x="5319" y="37733"/>
                      <a:pt x="4909" y="34677"/>
                      <a:pt x="4492" y="31622"/>
                    </a:cubicBezTo>
                    <a:cubicBezTo>
                      <a:pt x="4058" y="28300"/>
                      <a:pt x="3566" y="24987"/>
                      <a:pt x="3137" y="21665"/>
                    </a:cubicBezTo>
                    <a:cubicBezTo>
                      <a:pt x="2962" y="20466"/>
                      <a:pt x="2814" y="19263"/>
                      <a:pt x="2645" y="18063"/>
                    </a:cubicBezTo>
                    <a:cubicBezTo>
                      <a:pt x="2481" y="16954"/>
                      <a:pt x="2320" y="15844"/>
                      <a:pt x="2183" y="14731"/>
                    </a:cubicBezTo>
                    <a:cubicBezTo>
                      <a:pt x="1960" y="12945"/>
                      <a:pt x="1676" y="11168"/>
                      <a:pt x="1447" y="9382"/>
                    </a:cubicBezTo>
                    <a:cubicBezTo>
                      <a:pt x="1079" y="6462"/>
                      <a:pt x="638" y="3551"/>
                      <a:pt x="254" y="631"/>
                    </a:cubicBezTo>
                    <a:cubicBezTo>
                      <a:pt x="225" y="421"/>
                      <a:pt x="196" y="21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0"/>
              <p:cNvSpPr/>
              <p:nvPr/>
            </p:nvSpPr>
            <p:spPr>
              <a:xfrm>
                <a:off x="6590725" y="3522775"/>
                <a:ext cx="39300" cy="4300"/>
              </a:xfrm>
              <a:custGeom>
                <a:rect b="b" l="l" r="r" t="t"/>
                <a:pathLst>
                  <a:path extrusionOk="0" h="172" w="1572">
                    <a:moveTo>
                      <a:pt x="0" y="1"/>
                    </a:moveTo>
                    <a:cubicBezTo>
                      <a:pt x="7" y="57"/>
                      <a:pt x="15" y="115"/>
                      <a:pt x="22" y="171"/>
                    </a:cubicBezTo>
                    <a:lnTo>
                      <a:pt x="1572" y="171"/>
                    </a:lnTo>
                    <a:cubicBezTo>
                      <a:pt x="1565" y="115"/>
                      <a:pt x="1557" y="57"/>
                      <a:pt x="1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0"/>
              <p:cNvSpPr/>
              <p:nvPr/>
            </p:nvSpPr>
            <p:spPr>
              <a:xfrm>
                <a:off x="6860950" y="3522600"/>
                <a:ext cx="39650" cy="4600"/>
              </a:xfrm>
              <a:custGeom>
                <a:rect b="b" l="l" r="r" t="t"/>
                <a:pathLst>
                  <a:path extrusionOk="0" h="184" w="1586">
                    <a:moveTo>
                      <a:pt x="1561" y="1"/>
                    </a:moveTo>
                    <a:cubicBezTo>
                      <a:pt x="1340" y="1"/>
                      <a:pt x="1119" y="2"/>
                      <a:pt x="898" y="4"/>
                    </a:cubicBezTo>
                    <a:cubicBezTo>
                      <a:pt x="599" y="10"/>
                      <a:pt x="300" y="12"/>
                      <a:pt x="1" y="13"/>
                    </a:cubicBezTo>
                    <a:cubicBezTo>
                      <a:pt x="8" y="68"/>
                      <a:pt x="16" y="123"/>
                      <a:pt x="24" y="177"/>
                    </a:cubicBezTo>
                    <a:cubicBezTo>
                      <a:pt x="545" y="181"/>
                      <a:pt x="1064" y="182"/>
                      <a:pt x="1585" y="183"/>
                    </a:cubicBezTo>
                    <a:cubicBezTo>
                      <a:pt x="1577" y="122"/>
                      <a:pt x="1569" y="62"/>
                      <a:pt x="1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0"/>
              <p:cNvSpPr/>
              <p:nvPr/>
            </p:nvSpPr>
            <p:spPr>
              <a:xfrm>
                <a:off x="6600425" y="3341000"/>
                <a:ext cx="240875" cy="4875"/>
              </a:xfrm>
              <a:custGeom>
                <a:rect b="b" l="l" r="r" t="t"/>
                <a:pathLst>
                  <a:path extrusionOk="0" h="195" w="9635">
                    <a:moveTo>
                      <a:pt x="9364" y="1"/>
                    </a:moveTo>
                    <a:cubicBezTo>
                      <a:pt x="8708" y="1"/>
                      <a:pt x="8051" y="8"/>
                      <a:pt x="7395" y="10"/>
                    </a:cubicBezTo>
                    <a:cubicBezTo>
                      <a:pt x="6873" y="8"/>
                      <a:pt x="6351" y="7"/>
                      <a:pt x="5830" y="7"/>
                    </a:cubicBezTo>
                    <a:cubicBezTo>
                      <a:pt x="4513" y="7"/>
                      <a:pt x="3197" y="13"/>
                      <a:pt x="1880" y="13"/>
                    </a:cubicBezTo>
                    <a:cubicBezTo>
                      <a:pt x="1279" y="13"/>
                      <a:pt x="678" y="11"/>
                      <a:pt x="77" y="8"/>
                    </a:cubicBezTo>
                    <a:lnTo>
                      <a:pt x="0" y="8"/>
                    </a:lnTo>
                    <a:cubicBezTo>
                      <a:pt x="9" y="68"/>
                      <a:pt x="17" y="127"/>
                      <a:pt x="27" y="187"/>
                    </a:cubicBezTo>
                    <a:cubicBezTo>
                      <a:pt x="114" y="187"/>
                      <a:pt x="201" y="186"/>
                      <a:pt x="288" y="186"/>
                    </a:cubicBezTo>
                    <a:cubicBezTo>
                      <a:pt x="332" y="186"/>
                      <a:pt x="376" y="187"/>
                      <a:pt x="419" y="187"/>
                    </a:cubicBezTo>
                    <a:cubicBezTo>
                      <a:pt x="1412" y="184"/>
                      <a:pt x="2405" y="183"/>
                      <a:pt x="3399" y="183"/>
                    </a:cubicBezTo>
                    <a:cubicBezTo>
                      <a:pt x="5170" y="183"/>
                      <a:pt x="6941" y="187"/>
                      <a:pt x="8713" y="193"/>
                    </a:cubicBezTo>
                    <a:cubicBezTo>
                      <a:pt x="8843" y="194"/>
                      <a:pt x="8972" y="194"/>
                      <a:pt x="9102" y="194"/>
                    </a:cubicBezTo>
                    <a:cubicBezTo>
                      <a:pt x="9280" y="194"/>
                      <a:pt x="9457" y="193"/>
                      <a:pt x="9634" y="193"/>
                    </a:cubicBezTo>
                    <a:cubicBezTo>
                      <a:pt x="9625" y="129"/>
                      <a:pt x="9616" y="65"/>
                      <a:pt x="9607" y="1"/>
                    </a:cubicBezTo>
                    <a:cubicBezTo>
                      <a:pt x="9526" y="1"/>
                      <a:pt x="9445" y="1"/>
                      <a:pt x="9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0"/>
              <p:cNvSpPr/>
              <p:nvPr/>
            </p:nvSpPr>
            <p:spPr>
              <a:xfrm>
                <a:off x="6594350" y="3297700"/>
                <a:ext cx="240800" cy="4875"/>
              </a:xfrm>
              <a:custGeom>
                <a:rect b="b" l="l" r="r" t="t"/>
                <a:pathLst>
                  <a:path extrusionOk="0" h="195" w="9632">
                    <a:moveTo>
                      <a:pt x="9111" y="1"/>
                    </a:moveTo>
                    <a:cubicBezTo>
                      <a:pt x="8990" y="1"/>
                      <a:pt x="8870" y="1"/>
                      <a:pt x="8749" y="2"/>
                    </a:cubicBezTo>
                    <a:cubicBezTo>
                      <a:pt x="6972" y="8"/>
                      <a:pt x="5195" y="12"/>
                      <a:pt x="3419" y="12"/>
                    </a:cubicBezTo>
                    <a:cubicBezTo>
                      <a:pt x="2336" y="12"/>
                      <a:pt x="1253" y="11"/>
                      <a:pt x="170" y="8"/>
                    </a:cubicBezTo>
                    <a:cubicBezTo>
                      <a:pt x="114" y="9"/>
                      <a:pt x="57" y="9"/>
                      <a:pt x="1" y="9"/>
                    </a:cubicBezTo>
                    <a:cubicBezTo>
                      <a:pt x="9" y="68"/>
                      <a:pt x="16" y="127"/>
                      <a:pt x="24" y="186"/>
                    </a:cubicBezTo>
                    <a:cubicBezTo>
                      <a:pt x="1083" y="184"/>
                      <a:pt x="2143" y="183"/>
                      <a:pt x="3202" y="183"/>
                    </a:cubicBezTo>
                    <a:cubicBezTo>
                      <a:pt x="4933" y="183"/>
                      <a:pt x="6663" y="186"/>
                      <a:pt x="8393" y="191"/>
                    </a:cubicBezTo>
                    <a:cubicBezTo>
                      <a:pt x="8600" y="194"/>
                      <a:pt x="8806" y="195"/>
                      <a:pt x="9012" y="195"/>
                    </a:cubicBezTo>
                    <a:cubicBezTo>
                      <a:pt x="9219" y="195"/>
                      <a:pt x="9425" y="194"/>
                      <a:pt x="9631" y="193"/>
                    </a:cubicBezTo>
                    <a:cubicBezTo>
                      <a:pt x="9623" y="129"/>
                      <a:pt x="9614" y="66"/>
                      <a:pt x="9606" y="2"/>
                    </a:cubicBezTo>
                    <a:lnTo>
                      <a:pt x="9605" y="2"/>
                    </a:lnTo>
                    <a:cubicBezTo>
                      <a:pt x="9440" y="1"/>
                      <a:pt x="9275" y="1"/>
                      <a:pt x="9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0"/>
              <p:cNvSpPr/>
              <p:nvPr/>
            </p:nvSpPr>
            <p:spPr>
              <a:xfrm>
                <a:off x="6573075" y="3140150"/>
                <a:ext cx="240500" cy="4800"/>
              </a:xfrm>
              <a:custGeom>
                <a:rect b="b" l="l" r="r" t="t"/>
                <a:pathLst>
                  <a:path extrusionOk="0" h="192" w="9620">
                    <a:moveTo>
                      <a:pt x="9593" y="0"/>
                    </a:moveTo>
                    <a:cubicBezTo>
                      <a:pt x="8167" y="3"/>
                      <a:pt x="6740" y="3"/>
                      <a:pt x="5312" y="3"/>
                    </a:cubicBezTo>
                    <a:cubicBezTo>
                      <a:pt x="4756" y="11"/>
                      <a:pt x="4200" y="13"/>
                      <a:pt x="3645" y="13"/>
                    </a:cubicBezTo>
                    <a:cubicBezTo>
                      <a:pt x="2611" y="13"/>
                      <a:pt x="1578" y="5"/>
                      <a:pt x="546" y="5"/>
                    </a:cubicBezTo>
                    <a:cubicBezTo>
                      <a:pt x="364" y="5"/>
                      <a:pt x="182" y="5"/>
                      <a:pt x="0" y="6"/>
                    </a:cubicBezTo>
                    <a:cubicBezTo>
                      <a:pt x="9" y="66"/>
                      <a:pt x="17" y="125"/>
                      <a:pt x="25" y="185"/>
                    </a:cubicBezTo>
                    <a:lnTo>
                      <a:pt x="155" y="185"/>
                    </a:lnTo>
                    <a:cubicBezTo>
                      <a:pt x="1097" y="182"/>
                      <a:pt x="2038" y="181"/>
                      <a:pt x="2980" y="181"/>
                    </a:cubicBezTo>
                    <a:cubicBezTo>
                      <a:pt x="4802" y="181"/>
                      <a:pt x="6624" y="185"/>
                      <a:pt x="8447" y="187"/>
                    </a:cubicBezTo>
                    <a:cubicBezTo>
                      <a:pt x="8768" y="190"/>
                      <a:pt x="9090" y="192"/>
                      <a:pt x="9412" y="192"/>
                    </a:cubicBezTo>
                    <a:cubicBezTo>
                      <a:pt x="9481" y="192"/>
                      <a:pt x="9550" y="192"/>
                      <a:pt x="9620" y="192"/>
                    </a:cubicBezTo>
                    <a:cubicBezTo>
                      <a:pt x="9611" y="128"/>
                      <a:pt x="9602" y="64"/>
                      <a:pt x="95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0"/>
              <p:cNvSpPr/>
              <p:nvPr/>
            </p:nvSpPr>
            <p:spPr>
              <a:xfrm>
                <a:off x="6578525" y="3180125"/>
                <a:ext cx="240575" cy="4775"/>
              </a:xfrm>
              <a:custGeom>
                <a:rect b="b" l="l" r="r" t="t"/>
                <a:pathLst>
                  <a:path extrusionOk="0" h="191" w="9623">
                    <a:moveTo>
                      <a:pt x="8696" y="0"/>
                    </a:moveTo>
                    <a:cubicBezTo>
                      <a:pt x="6937" y="0"/>
                      <a:pt x="5178" y="3"/>
                      <a:pt x="3419" y="14"/>
                    </a:cubicBezTo>
                    <a:cubicBezTo>
                      <a:pt x="2280" y="6"/>
                      <a:pt x="1140" y="5"/>
                      <a:pt x="1" y="5"/>
                    </a:cubicBezTo>
                    <a:cubicBezTo>
                      <a:pt x="9" y="64"/>
                      <a:pt x="17" y="123"/>
                      <a:pt x="25" y="182"/>
                    </a:cubicBezTo>
                    <a:cubicBezTo>
                      <a:pt x="1232" y="182"/>
                      <a:pt x="2439" y="181"/>
                      <a:pt x="3646" y="181"/>
                    </a:cubicBezTo>
                    <a:cubicBezTo>
                      <a:pt x="5457" y="181"/>
                      <a:pt x="7268" y="183"/>
                      <a:pt x="9080" y="191"/>
                    </a:cubicBezTo>
                    <a:cubicBezTo>
                      <a:pt x="9260" y="191"/>
                      <a:pt x="9441" y="191"/>
                      <a:pt x="9622" y="190"/>
                    </a:cubicBezTo>
                    <a:cubicBezTo>
                      <a:pt x="9613" y="127"/>
                      <a:pt x="9604" y="64"/>
                      <a:pt x="9595" y="0"/>
                    </a:cubicBezTo>
                    <a:cubicBezTo>
                      <a:pt x="9295" y="0"/>
                      <a:pt x="8995" y="0"/>
                      <a:pt x="8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0"/>
              <p:cNvSpPr/>
              <p:nvPr/>
            </p:nvSpPr>
            <p:spPr>
              <a:xfrm>
                <a:off x="6555150" y="3009125"/>
                <a:ext cx="238600" cy="4875"/>
              </a:xfrm>
              <a:custGeom>
                <a:rect b="b" l="l" r="r" t="t"/>
                <a:pathLst>
                  <a:path extrusionOk="0" h="195" w="9544">
                    <a:moveTo>
                      <a:pt x="9452" y="1"/>
                    </a:moveTo>
                    <a:cubicBezTo>
                      <a:pt x="7376" y="9"/>
                      <a:pt x="5298" y="8"/>
                      <a:pt x="3221" y="14"/>
                    </a:cubicBezTo>
                    <a:cubicBezTo>
                      <a:pt x="2425" y="10"/>
                      <a:pt x="1629" y="8"/>
                      <a:pt x="833" y="8"/>
                    </a:cubicBezTo>
                    <a:cubicBezTo>
                      <a:pt x="555" y="8"/>
                      <a:pt x="278" y="8"/>
                      <a:pt x="0" y="9"/>
                    </a:cubicBezTo>
                    <a:cubicBezTo>
                      <a:pt x="8" y="68"/>
                      <a:pt x="16" y="126"/>
                      <a:pt x="25" y="187"/>
                    </a:cubicBezTo>
                    <a:cubicBezTo>
                      <a:pt x="918" y="184"/>
                      <a:pt x="1813" y="183"/>
                      <a:pt x="2707" y="183"/>
                    </a:cubicBezTo>
                    <a:cubicBezTo>
                      <a:pt x="4615" y="183"/>
                      <a:pt x="6523" y="187"/>
                      <a:pt x="8430" y="189"/>
                    </a:cubicBezTo>
                    <a:cubicBezTo>
                      <a:pt x="8771" y="191"/>
                      <a:pt x="9112" y="195"/>
                      <a:pt x="9452" y="195"/>
                    </a:cubicBezTo>
                    <a:cubicBezTo>
                      <a:pt x="9504" y="195"/>
                      <a:pt x="9543" y="147"/>
                      <a:pt x="9543" y="98"/>
                    </a:cubicBezTo>
                    <a:cubicBezTo>
                      <a:pt x="9543" y="47"/>
                      <a:pt x="9504" y="1"/>
                      <a:pt x="9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0"/>
              <p:cNvSpPr/>
              <p:nvPr/>
            </p:nvSpPr>
            <p:spPr>
              <a:xfrm>
                <a:off x="6546925" y="2970300"/>
                <a:ext cx="243475" cy="4825"/>
              </a:xfrm>
              <a:custGeom>
                <a:rect b="b" l="l" r="r" t="t"/>
                <a:pathLst>
                  <a:path extrusionOk="0" h="193" w="9739">
                    <a:moveTo>
                      <a:pt x="9712" y="0"/>
                    </a:moveTo>
                    <a:cubicBezTo>
                      <a:pt x="9218" y="4"/>
                      <a:pt x="8723" y="5"/>
                      <a:pt x="8229" y="5"/>
                    </a:cubicBezTo>
                    <a:cubicBezTo>
                      <a:pt x="7718" y="5"/>
                      <a:pt x="7208" y="4"/>
                      <a:pt x="6697" y="4"/>
                    </a:cubicBezTo>
                    <a:cubicBezTo>
                      <a:pt x="6015" y="4"/>
                      <a:pt x="5333" y="6"/>
                      <a:pt x="4652" y="14"/>
                    </a:cubicBezTo>
                    <a:cubicBezTo>
                      <a:pt x="3447" y="14"/>
                      <a:pt x="2242" y="7"/>
                      <a:pt x="1037" y="7"/>
                    </a:cubicBezTo>
                    <a:cubicBezTo>
                      <a:pt x="836" y="7"/>
                      <a:pt x="635" y="7"/>
                      <a:pt x="434" y="7"/>
                    </a:cubicBezTo>
                    <a:cubicBezTo>
                      <a:pt x="335" y="7"/>
                      <a:pt x="236" y="7"/>
                      <a:pt x="138" y="8"/>
                    </a:cubicBezTo>
                    <a:cubicBezTo>
                      <a:pt x="131" y="8"/>
                      <a:pt x="124" y="7"/>
                      <a:pt x="118" y="7"/>
                    </a:cubicBezTo>
                    <a:cubicBezTo>
                      <a:pt x="83" y="7"/>
                      <a:pt x="49" y="18"/>
                      <a:pt x="31" y="50"/>
                    </a:cubicBezTo>
                    <a:cubicBezTo>
                      <a:pt x="0" y="100"/>
                      <a:pt x="31" y="175"/>
                      <a:pt x="90" y="183"/>
                    </a:cubicBezTo>
                    <a:cubicBezTo>
                      <a:pt x="186" y="185"/>
                      <a:pt x="281" y="185"/>
                      <a:pt x="377" y="185"/>
                    </a:cubicBezTo>
                    <a:cubicBezTo>
                      <a:pt x="467" y="185"/>
                      <a:pt x="556" y="185"/>
                      <a:pt x="646" y="185"/>
                    </a:cubicBezTo>
                    <a:cubicBezTo>
                      <a:pt x="681" y="185"/>
                      <a:pt x="717" y="185"/>
                      <a:pt x="752" y="185"/>
                    </a:cubicBezTo>
                    <a:cubicBezTo>
                      <a:pt x="1433" y="182"/>
                      <a:pt x="2113" y="181"/>
                      <a:pt x="2793" y="181"/>
                    </a:cubicBezTo>
                    <a:cubicBezTo>
                      <a:pt x="4323" y="181"/>
                      <a:pt x="5852" y="186"/>
                      <a:pt x="7381" y="186"/>
                    </a:cubicBezTo>
                    <a:cubicBezTo>
                      <a:pt x="7772" y="186"/>
                      <a:pt x="8164" y="186"/>
                      <a:pt x="8555" y="185"/>
                    </a:cubicBezTo>
                    <a:cubicBezTo>
                      <a:pt x="8950" y="187"/>
                      <a:pt x="9345" y="192"/>
                      <a:pt x="9738" y="192"/>
                    </a:cubicBezTo>
                    <a:cubicBezTo>
                      <a:pt x="9730" y="129"/>
                      <a:pt x="9721" y="64"/>
                      <a:pt x="9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0"/>
              <p:cNvSpPr/>
              <p:nvPr/>
            </p:nvSpPr>
            <p:spPr>
              <a:xfrm>
                <a:off x="6531075" y="2833750"/>
                <a:ext cx="240825" cy="4850"/>
              </a:xfrm>
              <a:custGeom>
                <a:rect b="b" l="l" r="r" t="t"/>
                <a:pathLst>
                  <a:path extrusionOk="0" h="194" w="9633">
                    <a:moveTo>
                      <a:pt x="9606" y="0"/>
                    </a:moveTo>
                    <a:cubicBezTo>
                      <a:pt x="9392" y="0"/>
                      <a:pt x="9180" y="1"/>
                      <a:pt x="8966" y="1"/>
                    </a:cubicBezTo>
                    <a:cubicBezTo>
                      <a:pt x="7182" y="8"/>
                      <a:pt x="5397" y="11"/>
                      <a:pt x="3613" y="11"/>
                    </a:cubicBezTo>
                    <a:cubicBezTo>
                      <a:pt x="2466" y="11"/>
                      <a:pt x="1320" y="9"/>
                      <a:pt x="173" y="7"/>
                    </a:cubicBezTo>
                    <a:lnTo>
                      <a:pt x="0" y="7"/>
                    </a:lnTo>
                    <a:cubicBezTo>
                      <a:pt x="8" y="67"/>
                      <a:pt x="16" y="126"/>
                      <a:pt x="24" y="186"/>
                    </a:cubicBezTo>
                    <a:cubicBezTo>
                      <a:pt x="127" y="187"/>
                      <a:pt x="230" y="187"/>
                      <a:pt x="333" y="187"/>
                    </a:cubicBezTo>
                    <a:cubicBezTo>
                      <a:pt x="642" y="187"/>
                      <a:pt x="951" y="185"/>
                      <a:pt x="1259" y="185"/>
                    </a:cubicBezTo>
                    <a:cubicBezTo>
                      <a:pt x="2098" y="184"/>
                      <a:pt x="2938" y="180"/>
                      <a:pt x="3777" y="180"/>
                    </a:cubicBezTo>
                    <a:cubicBezTo>
                      <a:pt x="4475" y="180"/>
                      <a:pt x="5172" y="183"/>
                      <a:pt x="5870" y="192"/>
                    </a:cubicBezTo>
                    <a:cubicBezTo>
                      <a:pt x="5903" y="192"/>
                      <a:pt x="5936" y="192"/>
                      <a:pt x="5969" y="192"/>
                    </a:cubicBezTo>
                    <a:cubicBezTo>
                      <a:pt x="6596" y="192"/>
                      <a:pt x="7223" y="185"/>
                      <a:pt x="7850" y="185"/>
                    </a:cubicBezTo>
                    <a:cubicBezTo>
                      <a:pt x="8138" y="185"/>
                      <a:pt x="8426" y="187"/>
                      <a:pt x="8713" y="191"/>
                    </a:cubicBezTo>
                    <a:cubicBezTo>
                      <a:pt x="9019" y="192"/>
                      <a:pt x="9326" y="193"/>
                      <a:pt x="9632" y="193"/>
                    </a:cubicBezTo>
                    <a:cubicBezTo>
                      <a:pt x="9623" y="130"/>
                      <a:pt x="9615" y="65"/>
                      <a:pt x="96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0"/>
              <p:cNvSpPr/>
              <p:nvPr/>
            </p:nvSpPr>
            <p:spPr>
              <a:xfrm>
                <a:off x="6524950" y="2789350"/>
                <a:ext cx="237425" cy="4875"/>
              </a:xfrm>
              <a:custGeom>
                <a:rect b="b" l="l" r="r" t="t"/>
                <a:pathLst>
                  <a:path extrusionOk="0" h="195" w="9497">
                    <a:moveTo>
                      <a:pt x="9370" y="0"/>
                    </a:moveTo>
                    <a:cubicBezTo>
                      <a:pt x="7247" y="8"/>
                      <a:pt x="5123" y="7"/>
                      <a:pt x="3001" y="14"/>
                    </a:cubicBezTo>
                    <a:cubicBezTo>
                      <a:pt x="2225" y="10"/>
                      <a:pt x="1450" y="8"/>
                      <a:pt x="675" y="8"/>
                    </a:cubicBezTo>
                    <a:cubicBezTo>
                      <a:pt x="450" y="8"/>
                      <a:pt x="225" y="8"/>
                      <a:pt x="0" y="8"/>
                    </a:cubicBezTo>
                    <a:cubicBezTo>
                      <a:pt x="8" y="67"/>
                      <a:pt x="17" y="127"/>
                      <a:pt x="25" y="187"/>
                    </a:cubicBezTo>
                    <a:cubicBezTo>
                      <a:pt x="316" y="186"/>
                      <a:pt x="608" y="185"/>
                      <a:pt x="899" y="185"/>
                    </a:cubicBezTo>
                    <a:cubicBezTo>
                      <a:pt x="1517" y="183"/>
                      <a:pt x="2134" y="182"/>
                      <a:pt x="2752" y="182"/>
                    </a:cubicBezTo>
                    <a:cubicBezTo>
                      <a:pt x="4361" y="182"/>
                      <a:pt x="5970" y="188"/>
                      <a:pt x="7579" y="188"/>
                    </a:cubicBezTo>
                    <a:cubicBezTo>
                      <a:pt x="7770" y="188"/>
                      <a:pt x="7961" y="187"/>
                      <a:pt x="8152" y="187"/>
                    </a:cubicBezTo>
                    <a:cubicBezTo>
                      <a:pt x="8559" y="191"/>
                      <a:pt x="8964" y="194"/>
                      <a:pt x="9370" y="194"/>
                    </a:cubicBezTo>
                    <a:cubicBezTo>
                      <a:pt x="9496" y="188"/>
                      <a:pt x="9483" y="2"/>
                      <a:pt x="9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0"/>
              <p:cNvSpPr/>
              <p:nvPr/>
            </p:nvSpPr>
            <p:spPr>
              <a:xfrm>
                <a:off x="6508150" y="2665050"/>
                <a:ext cx="240625" cy="4825"/>
              </a:xfrm>
              <a:custGeom>
                <a:rect b="b" l="l" r="r" t="t"/>
                <a:pathLst>
                  <a:path extrusionOk="0" h="193" w="9625">
                    <a:moveTo>
                      <a:pt x="9598" y="1"/>
                    </a:moveTo>
                    <a:cubicBezTo>
                      <a:pt x="7505" y="1"/>
                      <a:pt x="5411" y="12"/>
                      <a:pt x="3318" y="12"/>
                    </a:cubicBezTo>
                    <a:cubicBezTo>
                      <a:pt x="2760" y="12"/>
                      <a:pt x="2202" y="11"/>
                      <a:pt x="1644" y="9"/>
                    </a:cubicBezTo>
                    <a:cubicBezTo>
                      <a:pt x="1583" y="9"/>
                      <a:pt x="1522" y="9"/>
                      <a:pt x="1461" y="9"/>
                    </a:cubicBezTo>
                    <a:cubicBezTo>
                      <a:pt x="974" y="9"/>
                      <a:pt x="487" y="5"/>
                      <a:pt x="0" y="5"/>
                    </a:cubicBezTo>
                    <a:cubicBezTo>
                      <a:pt x="8" y="65"/>
                      <a:pt x="16" y="126"/>
                      <a:pt x="25" y="186"/>
                    </a:cubicBezTo>
                    <a:cubicBezTo>
                      <a:pt x="144" y="186"/>
                      <a:pt x="263" y="186"/>
                      <a:pt x="382" y="186"/>
                    </a:cubicBezTo>
                    <a:cubicBezTo>
                      <a:pt x="1389" y="186"/>
                      <a:pt x="2395" y="178"/>
                      <a:pt x="3402" y="178"/>
                    </a:cubicBezTo>
                    <a:cubicBezTo>
                      <a:pt x="3927" y="178"/>
                      <a:pt x="4451" y="180"/>
                      <a:pt x="4976" y="187"/>
                    </a:cubicBezTo>
                    <a:cubicBezTo>
                      <a:pt x="5239" y="189"/>
                      <a:pt x="5502" y="190"/>
                      <a:pt x="5765" y="190"/>
                    </a:cubicBezTo>
                    <a:cubicBezTo>
                      <a:pt x="6384" y="190"/>
                      <a:pt x="7003" y="185"/>
                      <a:pt x="7622" y="185"/>
                    </a:cubicBezTo>
                    <a:cubicBezTo>
                      <a:pt x="7995" y="185"/>
                      <a:pt x="8369" y="187"/>
                      <a:pt x="8743" y="193"/>
                    </a:cubicBezTo>
                    <a:cubicBezTo>
                      <a:pt x="8829" y="193"/>
                      <a:pt x="8915" y="193"/>
                      <a:pt x="9001" y="193"/>
                    </a:cubicBezTo>
                    <a:cubicBezTo>
                      <a:pt x="9209" y="193"/>
                      <a:pt x="9417" y="192"/>
                      <a:pt x="9624" y="191"/>
                    </a:cubicBezTo>
                    <a:cubicBezTo>
                      <a:pt x="9616" y="128"/>
                      <a:pt x="9607" y="64"/>
                      <a:pt x="95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0"/>
              <p:cNvSpPr/>
              <p:nvPr/>
            </p:nvSpPr>
            <p:spPr>
              <a:xfrm>
                <a:off x="6502750" y="2626600"/>
                <a:ext cx="240625" cy="4825"/>
              </a:xfrm>
              <a:custGeom>
                <a:rect b="b" l="l" r="r" t="t"/>
                <a:pathLst>
                  <a:path extrusionOk="0" h="193" w="9625">
                    <a:moveTo>
                      <a:pt x="9026" y="0"/>
                    </a:moveTo>
                    <a:cubicBezTo>
                      <a:pt x="8469" y="0"/>
                      <a:pt x="7912" y="4"/>
                      <a:pt x="7354" y="9"/>
                    </a:cubicBezTo>
                    <a:cubicBezTo>
                      <a:pt x="6805" y="7"/>
                      <a:pt x="6256" y="6"/>
                      <a:pt x="5708" y="6"/>
                    </a:cubicBezTo>
                    <a:cubicBezTo>
                      <a:pt x="4291" y="6"/>
                      <a:pt x="2875" y="11"/>
                      <a:pt x="1458" y="11"/>
                    </a:cubicBezTo>
                    <a:cubicBezTo>
                      <a:pt x="972" y="11"/>
                      <a:pt x="486" y="10"/>
                      <a:pt x="0" y="9"/>
                    </a:cubicBezTo>
                    <a:lnTo>
                      <a:pt x="0" y="9"/>
                    </a:lnTo>
                    <a:cubicBezTo>
                      <a:pt x="8" y="68"/>
                      <a:pt x="17" y="127"/>
                      <a:pt x="25" y="185"/>
                    </a:cubicBezTo>
                    <a:cubicBezTo>
                      <a:pt x="1113" y="183"/>
                      <a:pt x="2201" y="182"/>
                      <a:pt x="3290" y="182"/>
                    </a:cubicBezTo>
                    <a:cubicBezTo>
                      <a:pt x="5104" y="182"/>
                      <a:pt x="6918" y="185"/>
                      <a:pt x="8732" y="192"/>
                    </a:cubicBezTo>
                    <a:cubicBezTo>
                      <a:pt x="8786" y="193"/>
                      <a:pt x="8841" y="193"/>
                      <a:pt x="8895" y="193"/>
                    </a:cubicBezTo>
                    <a:cubicBezTo>
                      <a:pt x="9138" y="193"/>
                      <a:pt x="9381" y="191"/>
                      <a:pt x="9624" y="189"/>
                    </a:cubicBezTo>
                    <a:lnTo>
                      <a:pt x="9598" y="2"/>
                    </a:lnTo>
                    <a:cubicBezTo>
                      <a:pt x="9407" y="1"/>
                      <a:pt x="9217" y="0"/>
                      <a:pt x="9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0"/>
              <p:cNvSpPr/>
              <p:nvPr/>
            </p:nvSpPr>
            <p:spPr>
              <a:xfrm>
                <a:off x="6484275" y="2492025"/>
                <a:ext cx="240925" cy="4825"/>
              </a:xfrm>
              <a:custGeom>
                <a:rect b="b" l="l" r="r" t="t"/>
                <a:pathLst>
                  <a:path extrusionOk="0" h="193" w="9637">
                    <a:moveTo>
                      <a:pt x="9610" y="0"/>
                    </a:moveTo>
                    <a:cubicBezTo>
                      <a:pt x="7401" y="4"/>
                      <a:pt x="5193" y="10"/>
                      <a:pt x="2984" y="10"/>
                    </a:cubicBezTo>
                    <a:cubicBezTo>
                      <a:pt x="2014" y="10"/>
                      <a:pt x="1043" y="9"/>
                      <a:pt x="72" y="6"/>
                    </a:cubicBezTo>
                    <a:cubicBezTo>
                      <a:pt x="48" y="7"/>
                      <a:pt x="25" y="7"/>
                      <a:pt x="0" y="7"/>
                    </a:cubicBezTo>
                    <a:cubicBezTo>
                      <a:pt x="8" y="66"/>
                      <a:pt x="16" y="126"/>
                      <a:pt x="26" y="185"/>
                    </a:cubicBezTo>
                    <a:lnTo>
                      <a:pt x="310" y="185"/>
                    </a:lnTo>
                    <a:cubicBezTo>
                      <a:pt x="1366" y="183"/>
                      <a:pt x="2422" y="182"/>
                      <a:pt x="3478" y="182"/>
                    </a:cubicBezTo>
                    <a:cubicBezTo>
                      <a:pt x="5452" y="182"/>
                      <a:pt x="7426" y="185"/>
                      <a:pt x="9400" y="193"/>
                    </a:cubicBezTo>
                    <a:lnTo>
                      <a:pt x="9637" y="193"/>
                    </a:lnTo>
                    <a:cubicBezTo>
                      <a:pt x="9628" y="128"/>
                      <a:pt x="9619" y="65"/>
                      <a:pt x="9609" y="1"/>
                    </a:cubicBezTo>
                    <a:lnTo>
                      <a:pt x="9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0"/>
              <p:cNvSpPr/>
              <p:nvPr/>
            </p:nvSpPr>
            <p:spPr>
              <a:xfrm>
                <a:off x="6478025" y="2446775"/>
                <a:ext cx="240825" cy="4850"/>
              </a:xfrm>
              <a:custGeom>
                <a:rect b="b" l="l" r="r" t="t"/>
                <a:pathLst>
                  <a:path extrusionOk="0" h="194" w="9633">
                    <a:moveTo>
                      <a:pt x="9437" y="0"/>
                    </a:moveTo>
                    <a:cubicBezTo>
                      <a:pt x="8858" y="0"/>
                      <a:pt x="8279" y="5"/>
                      <a:pt x="7699" y="9"/>
                    </a:cubicBezTo>
                    <a:cubicBezTo>
                      <a:pt x="7283" y="5"/>
                      <a:pt x="6868" y="3"/>
                      <a:pt x="6452" y="3"/>
                    </a:cubicBezTo>
                    <a:cubicBezTo>
                      <a:pt x="5521" y="3"/>
                      <a:pt x="4589" y="11"/>
                      <a:pt x="3658" y="15"/>
                    </a:cubicBezTo>
                    <a:cubicBezTo>
                      <a:pt x="2469" y="9"/>
                      <a:pt x="1279" y="6"/>
                      <a:pt x="90" y="6"/>
                    </a:cubicBezTo>
                    <a:lnTo>
                      <a:pt x="1" y="6"/>
                    </a:lnTo>
                    <a:cubicBezTo>
                      <a:pt x="9" y="66"/>
                      <a:pt x="17" y="126"/>
                      <a:pt x="25" y="185"/>
                    </a:cubicBezTo>
                    <a:lnTo>
                      <a:pt x="463" y="185"/>
                    </a:lnTo>
                    <a:cubicBezTo>
                      <a:pt x="1471" y="183"/>
                      <a:pt x="2479" y="182"/>
                      <a:pt x="3487" y="182"/>
                    </a:cubicBezTo>
                    <a:cubicBezTo>
                      <a:pt x="5324" y="182"/>
                      <a:pt x="7162" y="185"/>
                      <a:pt x="8999" y="192"/>
                    </a:cubicBezTo>
                    <a:cubicBezTo>
                      <a:pt x="9105" y="193"/>
                      <a:pt x="9210" y="193"/>
                      <a:pt x="9316" y="193"/>
                    </a:cubicBezTo>
                    <a:cubicBezTo>
                      <a:pt x="9422" y="193"/>
                      <a:pt x="9527" y="193"/>
                      <a:pt x="9633" y="192"/>
                    </a:cubicBezTo>
                    <a:cubicBezTo>
                      <a:pt x="9624" y="129"/>
                      <a:pt x="9614" y="64"/>
                      <a:pt x="9606" y="0"/>
                    </a:cubicBezTo>
                    <a:cubicBezTo>
                      <a:pt x="9550" y="0"/>
                      <a:pt x="9494" y="0"/>
                      <a:pt x="9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0"/>
              <p:cNvSpPr/>
              <p:nvPr/>
            </p:nvSpPr>
            <p:spPr>
              <a:xfrm>
                <a:off x="6696200" y="2316825"/>
                <a:ext cx="39450" cy="4600"/>
              </a:xfrm>
              <a:custGeom>
                <a:rect b="b" l="l" r="r" t="t"/>
                <a:pathLst>
                  <a:path extrusionOk="0" h="184" w="1578">
                    <a:moveTo>
                      <a:pt x="1554" y="1"/>
                    </a:moveTo>
                    <a:cubicBezTo>
                      <a:pt x="1036" y="3"/>
                      <a:pt x="518" y="9"/>
                      <a:pt x="1" y="12"/>
                    </a:cubicBezTo>
                    <a:cubicBezTo>
                      <a:pt x="8" y="65"/>
                      <a:pt x="16" y="119"/>
                      <a:pt x="23" y="172"/>
                    </a:cubicBezTo>
                    <a:cubicBezTo>
                      <a:pt x="541" y="174"/>
                      <a:pt x="1060" y="180"/>
                      <a:pt x="1578" y="183"/>
                    </a:cubicBezTo>
                    <a:cubicBezTo>
                      <a:pt x="1570" y="122"/>
                      <a:pt x="1562" y="62"/>
                      <a:pt x="1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0"/>
              <p:cNvSpPr/>
              <p:nvPr/>
            </p:nvSpPr>
            <p:spPr>
              <a:xfrm>
                <a:off x="6425650" y="2314975"/>
                <a:ext cx="40050" cy="6700"/>
              </a:xfrm>
              <a:custGeom>
                <a:rect b="b" l="l" r="r" t="t"/>
                <a:pathLst>
                  <a:path extrusionOk="0" h="268" w="1602">
                    <a:moveTo>
                      <a:pt x="1492" y="1"/>
                    </a:moveTo>
                    <a:cubicBezTo>
                      <a:pt x="1039" y="24"/>
                      <a:pt x="592" y="76"/>
                      <a:pt x="139" y="89"/>
                    </a:cubicBezTo>
                    <a:cubicBezTo>
                      <a:pt x="134" y="88"/>
                      <a:pt x="129" y="88"/>
                      <a:pt x="124" y="88"/>
                    </a:cubicBezTo>
                    <a:cubicBezTo>
                      <a:pt x="0" y="88"/>
                      <a:pt x="0" y="267"/>
                      <a:pt x="124" y="267"/>
                    </a:cubicBezTo>
                    <a:cubicBezTo>
                      <a:pt x="129" y="267"/>
                      <a:pt x="134" y="267"/>
                      <a:pt x="139" y="266"/>
                    </a:cubicBezTo>
                    <a:cubicBezTo>
                      <a:pt x="594" y="257"/>
                      <a:pt x="1033" y="201"/>
                      <a:pt x="1492" y="179"/>
                    </a:cubicBezTo>
                    <a:cubicBezTo>
                      <a:pt x="1602" y="175"/>
                      <a:pt x="1600" y="3"/>
                      <a:pt x="1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0" name="Google Shape;1020;p10"/>
          <p:cNvGrpSpPr/>
          <p:nvPr/>
        </p:nvGrpSpPr>
        <p:grpSpPr>
          <a:xfrm>
            <a:off x="7248054" y="2957540"/>
            <a:ext cx="840544" cy="1723600"/>
            <a:chOff x="5452000" y="2815475"/>
            <a:chExt cx="549375" cy="1116900"/>
          </a:xfrm>
        </p:grpSpPr>
        <p:sp>
          <p:nvSpPr>
            <p:cNvPr id="1021" name="Google Shape;1021;p10"/>
            <p:cNvSpPr/>
            <p:nvPr/>
          </p:nvSpPr>
          <p:spPr>
            <a:xfrm>
              <a:off x="5479075" y="3045750"/>
              <a:ext cx="487450" cy="520450"/>
            </a:xfrm>
            <a:custGeom>
              <a:rect b="b" l="l" r="r" t="t"/>
              <a:pathLst>
                <a:path extrusionOk="0" h="20818" w="19498">
                  <a:moveTo>
                    <a:pt x="8785" y="0"/>
                  </a:moveTo>
                  <a:cubicBezTo>
                    <a:pt x="8482" y="0"/>
                    <a:pt x="8184" y="24"/>
                    <a:pt x="7880" y="56"/>
                  </a:cubicBezTo>
                  <a:cubicBezTo>
                    <a:pt x="7399" y="110"/>
                    <a:pt x="6940" y="175"/>
                    <a:pt x="6474" y="293"/>
                  </a:cubicBezTo>
                  <a:cubicBezTo>
                    <a:pt x="6467" y="294"/>
                    <a:pt x="6460" y="294"/>
                    <a:pt x="6453" y="294"/>
                  </a:cubicBezTo>
                  <a:cubicBezTo>
                    <a:pt x="6448" y="294"/>
                    <a:pt x="6443" y="294"/>
                    <a:pt x="6438" y="294"/>
                  </a:cubicBezTo>
                  <a:cubicBezTo>
                    <a:pt x="6319" y="325"/>
                    <a:pt x="6200" y="356"/>
                    <a:pt x="6082" y="390"/>
                  </a:cubicBezTo>
                  <a:cubicBezTo>
                    <a:pt x="5587" y="544"/>
                    <a:pt x="5027" y="636"/>
                    <a:pt x="4666" y="1042"/>
                  </a:cubicBezTo>
                  <a:cubicBezTo>
                    <a:pt x="4353" y="1384"/>
                    <a:pt x="4171" y="1819"/>
                    <a:pt x="4005" y="2244"/>
                  </a:cubicBezTo>
                  <a:cubicBezTo>
                    <a:pt x="3825" y="2701"/>
                    <a:pt x="3635" y="3155"/>
                    <a:pt x="3476" y="3621"/>
                  </a:cubicBezTo>
                  <a:cubicBezTo>
                    <a:pt x="3332" y="4063"/>
                    <a:pt x="3198" y="4510"/>
                    <a:pt x="3055" y="4952"/>
                  </a:cubicBezTo>
                  <a:cubicBezTo>
                    <a:pt x="3050" y="4967"/>
                    <a:pt x="3044" y="4982"/>
                    <a:pt x="3040" y="4997"/>
                  </a:cubicBezTo>
                  <a:cubicBezTo>
                    <a:pt x="3030" y="5025"/>
                    <a:pt x="3020" y="5054"/>
                    <a:pt x="3011" y="5081"/>
                  </a:cubicBezTo>
                  <a:cubicBezTo>
                    <a:pt x="2762" y="5802"/>
                    <a:pt x="2496" y="6516"/>
                    <a:pt x="2320" y="7258"/>
                  </a:cubicBezTo>
                  <a:cubicBezTo>
                    <a:pt x="2129" y="8003"/>
                    <a:pt x="1946" y="8750"/>
                    <a:pt x="1714" y="9483"/>
                  </a:cubicBezTo>
                  <a:cubicBezTo>
                    <a:pt x="1674" y="9621"/>
                    <a:pt x="1638" y="9759"/>
                    <a:pt x="1597" y="9896"/>
                  </a:cubicBezTo>
                  <a:cubicBezTo>
                    <a:pt x="1578" y="9959"/>
                    <a:pt x="1563" y="10025"/>
                    <a:pt x="1530" y="10083"/>
                  </a:cubicBezTo>
                  <a:cubicBezTo>
                    <a:pt x="1516" y="10107"/>
                    <a:pt x="1492" y="10121"/>
                    <a:pt x="1467" y="10121"/>
                  </a:cubicBezTo>
                  <a:cubicBezTo>
                    <a:pt x="1455" y="10121"/>
                    <a:pt x="1442" y="10118"/>
                    <a:pt x="1431" y="10111"/>
                  </a:cubicBezTo>
                  <a:cubicBezTo>
                    <a:pt x="1362" y="10063"/>
                    <a:pt x="1414" y="9995"/>
                    <a:pt x="1432" y="9935"/>
                  </a:cubicBezTo>
                  <a:cubicBezTo>
                    <a:pt x="1549" y="9520"/>
                    <a:pt x="1671" y="9108"/>
                    <a:pt x="1776" y="8690"/>
                  </a:cubicBezTo>
                  <a:cubicBezTo>
                    <a:pt x="1961" y="7930"/>
                    <a:pt x="2140" y="7167"/>
                    <a:pt x="2371" y="6419"/>
                  </a:cubicBezTo>
                  <a:cubicBezTo>
                    <a:pt x="2522" y="5963"/>
                    <a:pt x="2692" y="5512"/>
                    <a:pt x="2839" y="5055"/>
                  </a:cubicBezTo>
                  <a:cubicBezTo>
                    <a:pt x="2849" y="5021"/>
                    <a:pt x="2859" y="4988"/>
                    <a:pt x="2870" y="4954"/>
                  </a:cubicBezTo>
                  <a:cubicBezTo>
                    <a:pt x="2843" y="4891"/>
                    <a:pt x="2820" y="4826"/>
                    <a:pt x="2793" y="4764"/>
                  </a:cubicBezTo>
                  <a:cubicBezTo>
                    <a:pt x="2758" y="4692"/>
                    <a:pt x="2715" y="4624"/>
                    <a:pt x="2665" y="4563"/>
                  </a:cubicBezTo>
                  <a:cubicBezTo>
                    <a:pt x="2605" y="4486"/>
                    <a:pt x="2486" y="4458"/>
                    <a:pt x="2345" y="4458"/>
                  </a:cubicBezTo>
                  <a:cubicBezTo>
                    <a:pt x="2316" y="4458"/>
                    <a:pt x="2286" y="4459"/>
                    <a:pt x="2256" y="4461"/>
                  </a:cubicBezTo>
                  <a:cubicBezTo>
                    <a:pt x="2244" y="4462"/>
                    <a:pt x="2234" y="4464"/>
                    <a:pt x="2222" y="4465"/>
                  </a:cubicBezTo>
                  <a:lnTo>
                    <a:pt x="2217" y="4465"/>
                  </a:lnTo>
                  <a:cubicBezTo>
                    <a:pt x="2207" y="4466"/>
                    <a:pt x="2197" y="4467"/>
                    <a:pt x="2186" y="4468"/>
                  </a:cubicBezTo>
                  <a:cubicBezTo>
                    <a:pt x="2174" y="4469"/>
                    <a:pt x="2162" y="4471"/>
                    <a:pt x="2150" y="4473"/>
                  </a:cubicBezTo>
                  <a:cubicBezTo>
                    <a:pt x="2142" y="4474"/>
                    <a:pt x="2133" y="4475"/>
                    <a:pt x="2125" y="4476"/>
                  </a:cubicBezTo>
                  <a:cubicBezTo>
                    <a:pt x="2122" y="4476"/>
                    <a:pt x="2118" y="4477"/>
                    <a:pt x="2115" y="4477"/>
                  </a:cubicBezTo>
                  <a:cubicBezTo>
                    <a:pt x="1909" y="4510"/>
                    <a:pt x="1702" y="4572"/>
                    <a:pt x="1592" y="4609"/>
                  </a:cubicBezTo>
                  <a:cubicBezTo>
                    <a:pt x="1157" y="4786"/>
                    <a:pt x="757" y="5036"/>
                    <a:pt x="376" y="5308"/>
                  </a:cubicBezTo>
                  <a:cubicBezTo>
                    <a:pt x="356" y="5322"/>
                    <a:pt x="336" y="5335"/>
                    <a:pt x="317" y="5349"/>
                  </a:cubicBezTo>
                  <a:cubicBezTo>
                    <a:pt x="311" y="5354"/>
                    <a:pt x="304" y="5359"/>
                    <a:pt x="298" y="5363"/>
                  </a:cubicBezTo>
                  <a:cubicBezTo>
                    <a:pt x="247" y="5400"/>
                    <a:pt x="197" y="5437"/>
                    <a:pt x="147" y="5474"/>
                  </a:cubicBezTo>
                  <a:cubicBezTo>
                    <a:pt x="0" y="5628"/>
                    <a:pt x="70" y="5930"/>
                    <a:pt x="75" y="6125"/>
                  </a:cubicBezTo>
                  <a:cubicBezTo>
                    <a:pt x="96" y="6349"/>
                    <a:pt x="123" y="6573"/>
                    <a:pt x="153" y="6797"/>
                  </a:cubicBezTo>
                  <a:cubicBezTo>
                    <a:pt x="294" y="7706"/>
                    <a:pt x="356" y="8627"/>
                    <a:pt x="521" y="9532"/>
                  </a:cubicBezTo>
                  <a:cubicBezTo>
                    <a:pt x="602" y="9963"/>
                    <a:pt x="729" y="10383"/>
                    <a:pt x="863" y="10800"/>
                  </a:cubicBezTo>
                  <a:cubicBezTo>
                    <a:pt x="1036" y="11277"/>
                    <a:pt x="1171" y="11782"/>
                    <a:pt x="1478" y="12194"/>
                  </a:cubicBezTo>
                  <a:cubicBezTo>
                    <a:pt x="1534" y="12253"/>
                    <a:pt x="1596" y="12313"/>
                    <a:pt x="1664" y="12370"/>
                  </a:cubicBezTo>
                  <a:cubicBezTo>
                    <a:pt x="1669" y="12370"/>
                    <a:pt x="1673" y="12369"/>
                    <a:pt x="1678" y="12369"/>
                  </a:cubicBezTo>
                  <a:cubicBezTo>
                    <a:pt x="1689" y="12369"/>
                    <a:pt x="1700" y="12372"/>
                    <a:pt x="1710" y="12377"/>
                  </a:cubicBezTo>
                  <a:cubicBezTo>
                    <a:pt x="2060" y="12623"/>
                    <a:pt x="2293" y="12764"/>
                    <a:pt x="2677" y="12764"/>
                  </a:cubicBezTo>
                  <a:cubicBezTo>
                    <a:pt x="2745" y="12764"/>
                    <a:pt x="2818" y="12759"/>
                    <a:pt x="2898" y="12750"/>
                  </a:cubicBezTo>
                  <a:cubicBezTo>
                    <a:pt x="3246" y="12704"/>
                    <a:pt x="3570" y="12561"/>
                    <a:pt x="3860" y="12366"/>
                  </a:cubicBezTo>
                  <a:cubicBezTo>
                    <a:pt x="3878" y="12355"/>
                    <a:pt x="3896" y="12344"/>
                    <a:pt x="3914" y="12334"/>
                  </a:cubicBezTo>
                  <a:cubicBezTo>
                    <a:pt x="3925" y="12325"/>
                    <a:pt x="3937" y="12318"/>
                    <a:pt x="3948" y="12312"/>
                  </a:cubicBezTo>
                  <a:cubicBezTo>
                    <a:pt x="3950" y="12309"/>
                    <a:pt x="3952" y="12308"/>
                    <a:pt x="3953" y="12307"/>
                  </a:cubicBezTo>
                  <a:cubicBezTo>
                    <a:pt x="3965" y="12300"/>
                    <a:pt x="3975" y="12293"/>
                    <a:pt x="3985" y="12285"/>
                  </a:cubicBezTo>
                  <a:cubicBezTo>
                    <a:pt x="3988" y="12284"/>
                    <a:pt x="3989" y="12284"/>
                    <a:pt x="3990" y="12283"/>
                  </a:cubicBezTo>
                  <a:cubicBezTo>
                    <a:pt x="3999" y="12276"/>
                    <a:pt x="4007" y="12270"/>
                    <a:pt x="4017" y="12264"/>
                  </a:cubicBezTo>
                  <a:cubicBezTo>
                    <a:pt x="4030" y="12254"/>
                    <a:pt x="4044" y="12243"/>
                    <a:pt x="4059" y="12232"/>
                  </a:cubicBezTo>
                  <a:cubicBezTo>
                    <a:pt x="4141" y="12170"/>
                    <a:pt x="4220" y="12100"/>
                    <a:pt x="4294" y="12026"/>
                  </a:cubicBezTo>
                  <a:cubicBezTo>
                    <a:pt x="4440" y="11883"/>
                    <a:pt x="4593" y="11746"/>
                    <a:pt x="4716" y="11582"/>
                  </a:cubicBezTo>
                  <a:cubicBezTo>
                    <a:pt x="4793" y="11475"/>
                    <a:pt x="4868" y="11369"/>
                    <a:pt x="4942" y="11262"/>
                  </a:cubicBezTo>
                  <a:cubicBezTo>
                    <a:pt x="5183" y="10934"/>
                    <a:pt x="5364" y="10569"/>
                    <a:pt x="5547" y="10206"/>
                  </a:cubicBezTo>
                  <a:cubicBezTo>
                    <a:pt x="5741" y="9844"/>
                    <a:pt x="5921" y="9473"/>
                    <a:pt x="6109" y="9107"/>
                  </a:cubicBezTo>
                  <a:cubicBezTo>
                    <a:pt x="6270" y="8804"/>
                    <a:pt x="6436" y="8503"/>
                    <a:pt x="6572" y="8189"/>
                  </a:cubicBezTo>
                  <a:cubicBezTo>
                    <a:pt x="6827" y="7634"/>
                    <a:pt x="6983" y="7043"/>
                    <a:pt x="7167" y="6463"/>
                  </a:cubicBezTo>
                  <a:cubicBezTo>
                    <a:pt x="7319" y="6013"/>
                    <a:pt x="7491" y="5570"/>
                    <a:pt x="7596" y="5106"/>
                  </a:cubicBezTo>
                  <a:cubicBezTo>
                    <a:pt x="7725" y="4529"/>
                    <a:pt x="7778" y="3936"/>
                    <a:pt x="7766" y="3345"/>
                  </a:cubicBezTo>
                  <a:cubicBezTo>
                    <a:pt x="7752" y="2877"/>
                    <a:pt x="7696" y="2391"/>
                    <a:pt x="7487" y="1966"/>
                  </a:cubicBezTo>
                  <a:cubicBezTo>
                    <a:pt x="7402" y="1830"/>
                    <a:pt x="7347" y="1674"/>
                    <a:pt x="7247" y="1549"/>
                  </a:cubicBezTo>
                  <a:cubicBezTo>
                    <a:pt x="7175" y="1475"/>
                    <a:pt x="7087" y="1418"/>
                    <a:pt x="7002" y="1361"/>
                  </a:cubicBezTo>
                  <a:cubicBezTo>
                    <a:pt x="6698" y="1152"/>
                    <a:pt x="6360" y="995"/>
                    <a:pt x="5995" y="995"/>
                  </a:cubicBezTo>
                  <a:cubicBezTo>
                    <a:pt x="5926" y="995"/>
                    <a:pt x="5857" y="1000"/>
                    <a:pt x="5787" y="1012"/>
                  </a:cubicBezTo>
                  <a:cubicBezTo>
                    <a:pt x="5689" y="1024"/>
                    <a:pt x="5589" y="1034"/>
                    <a:pt x="5498" y="1044"/>
                  </a:cubicBezTo>
                  <a:cubicBezTo>
                    <a:pt x="5487" y="1045"/>
                    <a:pt x="5475" y="1047"/>
                    <a:pt x="5464" y="1050"/>
                  </a:cubicBezTo>
                  <a:cubicBezTo>
                    <a:pt x="5458" y="1051"/>
                    <a:pt x="5453" y="1052"/>
                    <a:pt x="5448" y="1052"/>
                  </a:cubicBezTo>
                  <a:cubicBezTo>
                    <a:pt x="5408" y="1052"/>
                    <a:pt x="5374" y="1016"/>
                    <a:pt x="5367" y="978"/>
                  </a:cubicBezTo>
                  <a:cubicBezTo>
                    <a:pt x="5360" y="931"/>
                    <a:pt x="5387" y="887"/>
                    <a:pt x="5433" y="877"/>
                  </a:cubicBezTo>
                  <a:cubicBezTo>
                    <a:pt x="5635" y="851"/>
                    <a:pt x="5837" y="816"/>
                    <a:pt x="6039" y="816"/>
                  </a:cubicBezTo>
                  <a:cubicBezTo>
                    <a:pt x="6145" y="816"/>
                    <a:pt x="6251" y="826"/>
                    <a:pt x="6356" y="851"/>
                  </a:cubicBezTo>
                  <a:cubicBezTo>
                    <a:pt x="6537" y="899"/>
                    <a:pt x="6714" y="968"/>
                    <a:pt x="6876" y="1066"/>
                  </a:cubicBezTo>
                  <a:cubicBezTo>
                    <a:pt x="7041" y="1169"/>
                    <a:pt x="7214" y="1267"/>
                    <a:pt x="7353" y="1403"/>
                  </a:cubicBezTo>
                  <a:cubicBezTo>
                    <a:pt x="7466" y="1518"/>
                    <a:pt x="7514" y="1677"/>
                    <a:pt x="7596" y="1812"/>
                  </a:cubicBezTo>
                  <a:cubicBezTo>
                    <a:pt x="7807" y="2196"/>
                    <a:pt x="7879" y="2636"/>
                    <a:pt x="7907" y="3067"/>
                  </a:cubicBezTo>
                  <a:cubicBezTo>
                    <a:pt x="7936" y="3875"/>
                    <a:pt x="7882" y="4696"/>
                    <a:pt x="7677" y="5479"/>
                  </a:cubicBezTo>
                  <a:cubicBezTo>
                    <a:pt x="7583" y="5844"/>
                    <a:pt x="7450" y="6196"/>
                    <a:pt x="7331" y="6551"/>
                  </a:cubicBezTo>
                  <a:cubicBezTo>
                    <a:pt x="7185" y="7000"/>
                    <a:pt x="7056" y="7453"/>
                    <a:pt x="6878" y="7890"/>
                  </a:cubicBezTo>
                  <a:cubicBezTo>
                    <a:pt x="6601" y="8600"/>
                    <a:pt x="6226" y="9266"/>
                    <a:pt x="5884" y="9947"/>
                  </a:cubicBezTo>
                  <a:cubicBezTo>
                    <a:pt x="5608" y="10440"/>
                    <a:pt x="5365" y="10954"/>
                    <a:pt x="5028" y="11409"/>
                  </a:cubicBezTo>
                  <a:cubicBezTo>
                    <a:pt x="4882" y="11626"/>
                    <a:pt x="4730" y="11839"/>
                    <a:pt x="4539" y="12017"/>
                  </a:cubicBezTo>
                  <a:cubicBezTo>
                    <a:pt x="4393" y="12165"/>
                    <a:pt x="4248" y="12313"/>
                    <a:pt x="4078" y="12432"/>
                  </a:cubicBezTo>
                  <a:cubicBezTo>
                    <a:pt x="4141" y="13091"/>
                    <a:pt x="4198" y="13749"/>
                    <a:pt x="4249" y="14409"/>
                  </a:cubicBezTo>
                  <a:cubicBezTo>
                    <a:pt x="4333" y="15744"/>
                    <a:pt x="4403" y="17080"/>
                    <a:pt x="4558" y="18409"/>
                  </a:cubicBezTo>
                  <a:cubicBezTo>
                    <a:pt x="4638" y="19157"/>
                    <a:pt x="4723" y="19905"/>
                    <a:pt x="4819" y="20651"/>
                  </a:cubicBezTo>
                  <a:cubicBezTo>
                    <a:pt x="5198" y="20718"/>
                    <a:pt x="5581" y="20766"/>
                    <a:pt x="5965" y="20792"/>
                  </a:cubicBezTo>
                  <a:cubicBezTo>
                    <a:pt x="5967" y="20792"/>
                    <a:pt x="5969" y="20793"/>
                    <a:pt x="5972" y="20793"/>
                  </a:cubicBezTo>
                  <a:cubicBezTo>
                    <a:pt x="5998" y="20795"/>
                    <a:pt x="6025" y="20797"/>
                    <a:pt x="6051" y="20798"/>
                  </a:cubicBezTo>
                  <a:cubicBezTo>
                    <a:pt x="6078" y="20799"/>
                    <a:pt x="6106" y="20802"/>
                    <a:pt x="6132" y="20803"/>
                  </a:cubicBezTo>
                  <a:lnTo>
                    <a:pt x="6139" y="20803"/>
                  </a:lnTo>
                  <a:cubicBezTo>
                    <a:pt x="6318" y="20813"/>
                    <a:pt x="6497" y="20817"/>
                    <a:pt x="6677" y="20817"/>
                  </a:cubicBezTo>
                  <a:cubicBezTo>
                    <a:pt x="6789" y="20817"/>
                    <a:pt x="6901" y="20816"/>
                    <a:pt x="7013" y="20812"/>
                  </a:cubicBezTo>
                  <a:cubicBezTo>
                    <a:pt x="8286" y="20783"/>
                    <a:pt x="9550" y="20620"/>
                    <a:pt x="10796" y="20367"/>
                  </a:cubicBezTo>
                  <a:cubicBezTo>
                    <a:pt x="11781" y="20187"/>
                    <a:pt x="12755" y="19948"/>
                    <a:pt x="13709" y="19648"/>
                  </a:cubicBezTo>
                  <a:cubicBezTo>
                    <a:pt x="13764" y="19631"/>
                    <a:pt x="13818" y="19613"/>
                    <a:pt x="13873" y="19596"/>
                  </a:cubicBezTo>
                  <a:cubicBezTo>
                    <a:pt x="14949" y="19248"/>
                    <a:pt x="15997" y="18822"/>
                    <a:pt x="17009" y="18314"/>
                  </a:cubicBezTo>
                  <a:cubicBezTo>
                    <a:pt x="17463" y="18075"/>
                    <a:pt x="17892" y="17794"/>
                    <a:pt x="18308" y="17494"/>
                  </a:cubicBezTo>
                  <a:cubicBezTo>
                    <a:pt x="18314" y="17490"/>
                    <a:pt x="18320" y="17485"/>
                    <a:pt x="18327" y="17480"/>
                  </a:cubicBezTo>
                  <a:cubicBezTo>
                    <a:pt x="18345" y="17467"/>
                    <a:pt x="18364" y="17454"/>
                    <a:pt x="18382" y="17440"/>
                  </a:cubicBezTo>
                  <a:cubicBezTo>
                    <a:pt x="18417" y="17415"/>
                    <a:pt x="18451" y="17389"/>
                    <a:pt x="18485" y="17364"/>
                  </a:cubicBezTo>
                  <a:cubicBezTo>
                    <a:pt x="18829" y="17109"/>
                    <a:pt x="19164" y="16842"/>
                    <a:pt x="19498" y="16576"/>
                  </a:cubicBezTo>
                  <a:cubicBezTo>
                    <a:pt x="19413" y="16342"/>
                    <a:pt x="19331" y="16106"/>
                    <a:pt x="19249" y="15872"/>
                  </a:cubicBezTo>
                  <a:lnTo>
                    <a:pt x="19249" y="15871"/>
                  </a:lnTo>
                  <a:cubicBezTo>
                    <a:pt x="19104" y="15455"/>
                    <a:pt x="18965" y="15036"/>
                    <a:pt x="18828" y="14617"/>
                  </a:cubicBezTo>
                  <a:cubicBezTo>
                    <a:pt x="18391" y="13289"/>
                    <a:pt x="17979" y="11950"/>
                    <a:pt x="17464" y="10650"/>
                  </a:cubicBezTo>
                  <a:cubicBezTo>
                    <a:pt x="17012" y="9548"/>
                    <a:pt x="16542" y="8455"/>
                    <a:pt x="16074" y="7360"/>
                  </a:cubicBezTo>
                  <a:cubicBezTo>
                    <a:pt x="15781" y="6695"/>
                    <a:pt x="15443" y="6050"/>
                    <a:pt x="15119" y="5400"/>
                  </a:cubicBezTo>
                  <a:cubicBezTo>
                    <a:pt x="14705" y="4573"/>
                    <a:pt x="14301" y="3740"/>
                    <a:pt x="13866" y="2929"/>
                  </a:cubicBezTo>
                  <a:cubicBezTo>
                    <a:pt x="13726" y="2663"/>
                    <a:pt x="13570" y="2408"/>
                    <a:pt x="13406" y="2158"/>
                  </a:cubicBezTo>
                  <a:cubicBezTo>
                    <a:pt x="13359" y="2081"/>
                    <a:pt x="13261" y="1983"/>
                    <a:pt x="13366" y="1915"/>
                  </a:cubicBezTo>
                  <a:cubicBezTo>
                    <a:pt x="13378" y="1910"/>
                    <a:pt x="13389" y="1908"/>
                    <a:pt x="13400" y="1908"/>
                  </a:cubicBezTo>
                  <a:cubicBezTo>
                    <a:pt x="13461" y="1908"/>
                    <a:pt x="13493" y="1985"/>
                    <a:pt x="13527" y="2032"/>
                  </a:cubicBezTo>
                  <a:cubicBezTo>
                    <a:pt x="13703" y="2302"/>
                    <a:pt x="13868" y="2578"/>
                    <a:pt x="14018" y="2863"/>
                  </a:cubicBezTo>
                  <a:cubicBezTo>
                    <a:pt x="14853" y="4524"/>
                    <a:pt x="15745" y="6157"/>
                    <a:pt x="16486" y="7862"/>
                  </a:cubicBezTo>
                  <a:cubicBezTo>
                    <a:pt x="16576" y="8068"/>
                    <a:pt x="16666" y="8273"/>
                    <a:pt x="16753" y="8479"/>
                  </a:cubicBezTo>
                  <a:lnTo>
                    <a:pt x="16754" y="8479"/>
                  </a:lnTo>
                  <a:cubicBezTo>
                    <a:pt x="16761" y="8477"/>
                    <a:pt x="16768" y="8475"/>
                    <a:pt x="16775" y="8473"/>
                  </a:cubicBezTo>
                  <a:cubicBezTo>
                    <a:pt x="16845" y="8443"/>
                    <a:pt x="16921" y="8418"/>
                    <a:pt x="16978" y="8364"/>
                  </a:cubicBezTo>
                  <a:cubicBezTo>
                    <a:pt x="17112" y="8170"/>
                    <a:pt x="17181" y="7933"/>
                    <a:pt x="17228" y="7703"/>
                  </a:cubicBezTo>
                  <a:cubicBezTo>
                    <a:pt x="17293" y="7322"/>
                    <a:pt x="17230" y="6934"/>
                    <a:pt x="17119" y="6566"/>
                  </a:cubicBezTo>
                  <a:cubicBezTo>
                    <a:pt x="16828" y="5595"/>
                    <a:pt x="16271" y="4729"/>
                    <a:pt x="15645" y="3942"/>
                  </a:cubicBezTo>
                  <a:cubicBezTo>
                    <a:pt x="14863" y="2919"/>
                    <a:pt x="13899" y="2047"/>
                    <a:pt x="12883" y="1267"/>
                  </a:cubicBezTo>
                  <a:cubicBezTo>
                    <a:pt x="12877" y="1258"/>
                    <a:pt x="12874" y="1249"/>
                    <a:pt x="12871" y="1238"/>
                  </a:cubicBezTo>
                  <a:cubicBezTo>
                    <a:pt x="12460" y="914"/>
                    <a:pt x="11975" y="693"/>
                    <a:pt x="11487" y="510"/>
                  </a:cubicBezTo>
                  <a:cubicBezTo>
                    <a:pt x="10702" y="217"/>
                    <a:pt x="9876" y="34"/>
                    <a:pt x="9039" y="6"/>
                  </a:cubicBezTo>
                  <a:cubicBezTo>
                    <a:pt x="8954" y="2"/>
                    <a:pt x="8869" y="0"/>
                    <a:pt x="8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5581325" y="2903050"/>
              <a:ext cx="146125" cy="123850"/>
            </a:xfrm>
            <a:custGeom>
              <a:rect b="b" l="l" r="r" t="t"/>
              <a:pathLst>
                <a:path extrusionOk="0" h="4954" w="5845">
                  <a:moveTo>
                    <a:pt x="4400" y="0"/>
                  </a:moveTo>
                  <a:cubicBezTo>
                    <a:pt x="4157" y="5"/>
                    <a:pt x="3912" y="9"/>
                    <a:pt x="3667" y="15"/>
                  </a:cubicBezTo>
                  <a:cubicBezTo>
                    <a:pt x="3391" y="22"/>
                    <a:pt x="3114" y="29"/>
                    <a:pt x="2838" y="38"/>
                  </a:cubicBezTo>
                  <a:cubicBezTo>
                    <a:pt x="2565" y="46"/>
                    <a:pt x="2292" y="51"/>
                    <a:pt x="2018" y="57"/>
                  </a:cubicBezTo>
                  <a:cubicBezTo>
                    <a:pt x="1686" y="64"/>
                    <a:pt x="1354" y="71"/>
                    <a:pt x="1021" y="79"/>
                  </a:cubicBezTo>
                  <a:cubicBezTo>
                    <a:pt x="996" y="79"/>
                    <a:pt x="969" y="80"/>
                    <a:pt x="944" y="81"/>
                  </a:cubicBezTo>
                  <a:cubicBezTo>
                    <a:pt x="923" y="456"/>
                    <a:pt x="927" y="834"/>
                    <a:pt x="924" y="1210"/>
                  </a:cubicBezTo>
                  <a:cubicBezTo>
                    <a:pt x="917" y="1407"/>
                    <a:pt x="922" y="1648"/>
                    <a:pt x="748" y="1776"/>
                  </a:cubicBezTo>
                  <a:cubicBezTo>
                    <a:pt x="625" y="1901"/>
                    <a:pt x="0" y="1907"/>
                    <a:pt x="250" y="2171"/>
                  </a:cubicBezTo>
                  <a:cubicBezTo>
                    <a:pt x="400" y="2295"/>
                    <a:pt x="649" y="2254"/>
                    <a:pt x="759" y="2437"/>
                  </a:cubicBezTo>
                  <a:cubicBezTo>
                    <a:pt x="793" y="2484"/>
                    <a:pt x="810" y="2543"/>
                    <a:pt x="824" y="2597"/>
                  </a:cubicBezTo>
                  <a:cubicBezTo>
                    <a:pt x="884" y="2832"/>
                    <a:pt x="909" y="3092"/>
                    <a:pt x="946" y="3324"/>
                  </a:cubicBezTo>
                  <a:cubicBezTo>
                    <a:pt x="1005" y="3684"/>
                    <a:pt x="1167" y="4045"/>
                    <a:pt x="1458" y="4275"/>
                  </a:cubicBezTo>
                  <a:cubicBezTo>
                    <a:pt x="1718" y="4476"/>
                    <a:pt x="2047" y="4498"/>
                    <a:pt x="2360" y="4541"/>
                  </a:cubicBezTo>
                  <a:cubicBezTo>
                    <a:pt x="2658" y="4589"/>
                    <a:pt x="3143" y="4701"/>
                    <a:pt x="3361" y="4927"/>
                  </a:cubicBezTo>
                  <a:cubicBezTo>
                    <a:pt x="3369" y="4935"/>
                    <a:pt x="3376" y="4943"/>
                    <a:pt x="3383" y="4951"/>
                  </a:cubicBezTo>
                  <a:cubicBezTo>
                    <a:pt x="3384" y="4952"/>
                    <a:pt x="3384" y="4952"/>
                    <a:pt x="3384" y="4953"/>
                  </a:cubicBezTo>
                  <a:cubicBezTo>
                    <a:pt x="3660" y="4886"/>
                    <a:pt x="3937" y="4830"/>
                    <a:pt x="4217" y="4783"/>
                  </a:cubicBezTo>
                  <a:cubicBezTo>
                    <a:pt x="4664" y="4710"/>
                    <a:pt x="5118" y="4664"/>
                    <a:pt x="5571" y="4664"/>
                  </a:cubicBezTo>
                  <a:cubicBezTo>
                    <a:pt x="5662" y="4664"/>
                    <a:pt x="5754" y="4666"/>
                    <a:pt x="5845" y="4670"/>
                  </a:cubicBezTo>
                  <a:cubicBezTo>
                    <a:pt x="5833" y="4607"/>
                    <a:pt x="5821" y="4543"/>
                    <a:pt x="5808" y="4480"/>
                  </a:cubicBezTo>
                  <a:cubicBezTo>
                    <a:pt x="5648" y="4489"/>
                    <a:pt x="5488" y="4493"/>
                    <a:pt x="5329" y="4493"/>
                  </a:cubicBezTo>
                  <a:cubicBezTo>
                    <a:pt x="5175" y="4493"/>
                    <a:pt x="5021" y="4489"/>
                    <a:pt x="4867" y="4482"/>
                  </a:cubicBezTo>
                  <a:cubicBezTo>
                    <a:pt x="4582" y="4460"/>
                    <a:pt x="4295" y="4421"/>
                    <a:pt x="4019" y="4346"/>
                  </a:cubicBezTo>
                  <a:cubicBezTo>
                    <a:pt x="3868" y="4297"/>
                    <a:pt x="3729" y="4219"/>
                    <a:pt x="3592" y="4140"/>
                  </a:cubicBezTo>
                  <a:cubicBezTo>
                    <a:pt x="3551" y="4127"/>
                    <a:pt x="3521" y="4092"/>
                    <a:pt x="3524" y="4048"/>
                  </a:cubicBezTo>
                  <a:cubicBezTo>
                    <a:pt x="3519" y="4044"/>
                    <a:pt x="3513" y="4040"/>
                    <a:pt x="3510" y="4035"/>
                  </a:cubicBezTo>
                  <a:cubicBezTo>
                    <a:pt x="3465" y="3979"/>
                    <a:pt x="3510" y="3922"/>
                    <a:pt x="3555" y="3885"/>
                  </a:cubicBezTo>
                  <a:cubicBezTo>
                    <a:pt x="3652" y="3778"/>
                    <a:pt x="3744" y="3664"/>
                    <a:pt x="3819" y="3540"/>
                  </a:cubicBezTo>
                  <a:cubicBezTo>
                    <a:pt x="4033" y="3157"/>
                    <a:pt x="4146" y="2730"/>
                    <a:pt x="4267" y="2312"/>
                  </a:cubicBezTo>
                  <a:cubicBezTo>
                    <a:pt x="4466" y="1632"/>
                    <a:pt x="4513" y="914"/>
                    <a:pt x="4433" y="212"/>
                  </a:cubicBezTo>
                  <a:cubicBezTo>
                    <a:pt x="4422" y="141"/>
                    <a:pt x="4413" y="71"/>
                    <a:pt x="4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5654025" y="3023925"/>
              <a:ext cx="90525" cy="23675"/>
            </a:xfrm>
            <a:custGeom>
              <a:rect b="b" l="l" r="r" t="t"/>
              <a:pathLst>
                <a:path extrusionOk="0" h="947" w="3621">
                  <a:moveTo>
                    <a:pt x="3416" y="38"/>
                  </a:moveTo>
                  <a:cubicBezTo>
                    <a:pt x="3416" y="38"/>
                    <a:pt x="3416" y="39"/>
                    <a:pt x="3416" y="39"/>
                  </a:cubicBezTo>
                  <a:lnTo>
                    <a:pt x="3416" y="39"/>
                  </a:lnTo>
                  <a:cubicBezTo>
                    <a:pt x="3416" y="39"/>
                    <a:pt x="3417" y="38"/>
                    <a:pt x="3417" y="38"/>
                  </a:cubicBezTo>
                  <a:close/>
                  <a:moveTo>
                    <a:pt x="2727" y="0"/>
                  </a:moveTo>
                  <a:cubicBezTo>
                    <a:pt x="2313" y="0"/>
                    <a:pt x="1898" y="38"/>
                    <a:pt x="1489" y="95"/>
                  </a:cubicBezTo>
                  <a:cubicBezTo>
                    <a:pt x="1072" y="163"/>
                    <a:pt x="658" y="251"/>
                    <a:pt x="250" y="359"/>
                  </a:cubicBezTo>
                  <a:cubicBezTo>
                    <a:pt x="167" y="379"/>
                    <a:pt x="83" y="408"/>
                    <a:pt x="0" y="428"/>
                  </a:cubicBezTo>
                  <a:cubicBezTo>
                    <a:pt x="11" y="566"/>
                    <a:pt x="26" y="706"/>
                    <a:pt x="35" y="845"/>
                  </a:cubicBezTo>
                  <a:cubicBezTo>
                    <a:pt x="35" y="851"/>
                    <a:pt x="35" y="860"/>
                    <a:pt x="36" y="868"/>
                  </a:cubicBezTo>
                  <a:cubicBezTo>
                    <a:pt x="48" y="865"/>
                    <a:pt x="59" y="863"/>
                    <a:pt x="71" y="861"/>
                  </a:cubicBezTo>
                  <a:cubicBezTo>
                    <a:pt x="72" y="861"/>
                    <a:pt x="74" y="861"/>
                    <a:pt x="76" y="860"/>
                  </a:cubicBezTo>
                  <a:cubicBezTo>
                    <a:pt x="610" y="767"/>
                    <a:pt x="1150" y="711"/>
                    <a:pt x="1692" y="707"/>
                  </a:cubicBezTo>
                  <a:cubicBezTo>
                    <a:pt x="2341" y="715"/>
                    <a:pt x="2990" y="794"/>
                    <a:pt x="3620" y="946"/>
                  </a:cubicBezTo>
                  <a:cubicBezTo>
                    <a:pt x="3547" y="645"/>
                    <a:pt x="3484" y="341"/>
                    <a:pt x="3416" y="39"/>
                  </a:cubicBezTo>
                  <a:lnTo>
                    <a:pt x="3416" y="39"/>
                  </a:lnTo>
                  <a:cubicBezTo>
                    <a:pt x="3414" y="39"/>
                    <a:pt x="3411" y="39"/>
                    <a:pt x="3409" y="39"/>
                  </a:cubicBezTo>
                  <a:cubicBezTo>
                    <a:pt x="3400" y="39"/>
                    <a:pt x="3391" y="37"/>
                    <a:pt x="3380" y="34"/>
                  </a:cubicBezTo>
                  <a:cubicBezTo>
                    <a:pt x="3303" y="26"/>
                    <a:pt x="3224" y="19"/>
                    <a:pt x="3146" y="14"/>
                  </a:cubicBezTo>
                  <a:cubicBezTo>
                    <a:pt x="3088" y="10"/>
                    <a:pt x="3029" y="7"/>
                    <a:pt x="2970" y="5"/>
                  </a:cubicBezTo>
                  <a:cubicBezTo>
                    <a:pt x="2889" y="2"/>
                    <a:pt x="2808" y="0"/>
                    <a:pt x="2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5587675" y="2819950"/>
              <a:ext cx="216000" cy="191050"/>
            </a:xfrm>
            <a:custGeom>
              <a:rect b="b" l="l" r="r" t="t"/>
              <a:pathLst>
                <a:path extrusionOk="0" h="7642" w="8640">
                  <a:moveTo>
                    <a:pt x="3504" y="0"/>
                  </a:moveTo>
                  <a:cubicBezTo>
                    <a:pt x="3453" y="0"/>
                    <a:pt x="3401" y="1"/>
                    <a:pt x="3349" y="4"/>
                  </a:cubicBezTo>
                  <a:cubicBezTo>
                    <a:pt x="2906" y="62"/>
                    <a:pt x="2476" y="205"/>
                    <a:pt x="2091" y="429"/>
                  </a:cubicBezTo>
                  <a:cubicBezTo>
                    <a:pt x="1744" y="630"/>
                    <a:pt x="1430" y="882"/>
                    <a:pt x="1156" y="1174"/>
                  </a:cubicBezTo>
                  <a:cubicBezTo>
                    <a:pt x="916" y="1425"/>
                    <a:pt x="665" y="1672"/>
                    <a:pt x="498" y="1980"/>
                  </a:cubicBezTo>
                  <a:cubicBezTo>
                    <a:pt x="298" y="2348"/>
                    <a:pt x="138" y="2755"/>
                    <a:pt x="25" y="3155"/>
                  </a:cubicBezTo>
                  <a:cubicBezTo>
                    <a:pt x="17" y="3183"/>
                    <a:pt x="9" y="3212"/>
                    <a:pt x="1" y="3241"/>
                  </a:cubicBezTo>
                  <a:cubicBezTo>
                    <a:pt x="59" y="3240"/>
                    <a:pt x="118" y="3239"/>
                    <a:pt x="176" y="3238"/>
                  </a:cubicBezTo>
                  <a:cubicBezTo>
                    <a:pt x="295" y="3234"/>
                    <a:pt x="415" y="3232"/>
                    <a:pt x="535" y="3230"/>
                  </a:cubicBezTo>
                  <a:lnTo>
                    <a:pt x="578" y="3230"/>
                  </a:lnTo>
                  <a:cubicBezTo>
                    <a:pt x="621" y="3228"/>
                    <a:pt x="662" y="3227"/>
                    <a:pt x="705" y="3227"/>
                  </a:cubicBezTo>
                  <a:cubicBezTo>
                    <a:pt x="935" y="3223"/>
                    <a:pt x="1166" y="3218"/>
                    <a:pt x="1397" y="3213"/>
                  </a:cubicBezTo>
                  <a:cubicBezTo>
                    <a:pt x="1672" y="3208"/>
                    <a:pt x="1946" y="3202"/>
                    <a:pt x="2221" y="3196"/>
                  </a:cubicBezTo>
                  <a:cubicBezTo>
                    <a:pt x="2496" y="3191"/>
                    <a:pt x="2771" y="3188"/>
                    <a:pt x="3046" y="3183"/>
                  </a:cubicBezTo>
                  <a:cubicBezTo>
                    <a:pt x="3400" y="3179"/>
                    <a:pt x="3756" y="3172"/>
                    <a:pt x="4110" y="3165"/>
                  </a:cubicBezTo>
                  <a:cubicBezTo>
                    <a:pt x="4168" y="3164"/>
                    <a:pt x="4226" y="3163"/>
                    <a:pt x="4284" y="3161"/>
                  </a:cubicBezTo>
                  <a:cubicBezTo>
                    <a:pt x="4288" y="3179"/>
                    <a:pt x="4292" y="3197"/>
                    <a:pt x="4296" y="3216"/>
                  </a:cubicBezTo>
                  <a:cubicBezTo>
                    <a:pt x="4299" y="3225"/>
                    <a:pt x="4301" y="3234"/>
                    <a:pt x="4302" y="3243"/>
                  </a:cubicBezTo>
                  <a:cubicBezTo>
                    <a:pt x="4306" y="3256"/>
                    <a:pt x="4308" y="3268"/>
                    <a:pt x="4310" y="3280"/>
                  </a:cubicBezTo>
                  <a:cubicBezTo>
                    <a:pt x="4312" y="3292"/>
                    <a:pt x="4315" y="3303"/>
                    <a:pt x="4316" y="3315"/>
                  </a:cubicBezTo>
                  <a:cubicBezTo>
                    <a:pt x="4317" y="3317"/>
                    <a:pt x="4317" y="3318"/>
                    <a:pt x="4317" y="3321"/>
                  </a:cubicBezTo>
                  <a:cubicBezTo>
                    <a:pt x="4318" y="3323"/>
                    <a:pt x="4318" y="3325"/>
                    <a:pt x="4318" y="3327"/>
                  </a:cubicBezTo>
                  <a:cubicBezTo>
                    <a:pt x="4403" y="3892"/>
                    <a:pt x="4406" y="4473"/>
                    <a:pt x="4317" y="5038"/>
                  </a:cubicBezTo>
                  <a:cubicBezTo>
                    <a:pt x="4266" y="5371"/>
                    <a:pt x="4169" y="5694"/>
                    <a:pt x="4070" y="6015"/>
                  </a:cubicBezTo>
                  <a:cubicBezTo>
                    <a:pt x="3942" y="6396"/>
                    <a:pt x="3825" y="6794"/>
                    <a:pt x="3579" y="7119"/>
                  </a:cubicBezTo>
                  <a:cubicBezTo>
                    <a:pt x="3530" y="7185"/>
                    <a:pt x="3476" y="7251"/>
                    <a:pt x="3419" y="7312"/>
                  </a:cubicBezTo>
                  <a:cubicBezTo>
                    <a:pt x="3547" y="7379"/>
                    <a:pt x="3672" y="7453"/>
                    <a:pt x="3810" y="7498"/>
                  </a:cubicBezTo>
                  <a:cubicBezTo>
                    <a:pt x="4160" y="7591"/>
                    <a:pt x="4525" y="7634"/>
                    <a:pt x="4888" y="7641"/>
                  </a:cubicBezTo>
                  <a:cubicBezTo>
                    <a:pt x="4936" y="7641"/>
                    <a:pt x="4984" y="7642"/>
                    <a:pt x="5033" y="7642"/>
                  </a:cubicBezTo>
                  <a:cubicBezTo>
                    <a:pt x="5194" y="7642"/>
                    <a:pt x="5356" y="7638"/>
                    <a:pt x="5518" y="7630"/>
                  </a:cubicBezTo>
                  <a:cubicBezTo>
                    <a:pt x="5541" y="7629"/>
                    <a:pt x="5563" y="7629"/>
                    <a:pt x="5586" y="7627"/>
                  </a:cubicBezTo>
                  <a:cubicBezTo>
                    <a:pt x="5597" y="7627"/>
                    <a:pt x="5606" y="7626"/>
                    <a:pt x="5616" y="7626"/>
                  </a:cubicBezTo>
                  <a:cubicBezTo>
                    <a:pt x="5639" y="7625"/>
                    <a:pt x="5664" y="7622"/>
                    <a:pt x="5687" y="7621"/>
                  </a:cubicBezTo>
                  <a:cubicBezTo>
                    <a:pt x="5789" y="7614"/>
                    <a:pt x="5891" y="7605"/>
                    <a:pt x="5993" y="7594"/>
                  </a:cubicBezTo>
                  <a:cubicBezTo>
                    <a:pt x="6382" y="7546"/>
                    <a:pt x="6765" y="7455"/>
                    <a:pt x="7144" y="7353"/>
                  </a:cubicBezTo>
                  <a:cubicBezTo>
                    <a:pt x="7515" y="7259"/>
                    <a:pt x="7881" y="7119"/>
                    <a:pt x="8176" y="6871"/>
                  </a:cubicBezTo>
                  <a:cubicBezTo>
                    <a:pt x="8263" y="6798"/>
                    <a:pt x="8346" y="6723"/>
                    <a:pt x="8426" y="6642"/>
                  </a:cubicBezTo>
                  <a:cubicBezTo>
                    <a:pt x="8465" y="6600"/>
                    <a:pt x="8503" y="6558"/>
                    <a:pt x="8539" y="6511"/>
                  </a:cubicBezTo>
                  <a:cubicBezTo>
                    <a:pt x="8552" y="6486"/>
                    <a:pt x="8574" y="6464"/>
                    <a:pt x="8599" y="6454"/>
                  </a:cubicBezTo>
                  <a:cubicBezTo>
                    <a:pt x="8605" y="6345"/>
                    <a:pt x="8608" y="6238"/>
                    <a:pt x="8612" y="6129"/>
                  </a:cubicBezTo>
                  <a:cubicBezTo>
                    <a:pt x="8639" y="5498"/>
                    <a:pt x="8630" y="4884"/>
                    <a:pt x="8577" y="4257"/>
                  </a:cubicBezTo>
                  <a:cubicBezTo>
                    <a:pt x="8500" y="3298"/>
                    <a:pt x="8355" y="2387"/>
                    <a:pt x="7725" y="1624"/>
                  </a:cubicBezTo>
                  <a:cubicBezTo>
                    <a:pt x="7500" y="1294"/>
                    <a:pt x="7194" y="981"/>
                    <a:pt x="6780" y="923"/>
                  </a:cubicBezTo>
                  <a:cubicBezTo>
                    <a:pt x="6729" y="914"/>
                    <a:pt x="6679" y="909"/>
                    <a:pt x="6628" y="909"/>
                  </a:cubicBezTo>
                  <a:cubicBezTo>
                    <a:pt x="6422" y="909"/>
                    <a:pt x="6219" y="982"/>
                    <a:pt x="6038" y="1077"/>
                  </a:cubicBezTo>
                  <a:cubicBezTo>
                    <a:pt x="5988" y="1099"/>
                    <a:pt x="5953" y="1154"/>
                    <a:pt x="5900" y="1161"/>
                  </a:cubicBezTo>
                  <a:cubicBezTo>
                    <a:pt x="5899" y="1161"/>
                    <a:pt x="5897" y="1162"/>
                    <a:pt x="5896" y="1162"/>
                  </a:cubicBezTo>
                  <a:cubicBezTo>
                    <a:pt x="5864" y="1162"/>
                    <a:pt x="5834" y="1139"/>
                    <a:pt x="5822" y="1112"/>
                  </a:cubicBezTo>
                  <a:cubicBezTo>
                    <a:pt x="5806" y="1075"/>
                    <a:pt x="5816" y="1040"/>
                    <a:pt x="5843" y="1007"/>
                  </a:cubicBezTo>
                  <a:cubicBezTo>
                    <a:pt x="5818" y="1004"/>
                    <a:pt x="5795" y="990"/>
                    <a:pt x="5783" y="967"/>
                  </a:cubicBezTo>
                  <a:cubicBezTo>
                    <a:pt x="5410" y="306"/>
                    <a:pt x="4992" y="195"/>
                    <a:pt x="4291" y="77"/>
                  </a:cubicBezTo>
                  <a:cubicBezTo>
                    <a:pt x="4031" y="35"/>
                    <a:pt x="3768" y="0"/>
                    <a:pt x="3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5456325" y="3084150"/>
              <a:ext cx="75350" cy="90375"/>
            </a:xfrm>
            <a:custGeom>
              <a:rect b="b" l="l" r="r" t="t"/>
              <a:pathLst>
                <a:path extrusionOk="0" h="3615" w="3014">
                  <a:moveTo>
                    <a:pt x="1440" y="1"/>
                  </a:moveTo>
                  <a:cubicBezTo>
                    <a:pt x="1251" y="1"/>
                    <a:pt x="1070" y="93"/>
                    <a:pt x="903" y="183"/>
                  </a:cubicBezTo>
                  <a:cubicBezTo>
                    <a:pt x="903" y="186"/>
                    <a:pt x="904" y="190"/>
                    <a:pt x="904" y="193"/>
                  </a:cubicBezTo>
                  <a:cubicBezTo>
                    <a:pt x="781" y="285"/>
                    <a:pt x="663" y="386"/>
                    <a:pt x="542" y="477"/>
                  </a:cubicBezTo>
                  <a:cubicBezTo>
                    <a:pt x="507" y="500"/>
                    <a:pt x="478" y="533"/>
                    <a:pt x="446" y="558"/>
                  </a:cubicBezTo>
                  <a:cubicBezTo>
                    <a:pt x="372" y="708"/>
                    <a:pt x="310" y="863"/>
                    <a:pt x="249" y="1019"/>
                  </a:cubicBezTo>
                  <a:cubicBezTo>
                    <a:pt x="131" y="1355"/>
                    <a:pt x="0" y="1764"/>
                    <a:pt x="132" y="2110"/>
                  </a:cubicBezTo>
                  <a:cubicBezTo>
                    <a:pt x="312" y="2545"/>
                    <a:pt x="626" y="2909"/>
                    <a:pt x="924" y="3268"/>
                  </a:cubicBezTo>
                  <a:cubicBezTo>
                    <a:pt x="1022" y="3385"/>
                    <a:pt x="1124" y="3497"/>
                    <a:pt x="1220" y="3615"/>
                  </a:cubicBezTo>
                  <a:cubicBezTo>
                    <a:pt x="1303" y="3556"/>
                    <a:pt x="1387" y="3498"/>
                    <a:pt x="1470" y="3439"/>
                  </a:cubicBezTo>
                  <a:cubicBezTo>
                    <a:pt x="1935" y="3130"/>
                    <a:pt x="2454" y="2838"/>
                    <a:pt x="3013" y="2766"/>
                  </a:cubicBezTo>
                  <a:cubicBezTo>
                    <a:pt x="3004" y="2453"/>
                    <a:pt x="2958" y="2160"/>
                    <a:pt x="2896" y="1856"/>
                  </a:cubicBezTo>
                  <a:cubicBezTo>
                    <a:pt x="2812" y="1497"/>
                    <a:pt x="2612" y="1183"/>
                    <a:pt x="2418" y="874"/>
                  </a:cubicBezTo>
                  <a:cubicBezTo>
                    <a:pt x="2320" y="737"/>
                    <a:pt x="2047" y="225"/>
                    <a:pt x="1908" y="218"/>
                  </a:cubicBezTo>
                  <a:lnTo>
                    <a:pt x="1908" y="218"/>
                  </a:lnTo>
                  <a:cubicBezTo>
                    <a:pt x="1820" y="412"/>
                    <a:pt x="1965" y="734"/>
                    <a:pt x="2015" y="933"/>
                  </a:cubicBezTo>
                  <a:cubicBezTo>
                    <a:pt x="2051" y="1050"/>
                    <a:pt x="2087" y="1167"/>
                    <a:pt x="2122" y="1282"/>
                  </a:cubicBezTo>
                  <a:cubicBezTo>
                    <a:pt x="2134" y="1325"/>
                    <a:pt x="2114" y="1374"/>
                    <a:pt x="2071" y="1389"/>
                  </a:cubicBezTo>
                  <a:cubicBezTo>
                    <a:pt x="2063" y="1392"/>
                    <a:pt x="2056" y="1393"/>
                    <a:pt x="2048" y="1393"/>
                  </a:cubicBezTo>
                  <a:cubicBezTo>
                    <a:pt x="2036" y="1403"/>
                    <a:pt x="2020" y="1409"/>
                    <a:pt x="2004" y="1409"/>
                  </a:cubicBezTo>
                  <a:cubicBezTo>
                    <a:pt x="1991" y="1409"/>
                    <a:pt x="1977" y="1406"/>
                    <a:pt x="1963" y="1399"/>
                  </a:cubicBezTo>
                  <a:cubicBezTo>
                    <a:pt x="1956" y="1394"/>
                    <a:pt x="1950" y="1389"/>
                    <a:pt x="1943" y="1386"/>
                  </a:cubicBezTo>
                  <a:cubicBezTo>
                    <a:pt x="1939" y="1387"/>
                    <a:pt x="1935" y="1387"/>
                    <a:pt x="1931" y="1387"/>
                  </a:cubicBezTo>
                  <a:cubicBezTo>
                    <a:pt x="1918" y="1387"/>
                    <a:pt x="1904" y="1384"/>
                    <a:pt x="1889" y="1377"/>
                  </a:cubicBezTo>
                  <a:cubicBezTo>
                    <a:pt x="1764" y="1310"/>
                    <a:pt x="1640" y="1239"/>
                    <a:pt x="1529" y="1150"/>
                  </a:cubicBezTo>
                  <a:cubicBezTo>
                    <a:pt x="1452" y="1081"/>
                    <a:pt x="1380" y="1007"/>
                    <a:pt x="1302" y="939"/>
                  </a:cubicBezTo>
                  <a:cubicBezTo>
                    <a:pt x="1184" y="850"/>
                    <a:pt x="1093" y="734"/>
                    <a:pt x="989" y="628"/>
                  </a:cubicBezTo>
                  <a:cubicBezTo>
                    <a:pt x="954" y="601"/>
                    <a:pt x="910" y="576"/>
                    <a:pt x="902" y="529"/>
                  </a:cubicBezTo>
                  <a:cubicBezTo>
                    <a:pt x="895" y="485"/>
                    <a:pt x="922" y="436"/>
                    <a:pt x="969" y="428"/>
                  </a:cubicBezTo>
                  <a:lnTo>
                    <a:pt x="978" y="428"/>
                  </a:lnTo>
                  <a:cubicBezTo>
                    <a:pt x="982" y="425"/>
                    <a:pt x="984" y="424"/>
                    <a:pt x="986" y="422"/>
                  </a:cubicBezTo>
                  <a:cubicBezTo>
                    <a:pt x="989" y="421"/>
                    <a:pt x="992" y="419"/>
                    <a:pt x="995" y="418"/>
                  </a:cubicBezTo>
                  <a:cubicBezTo>
                    <a:pt x="1007" y="411"/>
                    <a:pt x="1020" y="407"/>
                    <a:pt x="1033" y="402"/>
                  </a:cubicBezTo>
                  <a:cubicBezTo>
                    <a:pt x="1192" y="348"/>
                    <a:pt x="1552" y="220"/>
                    <a:pt x="1507" y="5"/>
                  </a:cubicBezTo>
                  <a:cubicBezTo>
                    <a:pt x="1485" y="2"/>
                    <a:pt x="1463" y="1"/>
                    <a:pt x="1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5486250" y="3099075"/>
              <a:ext cx="11475" cy="10450"/>
            </a:xfrm>
            <a:custGeom>
              <a:rect b="b" l="l" r="r" t="t"/>
              <a:pathLst>
                <a:path extrusionOk="0" h="418" w="459">
                  <a:moveTo>
                    <a:pt x="78" y="1"/>
                  </a:moveTo>
                  <a:cubicBezTo>
                    <a:pt x="54" y="1"/>
                    <a:pt x="27" y="4"/>
                    <a:pt x="1" y="5"/>
                  </a:cubicBezTo>
                  <a:cubicBezTo>
                    <a:pt x="4" y="8"/>
                    <a:pt x="9" y="13"/>
                    <a:pt x="12" y="18"/>
                  </a:cubicBezTo>
                  <a:cubicBezTo>
                    <a:pt x="94" y="104"/>
                    <a:pt x="182" y="183"/>
                    <a:pt x="273" y="260"/>
                  </a:cubicBezTo>
                  <a:cubicBezTo>
                    <a:pt x="329" y="314"/>
                    <a:pt x="385" y="369"/>
                    <a:pt x="444" y="417"/>
                  </a:cubicBezTo>
                  <a:cubicBezTo>
                    <a:pt x="444" y="414"/>
                    <a:pt x="444" y="410"/>
                    <a:pt x="443" y="407"/>
                  </a:cubicBezTo>
                  <a:lnTo>
                    <a:pt x="443" y="407"/>
                  </a:lnTo>
                  <a:cubicBezTo>
                    <a:pt x="448" y="410"/>
                    <a:pt x="453" y="413"/>
                    <a:pt x="458" y="416"/>
                  </a:cubicBezTo>
                  <a:cubicBezTo>
                    <a:pt x="458" y="400"/>
                    <a:pt x="457" y="385"/>
                    <a:pt x="453" y="371"/>
                  </a:cubicBezTo>
                  <a:cubicBezTo>
                    <a:pt x="437" y="253"/>
                    <a:pt x="396" y="130"/>
                    <a:pt x="311" y="46"/>
                  </a:cubicBezTo>
                  <a:cubicBezTo>
                    <a:pt x="248" y="7"/>
                    <a:pt x="167" y="7"/>
                    <a:pt x="95" y="1"/>
                  </a:cubicBezTo>
                  <a:cubicBezTo>
                    <a:pt x="90" y="1"/>
                    <a:pt x="84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5479075" y="3045750"/>
              <a:ext cx="487450" cy="520450"/>
            </a:xfrm>
            <a:custGeom>
              <a:rect b="b" l="l" r="r" t="t"/>
              <a:pathLst>
                <a:path extrusionOk="0" h="20818" w="19498">
                  <a:moveTo>
                    <a:pt x="8785" y="0"/>
                  </a:moveTo>
                  <a:cubicBezTo>
                    <a:pt x="8482" y="0"/>
                    <a:pt x="8184" y="24"/>
                    <a:pt x="7880" y="56"/>
                  </a:cubicBezTo>
                  <a:cubicBezTo>
                    <a:pt x="7399" y="110"/>
                    <a:pt x="6940" y="175"/>
                    <a:pt x="6474" y="293"/>
                  </a:cubicBezTo>
                  <a:cubicBezTo>
                    <a:pt x="6467" y="294"/>
                    <a:pt x="6460" y="294"/>
                    <a:pt x="6453" y="294"/>
                  </a:cubicBezTo>
                  <a:cubicBezTo>
                    <a:pt x="6448" y="294"/>
                    <a:pt x="6443" y="294"/>
                    <a:pt x="6438" y="294"/>
                  </a:cubicBezTo>
                  <a:cubicBezTo>
                    <a:pt x="6319" y="325"/>
                    <a:pt x="6200" y="356"/>
                    <a:pt x="6082" y="390"/>
                  </a:cubicBezTo>
                  <a:cubicBezTo>
                    <a:pt x="5587" y="544"/>
                    <a:pt x="5027" y="636"/>
                    <a:pt x="4666" y="1042"/>
                  </a:cubicBezTo>
                  <a:cubicBezTo>
                    <a:pt x="4353" y="1384"/>
                    <a:pt x="4171" y="1819"/>
                    <a:pt x="4005" y="2244"/>
                  </a:cubicBezTo>
                  <a:cubicBezTo>
                    <a:pt x="3825" y="2701"/>
                    <a:pt x="3635" y="3155"/>
                    <a:pt x="3476" y="3621"/>
                  </a:cubicBezTo>
                  <a:cubicBezTo>
                    <a:pt x="3332" y="4063"/>
                    <a:pt x="3198" y="4510"/>
                    <a:pt x="3055" y="4952"/>
                  </a:cubicBezTo>
                  <a:cubicBezTo>
                    <a:pt x="3050" y="4967"/>
                    <a:pt x="3044" y="4982"/>
                    <a:pt x="3040" y="4997"/>
                  </a:cubicBezTo>
                  <a:cubicBezTo>
                    <a:pt x="3030" y="5025"/>
                    <a:pt x="3020" y="5054"/>
                    <a:pt x="3011" y="5081"/>
                  </a:cubicBezTo>
                  <a:cubicBezTo>
                    <a:pt x="2762" y="5802"/>
                    <a:pt x="2496" y="6516"/>
                    <a:pt x="2320" y="7258"/>
                  </a:cubicBezTo>
                  <a:cubicBezTo>
                    <a:pt x="2129" y="8003"/>
                    <a:pt x="1946" y="8750"/>
                    <a:pt x="1714" y="9483"/>
                  </a:cubicBezTo>
                  <a:cubicBezTo>
                    <a:pt x="1674" y="9621"/>
                    <a:pt x="1638" y="9759"/>
                    <a:pt x="1597" y="9896"/>
                  </a:cubicBezTo>
                  <a:cubicBezTo>
                    <a:pt x="1578" y="9959"/>
                    <a:pt x="1563" y="10025"/>
                    <a:pt x="1530" y="10083"/>
                  </a:cubicBezTo>
                  <a:cubicBezTo>
                    <a:pt x="1516" y="10107"/>
                    <a:pt x="1492" y="10121"/>
                    <a:pt x="1467" y="10121"/>
                  </a:cubicBezTo>
                  <a:cubicBezTo>
                    <a:pt x="1455" y="10121"/>
                    <a:pt x="1442" y="10118"/>
                    <a:pt x="1431" y="10111"/>
                  </a:cubicBezTo>
                  <a:cubicBezTo>
                    <a:pt x="1362" y="10063"/>
                    <a:pt x="1414" y="9995"/>
                    <a:pt x="1432" y="9935"/>
                  </a:cubicBezTo>
                  <a:cubicBezTo>
                    <a:pt x="1549" y="9520"/>
                    <a:pt x="1671" y="9108"/>
                    <a:pt x="1776" y="8690"/>
                  </a:cubicBezTo>
                  <a:cubicBezTo>
                    <a:pt x="1961" y="7930"/>
                    <a:pt x="2140" y="7167"/>
                    <a:pt x="2371" y="6419"/>
                  </a:cubicBezTo>
                  <a:cubicBezTo>
                    <a:pt x="2522" y="5963"/>
                    <a:pt x="2692" y="5512"/>
                    <a:pt x="2839" y="5055"/>
                  </a:cubicBezTo>
                  <a:cubicBezTo>
                    <a:pt x="2849" y="5021"/>
                    <a:pt x="2859" y="4988"/>
                    <a:pt x="2870" y="4954"/>
                  </a:cubicBezTo>
                  <a:cubicBezTo>
                    <a:pt x="2843" y="4891"/>
                    <a:pt x="2820" y="4826"/>
                    <a:pt x="2793" y="4764"/>
                  </a:cubicBezTo>
                  <a:cubicBezTo>
                    <a:pt x="2758" y="4692"/>
                    <a:pt x="2715" y="4624"/>
                    <a:pt x="2665" y="4563"/>
                  </a:cubicBezTo>
                  <a:cubicBezTo>
                    <a:pt x="2605" y="4486"/>
                    <a:pt x="2486" y="4458"/>
                    <a:pt x="2345" y="4458"/>
                  </a:cubicBezTo>
                  <a:cubicBezTo>
                    <a:pt x="2316" y="4458"/>
                    <a:pt x="2286" y="4459"/>
                    <a:pt x="2256" y="4461"/>
                  </a:cubicBezTo>
                  <a:cubicBezTo>
                    <a:pt x="2244" y="4462"/>
                    <a:pt x="2234" y="4464"/>
                    <a:pt x="2222" y="4465"/>
                  </a:cubicBezTo>
                  <a:lnTo>
                    <a:pt x="2217" y="4465"/>
                  </a:lnTo>
                  <a:cubicBezTo>
                    <a:pt x="2207" y="4466"/>
                    <a:pt x="2197" y="4467"/>
                    <a:pt x="2186" y="4468"/>
                  </a:cubicBezTo>
                  <a:cubicBezTo>
                    <a:pt x="2174" y="4469"/>
                    <a:pt x="2162" y="4471"/>
                    <a:pt x="2150" y="4473"/>
                  </a:cubicBezTo>
                  <a:cubicBezTo>
                    <a:pt x="2142" y="4474"/>
                    <a:pt x="2133" y="4475"/>
                    <a:pt x="2125" y="4476"/>
                  </a:cubicBezTo>
                  <a:cubicBezTo>
                    <a:pt x="2122" y="4476"/>
                    <a:pt x="2118" y="4477"/>
                    <a:pt x="2115" y="4477"/>
                  </a:cubicBezTo>
                  <a:cubicBezTo>
                    <a:pt x="1909" y="4510"/>
                    <a:pt x="1702" y="4572"/>
                    <a:pt x="1592" y="4609"/>
                  </a:cubicBezTo>
                  <a:cubicBezTo>
                    <a:pt x="1157" y="4786"/>
                    <a:pt x="757" y="5036"/>
                    <a:pt x="376" y="5308"/>
                  </a:cubicBezTo>
                  <a:cubicBezTo>
                    <a:pt x="356" y="5322"/>
                    <a:pt x="336" y="5335"/>
                    <a:pt x="317" y="5349"/>
                  </a:cubicBezTo>
                  <a:cubicBezTo>
                    <a:pt x="311" y="5354"/>
                    <a:pt x="304" y="5359"/>
                    <a:pt x="298" y="5363"/>
                  </a:cubicBezTo>
                  <a:cubicBezTo>
                    <a:pt x="247" y="5400"/>
                    <a:pt x="197" y="5437"/>
                    <a:pt x="147" y="5474"/>
                  </a:cubicBezTo>
                  <a:cubicBezTo>
                    <a:pt x="0" y="5628"/>
                    <a:pt x="70" y="5930"/>
                    <a:pt x="75" y="6125"/>
                  </a:cubicBezTo>
                  <a:cubicBezTo>
                    <a:pt x="96" y="6349"/>
                    <a:pt x="123" y="6573"/>
                    <a:pt x="153" y="6797"/>
                  </a:cubicBezTo>
                  <a:cubicBezTo>
                    <a:pt x="294" y="7706"/>
                    <a:pt x="356" y="8627"/>
                    <a:pt x="521" y="9532"/>
                  </a:cubicBezTo>
                  <a:cubicBezTo>
                    <a:pt x="602" y="9963"/>
                    <a:pt x="729" y="10383"/>
                    <a:pt x="863" y="10800"/>
                  </a:cubicBezTo>
                  <a:cubicBezTo>
                    <a:pt x="1036" y="11277"/>
                    <a:pt x="1171" y="11782"/>
                    <a:pt x="1478" y="12194"/>
                  </a:cubicBezTo>
                  <a:cubicBezTo>
                    <a:pt x="1534" y="12253"/>
                    <a:pt x="1596" y="12313"/>
                    <a:pt x="1664" y="12370"/>
                  </a:cubicBezTo>
                  <a:cubicBezTo>
                    <a:pt x="1669" y="12370"/>
                    <a:pt x="1673" y="12369"/>
                    <a:pt x="1678" y="12369"/>
                  </a:cubicBezTo>
                  <a:cubicBezTo>
                    <a:pt x="1689" y="12369"/>
                    <a:pt x="1700" y="12372"/>
                    <a:pt x="1710" y="12377"/>
                  </a:cubicBezTo>
                  <a:cubicBezTo>
                    <a:pt x="2060" y="12623"/>
                    <a:pt x="2293" y="12764"/>
                    <a:pt x="2677" y="12764"/>
                  </a:cubicBezTo>
                  <a:cubicBezTo>
                    <a:pt x="2745" y="12764"/>
                    <a:pt x="2818" y="12759"/>
                    <a:pt x="2898" y="12750"/>
                  </a:cubicBezTo>
                  <a:cubicBezTo>
                    <a:pt x="3246" y="12704"/>
                    <a:pt x="3570" y="12561"/>
                    <a:pt x="3860" y="12366"/>
                  </a:cubicBezTo>
                  <a:cubicBezTo>
                    <a:pt x="3878" y="12355"/>
                    <a:pt x="3896" y="12344"/>
                    <a:pt x="3914" y="12334"/>
                  </a:cubicBezTo>
                  <a:cubicBezTo>
                    <a:pt x="3925" y="12325"/>
                    <a:pt x="3937" y="12318"/>
                    <a:pt x="3948" y="12312"/>
                  </a:cubicBezTo>
                  <a:cubicBezTo>
                    <a:pt x="3950" y="12309"/>
                    <a:pt x="3952" y="12308"/>
                    <a:pt x="3953" y="12307"/>
                  </a:cubicBezTo>
                  <a:cubicBezTo>
                    <a:pt x="3965" y="12300"/>
                    <a:pt x="3975" y="12293"/>
                    <a:pt x="3985" y="12285"/>
                  </a:cubicBezTo>
                  <a:cubicBezTo>
                    <a:pt x="3988" y="12284"/>
                    <a:pt x="3989" y="12284"/>
                    <a:pt x="3990" y="12283"/>
                  </a:cubicBezTo>
                  <a:cubicBezTo>
                    <a:pt x="3999" y="12276"/>
                    <a:pt x="4007" y="12270"/>
                    <a:pt x="4017" y="12264"/>
                  </a:cubicBezTo>
                  <a:cubicBezTo>
                    <a:pt x="4030" y="12254"/>
                    <a:pt x="4044" y="12243"/>
                    <a:pt x="4059" y="12232"/>
                  </a:cubicBezTo>
                  <a:cubicBezTo>
                    <a:pt x="4141" y="12170"/>
                    <a:pt x="4220" y="12100"/>
                    <a:pt x="4294" y="12026"/>
                  </a:cubicBezTo>
                  <a:cubicBezTo>
                    <a:pt x="4440" y="11883"/>
                    <a:pt x="4593" y="11746"/>
                    <a:pt x="4716" y="11582"/>
                  </a:cubicBezTo>
                  <a:cubicBezTo>
                    <a:pt x="4793" y="11475"/>
                    <a:pt x="4868" y="11369"/>
                    <a:pt x="4942" y="11262"/>
                  </a:cubicBezTo>
                  <a:cubicBezTo>
                    <a:pt x="5183" y="10934"/>
                    <a:pt x="5364" y="10569"/>
                    <a:pt x="5547" y="10206"/>
                  </a:cubicBezTo>
                  <a:cubicBezTo>
                    <a:pt x="5741" y="9844"/>
                    <a:pt x="5921" y="9473"/>
                    <a:pt x="6109" y="9107"/>
                  </a:cubicBezTo>
                  <a:cubicBezTo>
                    <a:pt x="6270" y="8804"/>
                    <a:pt x="6436" y="8503"/>
                    <a:pt x="6572" y="8189"/>
                  </a:cubicBezTo>
                  <a:cubicBezTo>
                    <a:pt x="6827" y="7634"/>
                    <a:pt x="6983" y="7043"/>
                    <a:pt x="7167" y="6463"/>
                  </a:cubicBezTo>
                  <a:cubicBezTo>
                    <a:pt x="7319" y="6013"/>
                    <a:pt x="7491" y="5570"/>
                    <a:pt x="7596" y="5106"/>
                  </a:cubicBezTo>
                  <a:cubicBezTo>
                    <a:pt x="7725" y="4529"/>
                    <a:pt x="7778" y="3936"/>
                    <a:pt x="7766" y="3345"/>
                  </a:cubicBezTo>
                  <a:cubicBezTo>
                    <a:pt x="7752" y="2877"/>
                    <a:pt x="7696" y="2391"/>
                    <a:pt x="7487" y="1966"/>
                  </a:cubicBezTo>
                  <a:cubicBezTo>
                    <a:pt x="7402" y="1830"/>
                    <a:pt x="7347" y="1674"/>
                    <a:pt x="7247" y="1549"/>
                  </a:cubicBezTo>
                  <a:cubicBezTo>
                    <a:pt x="7175" y="1475"/>
                    <a:pt x="7087" y="1418"/>
                    <a:pt x="7002" y="1361"/>
                  </a:cubicBezTo>
                  <a:cubicBezTo>
                    <a:pt x="6698" y="1152"/>
                    <a:pt x="6360" y="995"/>
                    <a:pt x="5995" y="995"/>
                  </a:cubicBezTo>
                  <a:cubicBezTo>
                    <a:pt x="5926" y="995"/>
                    <a:pt x="5857" y="1000"/>
                    <a:pt x="5787" y="1012"/>
                  </a:cubicBezTo>
                  <a:cubicBezTo>
                    <a:pt x="5689" y="1024"/>
                    <a:pt x="5589" y="1034"/>
                    <a:pt x="5498" y="1044"/>
                  </a:cubicBezTo>
                  <a:cubicBezTo>
                    <a:pt x="5487" y="1045"/>
                    <a:pt x="5475" y="1047"/>
                    <a:pt x="5464" y="1050"/>
                  </a:cubicBezTo>
                  <a:cubicBezTo>
                    <a:pt x="5458" y="1051"/>
                    <a:pt x="5453" y="1052"/>
                    <a:pt x="5448" y="1052"/>
                  </a:cubicBezTo>
                  <a:cubicBezTo>
                    <a:pt x="5408" y="1052"/>
                    <a:pt x="5374" y="1016"/>
                    <a:pt x="5367" y="978"/>
                  </a:cubicBezTo>
                  <a:cubicBezTo>
                    <a:pt x="5360" y="931"/>
                    <a:pt x="5387" y="887"/>
                    <a:pt x="5433" y="877"/>
                  </a:cubicBezTo>
                  <a:cubicBezTo>
                    <a:pt x="5635" y="851"/>
                    <a:pt x="5837" y="816"/>
                    <a:pt x="6039" y="816"/>
                  </a:cubicBezTo>
                  <a:cubicBezTo>
                    <a:pt x="6145" y="816"/>
                    <a:pt x="6251" y="826"/>
                    <a:pt x="6356" y="851"/>
                  </a:cubicBezTo>
                  <a:cubicBezTo>
                    <a:pt x="6537" y="899"/>
                    <a:pt x="6714" y="968"/>
                    <a:pt x="6876" y="1066"/>
                  </a:cubicBezTo>
                  <a:cubicBezTo>
                    <a:pt x="7041" y="1169"/>
                    <a:pt x="7214" y="1267"/>
                    <a:pt x="7353" y="1403"/>
                  </a:cubicBezTo>
                  <a:cubicBezTo>
                    <a:pt x="7466" y="1518"/>
                    <a:pt x="7514" y="1677"/>
                    <a:pt x="7596" y="1812"/>
                  </a:cubicBezTo>
                  <a:cubicBezTo>
                    <a:pt x="7807" y="2196"/>
                    <a:pt x="7879" y="2636"/>
                    <a:pt x="7907" y="3067"/>
                  </a:cubicBezTo>
                  <a:cubicBezTo>
                    <a:pt x="7936" y="3875"/>
                    <a:pt x="7882" y="4696"/>
                    <a:pt x="7677" y="5479"/>
                  </a:cubicBezTo>
                  <a:cubicBezTo>
                    <a:pt x="7583" y="5844"/>
                    <a:pt x="7450" y="6196"/>
                    <a:pt x="7331" y="6551"/>
                  </a:cubicBezTo>
                  <a:cubicBezTo>
                    <a:pt x="7185" y="7000"/>
                    <a:pt x="7056" y="7453"/>
                    <a:pt x="6878" y="7890"/>
                  </a:cubicBezTo>
                  <a:cubicBezTo>
                    <a:pt x="6601" y="8600"/>
                    <a:pt x="6226" y="9266"/>
                    <a:pt x="5884" y="9947"/>
                  </a:cubicBezTo>
                  <a:cubicBezTo>
                    <a:pt x="5608" y="10440"/>
                    <a:pt x="5365" y="10954"/>
                    <a:pt x="5028" y="11409"/>
                  </a:cubicBezTo>
                  <a:cubicBezTo>
                    <a:pt x="4882" y="11626"/>
                    <a:pt x="4730" y="11839"/>
                    <a:pt x="4539" y="12017"/>
                  </a:cubicBezTo>
                  <a:cubicBezTo>
                    <a:pt x="4393" y="12165"/>
                    <a:pt x="4248" y="12313"/>
                    <a:pt x="4078" y="12432"/>
                  </a:cubicBezTo>
                  <a:cubicBezTo>
                    <a:pt x="4141" y="13091"/>
                    <a:pt x="4198" y="13749"/>
                    <a:pt x="4249" y="14409"/>
                  </a:cubicBezTo>
                  <a:cubicBezTo>
                    <a:pt x="4333" y="15744"/>
                    <a:pt x="4403" y="17080"/>
                    <a:pt x="4558" y="18409"/>
                  </a:cubicBezTo>
                  <a:cubicBezTo>
                    <a:pt x="4638" y="19157"/>
                    <a:pt x="4723" y="19905"/>
                    <a:pt x="4819" y="20651"/>
                  </a:cubicBezTo>
                  <a:cubicBezTo>
                    <a:pt x="5198" y="20718"/>
                    <a:pt x="5581" y="20766"/>
                    <a:pt x="5965" y="20792"/>
                  </a:cubicBezTo>
                  <a:cubicBezTo>
                    <a:pt x="5967" y="20792"/>
                    <a:pt x="5969" y="20793"/>
                    <a:pt x="5972" y="20793"/>
                  </a:cubicBezTo>
                  <a:cubicBezTo>
                    <a:pt x="5998" y="20795"/>
                    <a:pt x="6025" y="20797"/>
                    <a:pt x="6051" y="20798"/>
                  </a:cubicBezTo>
                  <a:cubicBezTo>
                    <a:pt x="6078" y="20799"/>
                    <a:pt x="6106" y="20802"/>
                    <a:pt x="6132" y="20803"/>
                  </a:cubicBezTo>
                  <a:lnTo>
                    <a:pt x="6139" y="20803"/>
                  </a:lnTo>
                  <a:cubicBezTo>
                    <a:pt x="6318" y="20813"/>
                    <a:pt x="6497" y="20817"/>
                    <a:pt x="6677" y="20817"/>
                  </a:cubicBezTo>
                  <a:cubicBezTo>
                    <a:pt x="6789" y="20817"/>
                    <a:pt x="6901" y="20816"/>
                    <a:pt x="7013" y="20812"/>
                  </a:cubicBezTo>
                  <a:cubicBezTo>
                    <a:pt x="8286" y="20783"/>
                    <a:pt x="9550" y="20620"/>
                    <a:pt x="10796" y="20367"/>
                  </a:cubicBezTo>
                  <a:cubicBezTo>
                    <a:pt x="11781" y="20187"/>
                    <a:pt x="12755" y="19948"/>
                    <a:pt x="13709" y="19648"/>
                  </a:cubicBezTo>
                  <a:cubicBezTo>
                    <a:pt x="13764" y="19631"/>
                    <a:pt x="13818" y="19613"/>
                    <a:pt x="13873" y="19596"/>
                  </a:cubicBezTo>
                  <a:cubicBezTo>
                    <a:pt x="14949" y="19248"/>
                    <a:pt x="15997" y="18822"/>
                    <a:pt x="17009" y="18314"/>
                  </a:cubicBezTo>
                  <a:cubicBezTo>
                    <a:pt x="17463" y="18075"/>
                    <a:pt x="17892" y="17794"/>
                    <a:pt x="18308" y="17494"/>
                  </a:cubicBezTo>
                  <a:cubicBezTo>
                    <a:pt x="18314" y="17490"/>
                    <a:pt x="18320" y="17485"/>
                    <a:pt x="18327" y="17480"/>
                  </a:cubicBezTo>
                  <a:cubicBezTo>
                    <a:pt x="18345" y="17467"/>
                    <a:pt x="18364" y="17454"/>
                    <a:pt x="18382" y="17440"/>
                  </a:cubicBezTo>
                  <a:cubicBezTo>
                    <a:pt x="18417" y="17415"/>
                    <a:pt x="18451" y="17389"/>
                    <a:pt x="18485" y="17364"/>
                  </a:cubicBezTo>
                  <a:cubicBezTo>
                    <a:pt x="18829" y="17109"/>
                    <a:pt x="19164" y="16842"/>
                    <a:pt x="19498" y="16576"/>
                  </a:cubicBezTo>
                  <a:cubicBezTo>
                    <a:pt x="19413" y="16342"/>
                    <a:pt x="19331" y="16106"/>
                    <a:pt x="19249" y="15872"/>
                  </a:cubicBezTo>
                  <a:lnTo>
                    <a:pt x="19249" y="15871"/>
                  </a:lnTo>
                  <a:cubicBezTo>
                    <a:pt x="19104" y="15455"/>
                    <a:pt x="18965" y="15036"/>
                    <a:pt x="18828" y="14617"/>
                  </a:cubicBezTo>
                  <a:cubicBezTo>
                    <a:pt x="18391" y="13289"/>
                    <a:pt x="17979" y="11950"/>
                    <a:pt x="17464" y="10650"/>
                  </a:cubicBezTo>
                  <a:cubicBezTo>
                    <a:pt x="17012" y="9548"/>
                    <a:pt x="16542" y="8455"/>
                    <a:pt x="16074" y="7360"/>
                  </a:cubicBezTo>
                  <a:cubicBezTo>
                    <a:pt x="15781" y="6695"/>
                    <a:pt x="15443" y="6050"/>
                    <a:pt x="15119" y="5400"/>
                  </a:cubicBezTo>
                  <a:cubicBezTo>
                    <a:pt x="14705" y="4573"/>
                    <a:pt x="14301" y="3740"/>
                    <a:pt x="13866" y="2929"/>
                  </a:cubicBezTo>
                  <a:cubicBezTo>
                    <a:pt x="13726" y="2663"/>
                    <a:pt x="13570" y="2408"/>
                    <a:pt x="13406" y="2158"/>
                  </a:cubicBezTo>
                  <a:cubicBezTo>
                    <a:pt x="13359" y="2081"/>
                    <a:pt x="13261" y="1983"/>
                    <a:pt x="13366" y="1915"/>
                  </a:cubicBezTo>
                  <a:cubicBezTo>
                    <a:pt x="13378" y="1910"/>
                    <a:pt x="13389" y="1908"/>
                    <a:pt x="13400" y="1908"/>
                  </a:cubicBezTo>
                  <a:cubicBezTo>
                    <a:pt x="13461" y="1908"/>
                    <a:pt x="13493" y="1985"/>
                    <a:pt x="13527" y="2032"/>
                  </a:cubicBezTo>
                  <a:cubicBezTo>
                    <a:pt x="13703" y="2302"/>
                    <a:pt x="13868" y="2578"/>
                    <a:pt x="14018" y="2863"/>
                  </a:cubicBezTo>
                  <a:cubicBezTo>
                    <a:pt x="14853" y="4524"/>
                    <a:pt x="15745" y="6157"/>
                    <a:pt x="16486" y="7862"/>
                  </a:cubicBezTo>
                  <a:cubicBezTo>
                    <a:pt x="16576" y="8068"/>
                    <a:pt x="16666" y="8273"/>
                    <a:pt x="16753" y="8479"/>
                  </a:cubicBezTo>
                  <a:lnTo>
                    <a:pt x="16754" y="8479"/>
                  </a:lnTo>
                  <a:cubicBezTo>
                    <a:pt x="16761" y="8477"/>
                    <a:pt x="16768" y="8475"/>
                    <a:pt x="16775" y="8473"/>
                  </a:cubicBezTo>
                  <a:cubicBezTo>
                    <a:pt x="16845" y="8443"/>
                    <a:pt x="16921" y="8418"/>
                    <a:pt x="16978" y="8364"/>
                  </a:cubicBezTo>
                  <a:cubicBezTo>
                    <a:pt x="17112" y="8170"/>
                    <a:pt x="17181" y="7933"/>
                    <a:pt x="17228" y="7703"/>
                  </a:cubicBezTo>
                  <a:cubicBezTo>
                    <a:pt x="17293" y="7322"/>
                    <a:pt x="17230" y="6934"/>
                    <a:pt x="17119" y="6566"/>
                  </a:cubicBezTo>
                  <a:cubicBezTo>
                    <a:pt x="16828" y="5595"/>
                    <a:pt x="16271" y="4729"/>
                    <a:pt x="15645" y="3942"/>
                  </a:cubicBezTo>
                  <a:cubicBezTo>
                    <a:pt x="14863" y="2919"/>
                    <a:pt x="13899" y="2047"/>
                    <a:pt x="12883" y="1267"/>
                  </a:cubicBezTo>
                  <a:cubicBezTo>
                    <a:pt x="12877" y="1258"/>
                    <a:pt x="12874" y="1249"/>
                    <a:pt x="12871" y="1238"/>
                  </a:cubicBezTo>
                  <a:cubicBezTo>
                    <a:pt x="12460" y="914"/>
                    <a:pt x="11975" y="693"/>
                    <a:pt x="11487" y="510"/>
                  </a:cubicBezTo>
                  <a:cubicBezTo>
                    <a:pt x="10702" y="217"/>
                    <a:pt x="9876" y="34"/>
                    <a:pt x="9039" y="6"/>
                  </a:cubicBezTo>
                  <a:cubicBezTo>
                    <a:pt x="8954" y="2"/>
                    <a:pt x="8869" y="0"/>
                    <a:pt x="8785" y="0"/>
                  </a:cubicBezTo>
                  <a:close/>
                </a:path>
              </a:pathLst>
            </a:custGeom>
            <a:solidFill>
              <a:srgbClr val="FFA7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5726575" y="3878225"/>
              <a:ext cx="71275" cy="37250"/>
            </a:xfrm>
            <a:custGeom>
              <a:rect b="b" l="l" r="r" t="t"/>
              <a:pathLst>
                <a:path extrusionOk="0" h="1490" w="2851">
                  <a:moveTo>
                    <a:pt x="2766" y="1"/>
                  </a:moveTo>
                  <a:lnTo>
                    <a:pt x="2609" y="10"/>
                  </a:lnTo>
                  <a:cubicBezTo>
                    <a:pt x="2035" y="42"/>
                    <a:pt x="1460" y="74"/>
                    <a:pt x="886" y="111"/>
                  </a:cubicBezTo>
                  <a:cubicBezTo>
                    <a:pt x="650" y="126"/>
                    <a:pt x="414" y="143"/>
                    <a:pt x="178" y="159"/>
                  </a:cubicBezTo>
                  <a:cubicBezTo>
                    <a:pt x="266" y="877"/>
                    <a:pt x="239" y="1151"/>
                    <a:pt x="0" y="1338"/>
                  </a:cubicBezTo>
                  <a:cubicBezTo>
                    <a:pt x="371" y="1396"/>
                    <a:pt x="746" y="1428"/>
                    <a:pt x="1118" y="1469"/>
                  </a:cubicBezTo>
                  <a:cubicBezTo>
                    <a:pt x="1272" y="1482"/>
                    <a:pt x="1426" y="1489"/>
                    <a:pt x="1581" y="1489"/>
                  </a:cubicBezTo>
                  <a:cubicBezTo>
                    <a:pt x="1957" y="1489"/>
                    <a:pt x="2333" y="1447"/>
                    <a:pt x="2698" y="1357"/>
                  </a:cubicBezTo>
                  <a:cubicBezTo>
                    <a:pt x="2750" y="1342"/>
                    <a:pt x="2799" y="1327"/>
                    <a:pt x="2850" y="1309"/>
                  </a:cubicBezTo>
                  <a:cubicBezTo>
                    <a:pt x="2848" y="1285"/>
                    <a:pt x="2846" y="1261"/>
                    <a:pt x="2843" y="1235"/>
                  </a:cubicBezTo>
                  <a:lnTo>
                    <a:pt x="2843" y="1236"/>
                  </a:lnTo>
                  <a:cubicBezTo>
                    <a:pt x="2810" y="824"/>
                    <a:pt x="2789" y="413"/>
                    <a:pt x="2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0"/>
            <p:cNvSpPr/>
            <p:nvPr/>
          </p:nvSpPr>
          <p:spPr>
            <a:xfrm>
              <a:off x="5925300" y="3780800"/>
              <a:ext cx="58525" cy="76025"/>
            </a:xfrm>
            <a:custGeom>
              <a:rect b="b" l="l" r="r" t="t"/>
              <a:pathLst>
                <a:path extrusionOk="0" h="3041" w="2341">
                  <a:moveTo>
                    <a:pt x="1656" y="0"/>
                  </a:moveTo>
                  <a:cubicBezTo>
                    <a:pt x="1100" y="510"/>
                    <a:pt x="558" y="1035"/>
                    <a:pt x="1" y="1542"/>
                  </a:cubicBezTo>
                  <a:cubicBezTo>
                    <a:pt x="117" y="1698"/>
                    <a:pt x="225" y="1861"/>
                    <a:pt x="330" y="2024"/>
                  </a:cubicBezTo>
                  <a:cubicBezTo>
                    <a:pt x="388" y="2122"/>
                    <a:pt x="472" y="2215"/>
                    <a:pt x="471" y="2334"/>
                  </a:cubicBezTo>
                  <a:cubicBezTo>
                    <a:pt x="460" y="2527"/>
                    <a:pt x="384" y="2711"/>
                    <a:pt x="330" y="2895"/>
                  </a:cubicBezTo>
                  <a:cubicBezTo>
                    <a:pt x="314" y="2944"/>
                    <a:pt x="297" y="2992"/>
                    <a:pt x="280" y="3041"/>
                  </a:cubicBezTo>
                  <a:cubicBezTo>
                    <a:pt x="522" y="2893"/>
                    <a:pt x="766" y="2735"/>
                    <a:pt x="988" y="2564"/>
                  </a:cubicBezTo>
                  <a:cubicBezTo>
                    <a:pt x="1510" y="2128"/>
                    <a:pt x="1938" y="1592"/>
                    <a:pt x="2328" y="1036"/>
                  </a:cubicBezTo>
                  <a:cubicBezTo>
                    <a:pt x="2332" y="1030"/>
                    <a:pt x="2337" y="1025"/>
                    <a:pt x="2340" y="1019"/>
                  </a:cubicBezTo>
                  <a:cubicBezTo>
                    <a:pt x="2243" y="875"/>
                    <a:pt x="2150" y="729"/>
                    <a:pt x="2055" y="585"/>
                  </a:cubicBezTo>
                  <a:cubicBezTo>
                    <a:pt x="1927" y="386"/>
                    <a:pt x="1787" y="196"/>
                    <a:pt x="1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5910875" y="3809700"/>
              <a:ext cx="84625" cy="90650"/>
            </a:xfrm>
            <a:custGeom>
              <a:rect b="b" l="l" r="r" t="t"/>
              <a:pathLst>
                <a:path extrusionOk="0" h="3626" w="3385">
                  <a:moveTo>
                    <a:pt x="3013" y="0"/>
                  </a:moveTo>
                  <a:cubicBezTo>
                    <a:pt x="2910" y="140"/>
                    <a:pt x="2808" y="279"/>
                    <a:pt x="2711" y="422"/>
                  </a:cubicBezTo>
                  <a:cubicBezTo>
                    <a:pt x="2514" y="694"/>
                    <a:pt x="2289" y="944"/>
                    <a:pt x="2056" y="1185"/>
                  </a:cubicBezTo>
                  <a:cubicBezTo>
                    <a:pt x="1829" y="1431"/>
                    <a:pt x="1565" y="1637"/>
                    <a:pt x="1284" y="1819"/>
                  </a:cubicBezTo>
                  <a:cubicBezTo>
                    <a:pt x="1124" y="1920"/>
                    <a:pt x="941" y="2048"/>
                    <a:pt x="752" y="2152"/>
                  </a:cubicBezTo>
                  <a:cubicBezTo>
                    <a:pt x="728" y="2207"/>
                    <a:pt x="702" y="2261"/>
                    <a:pt x="676" y="2315"/>
                  </a:cubicBezTo>
                  <a:cubicBezTo>
                    <a:pt x="439" y="2745"/>
                    <a:pt x="168" y="3160"/>
                    <a:pt x="0" y="3625"/>
                  </a:cubicBezTo>
                  <a:cubicBezTo>
                    <a:pt x="381" y="3596"/>
                    <a:pt x="759" y="3061"/>
                    <a:pt x="1047" y="2820"/>
                  </a:cubicBezTo>
                  <a:cubicBezTo>
                    <a:pt x="1258" y="2626"/>
                    <a:pt x="1488" y="2430"/>
                    <a:pt x="1690" y="2228"/>
                  </a:cubicBezTo>
                  <a:cubicBezTo>
                    <a:pt x="1929" y="1979"/>
                    <a:pt x="2170" y="1724"/>
                    <a:pt x="2414" y="1480"/>
                  </a:cubicBezTo>
                  <a:cubicBezTo>
                    <a:pt x="2737" y="1142"/>
                    <a:pt x="3047" y="789"/>
                    <a:pt x="3385" y="466"/>
                  </a:cubicBezTo>
                  <a:cubicBezTo>
                    <a:pt x="3249" y="320"/>
                    <a:pt x="3127" y="163"/>
                    <a:pt x="3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0"/>
            <p:cNvSpPr/>
            <p:nvPr/>
          </p:nvSpPr>
          <p:spPr>
            <a:xfrm>
              <a:off x="5691700" y="3915050"/>
              <a:ext cx="107675" cy="13325"/>
            </a:xfrm>
            <a:custGeom>
              <a:rect b="b" l="l" r="r" t="t"/>
              <a:pathLst>
                <a:path extrusionOk="0" h="533" w="4307">
                  <a:moveTo>
                    <a:pt x="4259" y="0"/>
                  </a:moveTo>
                  <a:cubicBezTo>
                    <a:pt x="4201" y="19"/>
                    <a:pt x="4142" y="37"/>
                    <a:pt x="4082" y="52"/>
                  </a:cubicBezTo>
                  <a:cubicBezTo>
                    <a:pt x="3719" y="139"/>
                    <a:pt x="3344" y="189"/>
                    <a:pt x="2970" y="189"/>
                  </a:cubicBezTo>
                  <a:cubicBezTo>
                    <a:pt x="2939" y="189"/>
                    <a:pt x="2908" y="189"/>
                    <a:pt x="2877" y="188"/>
                  </a:cubicBezTo>
                  <a:cubicBezTo>
                    <a:pt x="2465" y="180"/>
                    <a:pt x="2056" y="124"/>
                    <a:pt x="1647" y="75"/>
                  </a:cubicBezTo>
                  <a:cubicBezTo>
                    <a:pt x="1483" y="51"/>
                    <a:pt x="1316" y="34"/>
                    <a:pt x="1150" y="7"/>
                  </a:cubicBezTo>
                  <a:cubicBezTo>
                    <a:pt x="896" y="124"/>
                    <a:pt x="523" y="246"/>
                    <a:pt x="0" y="500"/>
                  </a:cubicBezTo>
                  <a:cubicBezTo>
                    <a:pt x="92" y="525"/>
                    <a:pt x="186" y="533"/>
                    <a:pt x="280" y="533"/>
                  </a:cubicBezTo>
                  <a:cubicBezTo>
                    <a:pt x="463" y="533"/>
                    <a:pt x="649" y="502"/>
                    <a:pt x="831" y="502"/>
                  </a:cubicBezTo>
                  <a:cubicBezTo>
                    <a:pt x="833" y="502"/>
                    <a:pt x="835" y="502"/>
                    <a:pt x="837" y="503"/>
                  </a:cubicBezTo>
                  <a:cubicBezTo>
                    <a:pt x="1249" y="485"/>
                    <a:pt x="1658" y="491"/>
                    <a:pt x="2070" y="487"/>
                  </a:cubicBezTo>
                  <a:cubicBezTo>
                    <a:pt x="2425" y="491"/>
                    <a:pt x="2783" y="505"/>
                    <a:pt x="3141" y="505"/>
                  </a:cubicBezTo>
                  <a:cubicBezTo>
                    <a:pt x="3523" y="505"/>
                    <a:pt x="3905" y="489"/>
                    <a:pt x="4283" y="431"/>
                  </a:cubicBezTo>
                  <a:cubicBezTo>
                    <a:pt x="4306" y="381"/>
                    <a:pt x="4284" y="322"/>
                    <a:pt x="4284" y="269"/>
                  </a:cubicBezTo>
                  <a:lnTo>
                    <a:pt x="4283" y="269"/>
                  </a:lnTo>
                  <a:cubicBezTo>
                    <a:pt x="4275" y="179"/>
                    <a:pt x="4267" y="89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0"/>
            <p:cNvSpPr/>
            <p:nvPr/>
          </p:nvSpPr>
          <p:spPr>
            <a:xfrm>
              <a:off x="5479075" y="3045750"/>
              <a:ext cx="487450" cy="520450"/>
            </a:xfrm>
            <a:custGeom>
              <a:rect b="b" l="l" r="r" t="t"/>
              <a:pathLst>
                <a:path extrusionOk="0" h="20818" w="19498">
                  <a:moveTo>
                    <a:pt x="8785" y="0"/>
                  </a:moveTo>
                  <a:cubicBezTo>
                    <a:pt x="8482" y="0"/>
                    <a:pt x="8184" y="24"/>
                    <a:pt x="7880" y="56"/>
                  </a:cubicBezTo>
                  <a:cubicBezTo>
                    <a:pt x="7399" y="110"/>
                    <a:pt x="6940" y="175"/>
                    <a:pt x="6474" y="293"/>
                  </a:cubicBezTo>
                  <a:cubicBezTo>
                    <a:pt x="6467" y="294"/>
                    <a:pt x="6460" y="294"/>
                    <a:pt x="6453" y="294"/>
                  </a:cubicBezTo>
                  <a:cubicBezTo>
                    <a:pt x="6448" y="294"/>
                    <a:pt x="6443" y="294"/>
                    <a:pt x="6438" y="294"/>
                  </a:cubicBezTo>
                  <a:cubicBezTo>
                    <a:pt x="6319" y="325"/>
                    <a:pt x="6200" y="356"/>
                    <a:pt x="6082" y="390"/>
                  </a:cubicBezTo>
                  <a:cubicBezTo>
                    <a:pt x="5587" y="544"/>
                    <a:pt x="5027" y="636"/>
                    <a:pt x="4666" y="1042"/>
                  </a:cubicBezTo>
                  <a:cubicBezTo>
                    <a:pt x="4353" y="1384"/>
                    <a:pt x="4171" y="1819"/>
                    <a:pt x="4005" y="2244"/>
                  </a:cubicBezTo>
                  <a:cubicBezTo>
                    <a:pt x="3825" y="2701"/>
                    <a:pt x="3635" y="3155"/>
                    <a:pt x="3476" y="3621"/>
                  </a:cubicBezTo>
                  <a:cubicBezTo>
                    <a:pt x="3332" y="4063"/>
                    <a:pt x="3198" y="4510"/>
                    <a:pt x="3055" y="4952"/>
                  </a:cubicBezTo>
                  <a:cubicBezTo>
                    <a:pt x="3050" y="4967"/>
                    <a:pt x="3044" y="4982"/>
                    <a:pt x="3040" y="4997"/>
                  </a:cubicBezTo>
                  <a:cubicBezTo>
                    <a:pt x="3030" y="5025"/>
                    <a:pt x="3020" y="5054"/>
                    <a:pt x="3011" y="5081"/>
                  </a:cubicBezTo>
                  <a:cubicBezTo>
                    <a:pt x="2762" y="5802"/>
                    <a:pt x="2496" y="6516"/>
                    <a:pt x="2320" y="7258"/>
                  </a:cubicBezTo>
                  <a:cubicBezTo>
                    <a:pt x="2129" y="8003"/>
                    <a:pt x="1946" y="8750"/>
                    <a:pt x="1714" y="9483"/>
                  </a:cubicBezTo>
                  <a:cubicBezTo>
                    <a:pt x="1674" y="9621"/>
                    <a:pt x="1638" y="9759"/>
                    <a:pt x="1597" y="9896"/>
                  </a:cubicBezTo>
                  <a:cubicBezTo>
                    <a:pt x="1578" y="9959"/>
                    <a:pt x="1563" y="10025"/>
                    <a:pt x="1530" y="10083"/>
                  </a:cubicBezTo>
                  <a:cubicBezTo>
                    <a:pt x="1516" y="10107"/>
                    <a:pt x="1492" y="10121"/>
                    <a:pt x="1467" y="10121"/>
                  </a:cubicBezTo>
                  <a:cubicBezTo>
                    <a:pt x="1455" y="10121"/>
                    <a:pt x="1442" y="10118"/>
                    <a:pt x="1431" y="10111"/>
                  </a:cubicBezTo>
                  <a:cubicBezTo>
                    <a:pt x="1362" y="10063"/>
                    <a:pt x="1414" y="9995"/>
                    <a:pt x="1432" y="9935"/>
                  </a:cubicBezTo>
                  <a:cubicBezTo>
                    <a:pt x="1549" y="9520"/>
                    <a:pt x="1671" y="9108"/>
                    <a:pt x="1776" y="8690"/>
                  </a:cubicBezTo>
                  <a:cubicBezTo>
                    <a:pt x="1961" y="7930"/>
                    <a:pt x="2140" y="7167"/>
                    <a:pt x="2371" y="6419"/>
                  </a:cubicBezTo>
                  <a:cubicBezTo>
                    <a:pt x="2522" y="5963"/>
                    <a:pt x="2692" y="5512"/>
                    <a:pt x="2839" y="5055"/>
                  </a:cubicBezTo>
                  <a:cubicBezTo>
                    <a:pt x="2849" y="5021"/>
                    <a:pt x="2859" y="4988"/>
                    <a:pt x="2870" y="4954"/>
                  </a:cubicBezTo>
                  <a:cubicBezTo>
                    <a:pt x="2843" y="4891"/>
                    <a:pt x="2820" y="4826"/>
                    <a:pt x="2793" y="4764"/>
                  </a:cubicBezTo>
                  <a:cubicBezTo>
                    <a:pt x="2758" y="4692"/>
                    <a:pt x="2715" y="4624"/>
                    <a:pt x="2665" y="4563"/>
                  </a:cubicBezTo>
                  <a:cubicBezTo>
                    <a:pt x="2605" y="4486"/>
                    <a:pt x="2486" y="4458"/>
                    <a:pt x="2345" y="4458"/>
                  </a:cubicBezTo>
                  <a:cubicBezTo>
                    <a:pt x="2316" y="4458"/>
                    <a:pt x="2286" y="4459"/>
                    <a:pt x="2256" y="4461"/>
                  </a:cubicBezTo>
                  <a:cubicBezTo>
                    <a:pt x="2244" y="4462"/>
                    <a:pt x="2234" y="4464"/>
                    <a:pt x="2222" y="4465"/>
                  </a:cubicBezTo>
                  <a:lnTo>
                    <a:pt x="2217" y="4465"/>
                  </a:lnTo>
                  <a:cubicBezTo>
                    <a:pt x="2207" y="4466"/>
                    <a:pt x="2197" y="4467"/>
                    <a:pt x="2186" y="4468"/>
                  </a:cubicBezTo>
                  <a:cubicBezTo>
                    <a:pt x="2174" y="4469"/>
                    <a:pt x="2162" y="4471"/>
                    <a:pt x="2150" y="4473"/>
                  </a:cubicBezTo>
                  <a:cubicBezTo>
                    <a:pt x="2142" y="4474"/>
                    <a:pt x="2133" y="4475"/>
                    <a:pt x="2125" y="4476"/>
                  </a:cubicBezTo>
                  <a:cubicBezTo>
                    <a:pt x="2122" y="4476"/>
                    <a:pt x="2118" y="4477"/>
                    <a:pt x="2115" y="4477"/>
                  </a:cubicBezTo>
                  <a:cubicBezTo>
                    <a:pt x="1909" y="4510"/>
                    <a:pt x="1702" y="4572"/>
                    <a:pt x="1592" y="4609"/>
                  </a:cubicBezTo>
                  <a:cubicBezTo>
                    <a:pt x="1157" y="4786"/>
                    <a:pt x="757" y="5036"/>
                    <a:pt x="376" y="5308"/>
                  </a:cubicBezTo>
                  <a:cubicBezTo>
                    <a:pt x="356" y="5322"/>
                    <a:pt x="336" y="5335"/>
                    <a:pt x="317" y="5349"/>
                  </a:cubicBezTo>
                  <a:cubicBezTo>
                    <a:pt x="311" y="5354"/>
                    <a:pt x="304" y="5359"/>
                    <a:pt x="298" y="5363"/>
                  </a:cubicBezTo>
                  <a:cubicBezTo>
                    <a:pt x="247" y="5400"/>
                    <a:pt x="197" y="5437"/>
                    <a:pt x="147" y="5474"/>
                  </a:cubicBezTo>
                  <a:cubicBezTo>
                    <a:pt x="0" y="5628"/>
                    <a:pt x="70" y="5930"/>
                    <a:pt x="75" y="6125"/>
                  </a:cubicBezTo>
                  <a:cubicBezTo>
                    <a:pt x="96" y="6349"/>
                    <a:pt x="123" y="6573"/>
                    <a:pt x="153" y="6797"/>
                  </a:cubicBezTo>
                  <a:cubicBezTo>
                    <a:pt x="294" y="7706"/>
                    <a:pt x="356" y="8627"/>
                    <a:pt x="521" y="9532"/>
                  </a:cubicBezTo>
                  <a:cubicBezTo>
                    <a:pt x="602" y="9963"/>
                    <a:pt x="729" y="10383"/>
                    <a:pt x="863" y="10800"/>
                  </a:cubicBezTo>
                  <a:cubicBezTo>
                    <a:pt x="1036" y="11277"/>
                    <a:pt x="1171" y="11782"/>
                    <a:pt x="1478" y="12194"/>
                  </a:cubicBezTo>
                  <a:cubicBezTo>
                    <a:pt x="1534" y="12253"/>
                    <a:pt x="1596" y="12313"/>
                    <a:pt x="1664" y="12370"/>
                  </a:cubicBezTo>
                  <a:cubicBezTo>
                    <a:pt x="1669" y="12370"/>
                    <a:pt x="1673" y="12369"/>
                    <a:pt x="1678" y="12369"/>
                  </a:cubicBezTo>
                  <a:cubicBezTo>
                    <a:pt x="1689" y="12369"/>
                    <a:pt x="1700" y="12372"/>
                    <a:pt x="1710" y="12377"/>
                  </a:cubicBezTo>
                  <a:cubicBezTo>
                    <a:pt x="2060" y="12623"/>
                    <a:pt x="2293" y="12764"/>
                    <a:pt x="2677" y="12764"/>
                  </a:cubicBezTo>
                  <a:cubicBezTo>
                    <a:pt x="2745" y="12764"/>
                    <a:pt x="2818" y="12759"/>
                    <a:pt x="2898" y="12750"/>
                  </a:cubicBezTo>
                  <a:cubicBezTo>
                    <a:pt x="3246" y="12704"/>
                    <a:pt x="3570" y="12561"/>
                    <a:pt x="3860" y="12366"/>
                  </a:cubicBezTo>
                  <a:cubicBezTo>
                    <a:pt x="3878" y="12355"/>
                    <a:pt x="3896" y="12344"/>
                    <a:pt x="3914" y="12334"/>
                  </a:cubicBezTo>
                  <a:cubicBezTo>
                    <a:pt x="3925" y="12325"/>
                    <a:pt x="3937" y="12318"/>
                    <a:pt x="3948" y="12312"/>
                  </a:cubicBezTo>
                  <a:cubicBezTo>
                    <a:pt x="3950" y="12309"/>
                    <a:pt x="3952" y="12308"/>
                    <a:pt x="3953" y="12307"/>
                  </a:cubicBezTo>
                  <a:cubicBezTo>
                    <a:pt x="3965" y="12300"/>
                    <a:pt x="3975" y="12293"/>
                    <a:pt x="3985" y="12285"/>
                  </a:cubicBezTo>
                  <a:cubicBezTo>
                    <a:pt x="3988" y="12284"/>
                    <a:pt x="3989" y="12284"/>
                    <a:pt x="3990" y="12283"/>
                  </a:cubicBezTo>
                  <a:cubicBezTo>
                    <a:pt x="3999" y="12276"/>
                    <a:pt x="4007" y="12270"/>
                    <a:pt x="4017" y="12264"/>
                  </a:cubicBezTo>
                  <a:cubicBezTo>
                    <a:pt x="4030" y="12254"/>
                    <a:pt x="4044" y="12243"/>
                    <a:pt x="4059" y="12232"/>
                  </a:cubicBezTo>
                  <a:cubicBezTo>
                    <a:pt x="4141" y="12170"/>
                    <a:pt x="4220" y="12100"/>
                    <a:pt x="4294" y="12026"/>
                  </a:cubicBezTo>
                  <a:cubicBezTo>
                    <a:pt x="4440" y="11883"/>
                    <a:pt x="4593" y="11746"/>
                    <a:pt x="4716" y="11582"/>
                  </a:cubicBezTo>
                  <a:cubicBezTo>
                    <a:pt x="4793" y="11475"/>
                    <a:pt x="4868" y="11369"/>
                    <a:pt x="4942" y="11262"/>
                  </a:cubicBezTo>
                  <a:cubicBezTo>
                    <a:pt x="5183" y="10934"/>
                    <a:pt x="5364" y="10569"/>
                    <a:pt x="5547" y="10206"/>
                  </a:cubicBezTo>
                  <a:cubicBezTo>
                    <a:pt x="5741" y="9844"/>
                    <a:pt x="5921" y="9473"/>
                    <a:pt x="6109" y="9107"/>
                  </a:cubicBezTo>
                  <a:cubicBezTo>
                    <a:pt x="6270" y="8804"/>
                    <a:pt x="6436" y="8503"/>
                    <a:pt x="6572" y="8189"/>
                  </a:cubicBezTo>
                  <a:cubicBezTo>
                    <a:pt x="6827" y="7634"/>
                    <a:pt x="6983" y="7043"/>
                    <a:pt x="7167" y="6463"/>
                  </a:cubicBezTo>
                  <a:cubicBezTo>
                    <a:pt x="7319" y="6013"/>
                    <a:pt x="7491" y="5570"/>
                    <a:pt x="7596" y="5106"/>
                  </a:cubicBezTo>
                  <a:cubicBezTo>
                    <a:pt x="7725" y="4529"/>
                    <a:pt x="7778" y="3936"/>
                    <a:pt x="7766" y="3345"/>
                  </a:cubicBezTo>
                  <a:cubicBezTo>
                    <a:pt x="7752" y="2877"/>
                    <a:pt x="7696" y="2391"/>
                    <a:pt x="7487" y="1966"/>
                  </a:cubicBezTo>
                  <a:cubicBezTo>
                    <a:pt x="7402" y="1830"/>
                    <a:pt x="7347" y="1674"/>
                    <a:pt x="7247" y="1549"/>
                  </a:cubicBezTo>
                  <a:cubicBezTo>
                    <a:pt x="7175" y="1475"/>
                    <a:pt x="7087" y="1418"/>
                    <a:pt x="7002" y="1361"/>
                  </a:cubicBezTo>
                  <a:cubicBezTo>
                    <a:pt x="6698" y="1152"/>
                    <a:pt x="6360" y="995"/>
                    <a:pt x="5995" y="995"/>
                  </a:cubicBezTo>
                  <a:cubicBezTo>
                    <a:pt x="5926" y="995"/>
                    <a:pt x="5857" y="1000"/>
                    <a:pt x="5787" y="1012"/>
                  </a:cubicBezTo>
                  <a:cubicBezTo>
                    <a:pt x="5689" y="1024"/>
                    <a:pt x="5589" y="1034"/>
                    <a:pt x="5498" y="1044"/>
                  </a:cubicBezTo>
                  <a:cubicBezTo>
                    <a:pt x="5487" y="1045"/>
                    <a:pt x="5475" y="1047"/>
                    <a:pt x="5464" y="1050"/>
                  </a:cubicBezTo>
                  <a:cubicBezTo>
                    <a:pt x="5458" y="1051"/>
                    <a:pt x="5453" y="1052"/>
                    <a:pt x="5448" y="1052"/>
                  </a:cubicBezTo>
                  <a:cubicBezTo>
                    <a:pt x="5408" y="1052"/>
                    <a:pt x="5374" y="1016"/>
                    <a:pt x="5367" y="978"/>
                  </a:cubicBezTo>
                  <a:cubicBezTo>
                    <a:pt x="5360" y="931"/>
                    <a:pt x="5387" y="887"/>
                    <a:pt x="5433" y="877"/>
                  </a:cubicBezTo>
                  <a:cubicBezTo>
                    <a:pt x="5635" y="851"/>
                    <a:pt x="5837" y="816"/>
                    <a:pt x="6039" y="816"/>
                  </a:cubicBezTo>
                  <a:cubicBezTo>
                    <a:pt x="6145" y="816"/>
                    <a:pt x="6251" y="826"/>
                    <a:pt x="6356" y="851"/>
                  </a:cubicBezTo>
                  <a:cubicBezTo>
                    <a:pt x="6537" y="899"/>
                    <a:pt x="6714" y="968"/>
                    <a:pt x="6876" y="1066"/>
                  </a:cubicBezTo>
                  <a:cubicBezTo>
                    <a:pt x="7041" y="1169"/>
                    <a:pt x="7214" y="1267"/>
                    <a:pt x="7353" y="1403"/>
                  </a:cubicBezTo>
                  <a:cubicBezTo>
                    <a:pt x="7466" y="1518"/>
                    <a:pt x="7514" y="1677"/>
                    <a:pt x="7596" y="1812"/>
                  </a:cubicBezTo>
                  <a:cubicBezTo>
                    <a:pt x="7807" y="2196"/>
                    <a:pt x="7879" y="2636"/>
                    <a:pt x="7907" y="3067"/>
                  </a:cubicBezTo>
                  <a:cubicBezTo>
                    <a:pt x="7936" y="3875"/>
                    <a:pt x="7882" y="4696"/>
                    <a:pt x="7677" y="5479"/>
                  </a:cubicBezTo>
                  <a:cubicBezTo>
                    <a:pt x="7583" y="5844"/>
                    <a:pt x="7450" y="6196"/>
                    <a:pt x="7331" y="6551"/>
                  </a:cubicBezTo>
                  <a:cubicBezTo>
                    <a:pt x="7185" y="7000"/>
                    <a:pt x="7056" y="7453"/>
                    <a:pt x="6878" y="7890"/>
                  </a:cubicBezTo>
                  <a:cubicBezTo>
                    <a:pt x="6601" y="8600"/>
                    <a:pt x="6226" y="9266"/>
                    <a:pt x="5884" y="9947"/>
                  </a:cubicBezTo>
                  <a:cubicBezTo>
                    <a:pt x="5608" y="10440"/>
                    <a:pt x="5365" y="10954"/>
                    <a:pt x="5028" y="11409"/>
                  </a:cubicBezTo>
                  <a:cubicBezTo>
                    <a:pt x="4882" y="11626"/>
                    <a:pt x="4730" y="11839"/>
                    <a:pt x="4539" y="12017"/>
                  </a:cubicBezTo>
                  <a:cubicBezTo>
                    <a:pt x="4393" y="12165"/>
                    <a:pt x="4248" y="12313"/>
                    <a:pt x="4078" y="12432"/>
                  </a:cubicBezTo>
                  <a:cubicBezTo>
                    <a:pt x="4141" y="13091"/>
                    <a:pt x="4198" y="13749"/>
                    <a:pt x="4249" y="14409"/>
                  </a:cubicBezTo>
                  <a:cubicBezTo>
                    <a:pt x="4333" y="15744"/>
                    <a:pt x="4403" y="17080"/>
                    <a:pt x="4558" y="18409"/>
                  </a:cubicBezTo>
                  <a:cubicBezTo>
                    <a:pt x="4638" y="19157"/>
                    <a:pt x="4723" y="19905"/>
                    <a:pt x="4819" y="20651"/>
                  </a:cubicBezTo>
                  <a:cubicBezTo>
                    <a:pt x="5198" y="20718"/>
                    <a:pt x="5581" y="20766"/>
                    <a:pt x="5965" y="20792"/>
                  </a:cubicBezTo>
                  <a:cubicBezTo>
                    <a:pt x="5967" y="20792"/>
                    <a:pt x="5969" y="20793"/>
                    <a:pt x="5972" y="20793"/>
                  </a:cubicBezTo>
                  <a:cubicBezTo>
                    <a:pt x="5998" y="20795"/>
                    <a:pt x="6025" y="20797"/>
                    <a:pt x="6051" y="20798"/>
                  </a:cubicBezTo>
                  <a:cubicBezTo>
                    <a:pt x="6078" y="20799"/>
                    <a:pt x="6106" y="20802"/>
                    <a:pt x="6132" y="20803"/>
                  </a:cubicBezTo>
                  <a:lnTo>
                    <a:pt x="6139" y="20803"/>
                  </a:lnTo>
                  <a:cubicBezTo>
                    <a:pt x="6318" y="20813"/>
                    <a:pt x="6497" y="20817"/>
                    <a:pt x="6677" y="20817"/>
                  </a:cubicBezTo>
                  <a:cubicBezTo>
                    <a:pt x="6789" y="20817"/>
                    <a:pt x="6901" y="20816"/>
                    <a:pt x="7013" y="20812"/>
                  </a:cubicBezTo>
                  <a:cubicBezTo>
                    <a:pt x="8286" y="20783"/>
                    <a:pt x="9550" y="20620"/>
                    <a:pt x="10796" y="20367"/>
                  </a:cubicBezTo>
                  <a:cubicBezTo>
                    <a:pt x="11781" y="20187"/>
                    <a:pt x="12755" y="19948"/>
                    <a:pt x="13709" y="19648"/>
                  </a:cubicBezTo>
                  <a:cubicBezTo>
                    <a:pt x="13764" y="19631"/>
                    <a:pt x="13818" y="19613"/>
                    <a:pt x="13873" y="19596"/>
                  </a:cubicBezTo>
                  <a:cubicBezTo>
                    <a:pt x="14949" y="19248"/>
                    <a:pt x="15997" y="18822"/>
                    <a:pt x="17009" y="18314"/>
                  </a:cubicBezTo>
                  <a:cubicBezTo>
                    <a:pt x="17463" y="18075"/>
                    <a:pt x="17892" y="17794"/>
                    <a:pt x="18308" y="17494"/>
                  </a:cubicBezTo>
                  <a:cubicBezTo>
                    <a:pt x="18314" y="17490"/>
                    <a:pt x="18320" y="17485"/>
                    <a:pt x="18327" y="17480"/>
                  </a:cubicBezTo>
                  <a:cubicBezTo>
                    <a:pt x="18345" y="17467"/>
                    <a:pt x="18364" y="17454"/>
                    <a:pt x="18382" y="17440"/>
                  </a:cubicBezTo>
                  <a:cubicBezTo>
                    <a:pt x="18417" y="17415"/>
                    <a:pt x="18451" y="17389"/>
                    <a:pt x="18485" y="17364"/>
                  </a:cubicBezTo>
                  <a:cubicBezTo>
                    <a:pt x="18829" y="17109"/>
                    <a:pt x="19164" y="16842"/>
                    <a:pt x="19498" y="16576"/>
                  </a:cubicBezTo>
                  <a:cubicBezTo>
                    <a:pt x="19413" y="16342"/>
                    <a:pt x="19331" y="16106"/>
                    <a:pt x="19249" y="15872"/>
                  </a:cubicBezTo>
                  <a:lnTo>
                    <a:pt x="19249" y="15871"/>
                  </a:lnTo>
                  <a:cubicBezTo>
                    <a:pt x="19104" y="15455"/>
                    <a:pt x="18965" y="15036"/>
                    <a:pt x="18828" y="14617"/>
                  </a:cubicBezTo>
                  <a:cubicBezTo>
                    <a:pt x="18391" y="13289"/>
                    <a:pt x="17979" y="11950"/>
                    <a:pt x="17464" y="10650"/>
                  </a:cubicBezTo>
                  <a:cubicBezTo>
                    <a:pt x="17012" y="9548"/>
                    <a:pt x="16542" y="8455"/>
                    <a:pt x="16074" y="7360"/>
                  </a:cubicBezTo>
                  <a:cubicBezTo>
                    <a:pt x="15781" y="6695"/>
                    <a:pt x="15443" y="6050"/>
                    <a:pt x="15119" y="5400"/>
                  </a:cubicBezTo>
                  <a:cubicBezTo>
                    <a:pt x="14705" y="4573"/>
                    <a:pt x="14301" y="3740"/>
                    <a:pt x="13866" y="2929"/>
                  </a:cubicBezTo>
                  <a:cubicBezTo>
                    <a:pt x="13726" y="2663"/>
                    <a:pt x="13570" y="2408"/>
                    <a:pt x="13406" y="2158"/>
                  </a:cubicBezTo>
                  <a:cubicBezTo>
                    <a:pt x="13359" y="2081"/>
                    <a:pt x="13261" y="1983"/>
                    <a:pt x="13366" y="1915"/>
                  </a:cubicBezTo>
                  <a:cubicBezTo>
                    <a:pt x="13378" y="1910"/>
                    <a:pt x="13389" y="1908"/>
                    <a:pt x="13400" y="1908"/>
                  </a:cubicBezTo>
                  <a:cubicBezTo>
                    <a:pt x="13461" y="1908"/>
                    <a:pt x="13493" y="1985"/>
                    <a:pt x="13527" y="2032"/>
                  </a:cubicBezTo>
                  <a:cubicBezTo>
                    <a:pt x="13703" y="2302"/>
                    <a:pt x="13868" y="2578"/>
                    <a:pt x="14018" y="2863"/>
                  </a:cubicBezTo>
                  <a:cubicBezTo>
                    <a:pt x="14853" y="4524"/>
                    <a:pt x="15745" y="6157"/>
                    <a:pt x="16486" y="7862"/>
                  </a:cubicBezTo>
                  <a:cubicBezTo>
                    <a:pt x="16576" y="8068"/>
                    <a:pt x="16666" y="8273"/>
                    <a:pt x="16753" y="8479"/>
                  </a:cubicBezTo>
                  <a:lnTo>
                    <a:pt x="16754" y="8479"/>
                  </a:lnTo>
                  <a:cubicBezTo>
                    <a:pt x="16761" y="8477"/>
                    <a:pt x="16768" y="8475"/>
                    <a:pt x="16775" y="8473"/>
                  </a:cubicBezTo>
                  <a:cubicBezTo>
                    <a:pt x="16845" y="8443"/>
                    <a:pt x="16921" y="8418"/>
                    <a:pt x="16978" y="8364"/>
                  </a:cubicBezTo>
                  <a:cubicBezTo>
                    <a:pt x="17112" y="8170"/>
                    <a:pt x="17181" y="7933"/>
                    <a:pt x="17228" y="7703"/>
                  </a:cubicBezTo>
                  <a:cubicBezTo>
                    <a:pt x="17293" y="7322"/>
                    <a:pt x="17230" y="6934"/>
                    <a:pt x="17119" y="6566"/>
                  </a:cubicBezTo>
                  <a:cubicBezTo>
                    <a:pt x="16828" y="5595"/>
                    <a:pt x="16271" y="4729"/>
                    <a:pt x="15645" y="3942"/>
                  </a:cubicBezTo>
                  <a:cubicBezTo>
                    <a:pt x="14863" y="2919"/>
                    <a:pt x="13899" y="2047"/>
                    <a:pt x="12883" y="1267"/>
                  </a:cubicBezTo>
                  <a:cubicBezTo>
                    <a:pt x="12877" y="1258"/>
                    <a:pt x="12874" y="1249"/>
                    <a:pt x="12871" y="1238"/>
                  </a:cubicBezTo>
                  <a:cubicBezTo>
                    <a:pt x="12460" y="914"/>
                    <a:pt x="11975" y="693"/>
                    <a:pt x="11487" y="510"/>
                  </a:cubicBezTo>
                  <a:cubicBezTo>
                    <a:pt x="10702" y="217"/>
                    <a:pt x="9876" y="34"/>
                    <a:pt x="9039" y="6"/>
                  </a:cubicBezTo>
                  <a:cubicBezTo>
                    <a:pt x="8954" y="2"/>
                    <a:pt x="8869" y="0"/>
                    <a:pt x="8785" y="0"/>
                  </a:cubicBezTo>
                  <a:close/>
                </a:path>
              </a:pathLst>
            </a:custGeom>
            <a:solidFill>
              <a:srgbClr val="7BB0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0"/>
            <p:cNvSpPr/>
            <p:nvPr/>
          </p:nvSpPr>
          <p:spPr>
            <a:xfrm>
              <a:off x="5633300" y="3541025"/>
              <a:ext cx="207175" cy="339450"/>
            </a:xfrm>
            <a:custGeom>
              <a:rect b="b" l="l" r="r" t="t"/>
              <a:pathLst>
                <a:path extrusionOk="0" h="13578" w="8287">
                  <a:moveTo>
                    <a:pt x="7550" y="1"/>
                  </a:moveTo>
                  <a:cubicBezTo>
                    <a:pt x="6208" y="411"/>
                    <a:pt x="4847" y="762"/>
                    <a:pt x="3454" y="947"/>
                  </a:cubicBezTo>
                  <a:cubicBezTo>
                    <a:pt x="2612" y="1069"/>
                    <a:pt x="1763" y="1178"/>
                    <a:pt x="911" y="1178"/>
                  </a:cubicBezTo>
                  <a:cubicBezTo>
                    <a:pt x="880" y="1178"/>
                    <a:pt x="850" y="1178"/>
                    <a:pt x="820" y="1178"/>
                  </a:cubicBezTo>
                  <a:cubicBezTo>
                    <a:pt x="547" y="1175"/>
                    <a:pt x="274" y="1168"/>
                    <a:pt x="0" y="1155"/>
                  </a:cubicBezTo>
                  <a:lnTo>
                    <a:pt x="0" y="1155"/>
                  </a:lnTo>
                  <a:cubicBezTo>
                    <a:pt x="22" y="1272"/>
                    <a:pt x="44" y="1390"/>
                    <a:pt x="65" y="1507"/>
                  </a:cubicBezTo>
                  <a:cubicBezTo>
                    <a:pt x="148" y="1958"/>
                    <a:pt x="235" y="2407"/>
                    <a:pt x="317" y="2859"/>
                  </a:cubicBezTo>
                  <a:cubicBezTo>
                    <a:pt x="397" y="3305"/>
                    <a:pt x="478" y="3750"/>
                    <a:pt x="562" y="4196"/>
                  </a:cubicBezTo>
                  <a:cubicBezTo>
                    <a:pt x="648" y="4644"/>
                    <a:pt x="740" y="5090"/>
                    <a:pt x="827" y="5537"/>
                  </a:cubicBezTo>
                  <a:cubicBezTo>
                    <a:pt x="914" y="5985"/>
                    <a:pt x="997" y="6433"/>
                    <a:pt x="1078" y="6882"/>
                  </a:cubicBezTo>
                  <a:cubicBezTo>
                    <a:pt x="1118" y="7104"/>
                    <a:pt x="1157" y="7325"/>
                    <a:pt x="1199" y="7546"/>
                  </a:cubicBezTo>
                  <a:cubicBezTo>
                    <a:pt x="1240" y="7768"/>
                    <a:pt x="1283" y="7990"/>
                    <a:pt x="1326" y="8210"/>
                  </a:cubicBezTo>
                  <a:cubicBezTo>
                    <a:pt x="1414" y="8657"/>
                    <a:pt x="1500" y="9104"/>
                    <a:pt x="1583" y="9551"/>
                  </a:cubicBezTo>
                  <a:cubicBezTo>
                    <a:pt x="1668" y="10000"/>
                    <a:pt x="1744" y="10449"/>
                    <a:pt x="1823" y="10897"/>
                  </a:cubicBezTo>
                  <a:cubicBezTo>
                    <a:pt x="1894" y="11296"/>
                    <a:pt x="1967" y="11694"/>
                    <a:pt x="2043" y="12090"/>
                  </a:cubicBezTo>
                  <a:cubicBezTo>
                    <a:pt x="2118" y="12484"/>
                    <a:pt x="2196" y="12877"/>
                    <a:pt x="2273" y="13271"/>
                  </a:cubicBezTo>
                  <a:cubicBezTo>
                    <a:pt x="2292" y="13372"/>
                    <a:pt x="2312" y="13475"/>
                    <a:pt x="2332" y="13578"/>
                  </a:cubicBezTo>
                  <a:cubicBezTo>
                    <a:pt x="2544" y="13564"/>
                    <a:pt x="2758" y="13550"/>
                    <a:pt x="2970" y="13537"/>
                  </a:cubicBezTo>
                  <a:cubicBezTo>
                    <a:pt x="3220" y="13521"/>
                    <a:pt x="3468" y="13506"/>
                    <a:pt x="3716" y="13491"/>
                  </a:cubicBezTo>
                  <a:cubicBezTo>
                    <a:pt x="3774" y="13488"/>
                    <a:pt x="3831" y="13484"/>
                    <a:pt x="3887" y="13481"/>
                  </a:cubicBezTo>
                  <a:cubicBezTo>
                    <a:pt x="4157" y="13466"/>
                    <a:pt x="4426" y="13450"/>
                    <a:pt x="4697" y="13432"/>
                  </a:cubicBezTo>
                  <a:cubicBezTo>
                    <a:pt x="5271" y="13394"/>
                    <a:pt x="5844" y="13350"/>
                    <a:pt x="6417" y="13309"/>
                  </a:cubicBezTo>
                  <a:cubicBezTo>
                    <a:pt x="6440" y="13308"/>
                    <a:pt x="6463" y="13305"/>
                    <a:pt x="6485" y="13304"/>
                  </a:cubicBezTo>
                  <a:cubicBezTo>
                    <a:pt x="6543" y="13299"/>
                    <a:pt x="6601" y="13296"/>
                    <a:pt x="6659" y="13291"/>
                  </a:cubicBezTo>
                  <a:cubicBezTo>
                    <a:pt x="7145" y="13258"/>
                    <a:pt x="7632" y="13228"/>
                    <a:pt x="8118" y="13199"/>
                  </a:cubicBezTo>
                  <a:cubicBezTo>
                    <a:pt x="8175" y="13196"/>
                    <a:pt x="8230" y="13192"/>
                    <a:pt x="8287" y="13189"/>
                  </a:cubicBezTo>
                  <a:cubicBezTo>
                    <a:pt x="8283" y="13119"/>
                    <a:pt x="8280" y="13050"/>
                    <a:pt x="8276" y="12981"/>
                  </a:cubicBezTo>
                  <a:cubicBezTo>
                    <a:pt x="8265" y="12738"/>
                    <a:pt x="8251" y="12496"/>
                    <a:pt x="8238" y="12253"/>
                  </a:cubicBezTo>
                  <a:cubicBezTo>
                    <a:pt x="8226" y="12013"/>
                    <a:pt x="8214" y="11773"/>
                    <a:pt x="8203" y="11533"/>
                  </a:cubicBezTo>
                  <a:cubicBezTo>
                    <a:pt x="8178" y="11030"/>
                    <a:pt x="8152" y="10528"/>
                    <a:pt x="8119" y="10027"/>
                  </a:cubicBezTo>
                  <a:cubicBezTo>
                    <a:pt x="8087" y="9528"/>
                    <a:pt x="8052" y="9029"/>
                    <a:pt x="8022" y="8531"/>
                  </a:cubicBezTo>
                  <a:cubicBezTo>
                    <a:pt x="8010" y="8327"/>
                    <a:pt x="7998" y="8123"/>
                    <a:pt x="7987" y="7919"/>
                  </a:cubicBezTo>
                  <a:cubicBezTo>
                    <a:pt x="7981" y="7823"/>
                    <a:pt x="7975" y="7728"/>
                    <a:pt x="7970" y="7631"/>
                  </a:cubicBezTo>
                  <a:cubicBezTo>
                    <a:pt x="7959" y="7425"/>
                    <a:pt x="7948" y="7219"/>
                    <a:pt x="7939" y="7014"/>
                  </a:cubicBezTo>
                  <a:cubicBezTo>
                    <a:pt x="7927" y="6763"/>
                    <a:pt x="7914" y="6513"/>
                    <a:pt x="7901" y="6261"/>
                  </a:cubicBezTo>
                  <a:cubicBezTo>
                    <a:pt x="7888" y="6008"/>
                    <a:pt x="7872" y="5755"/>
                    <a:pt x="7856" y="5501"/>
                  </a:cubicBezTo>
                  <a:cubicBezTo>
                    <a:pt x="7840" y="5247"/>
                    <a:pt x="7825" y="4994"/>
                    <a:pt x="7810" y="4740"/>
                  </a:cubicBezTo>
                  <a:cubicBezTo>
                    <a:pt x="7803" y="4617"/>
                    <a:pt x="7796" y="4494"/>
                    <a:pt x="7789" y="4372"/>
                  </a:cubicBezTo>
                  <a:cubicBezTo>
                    <a:pt x="7781" y="4241"/>
                    <a:pt x="7778" y="4112"/>
                    <a:pt x="7772" y="3981"/>
                  </a:cubicBezTo>
                  <a:cubicBezTo>
                    <a:pt x="7763" y="3786"/>
                    <a:pt x="7751" y="3590"/>
                    <a:pt x="7742" y="3394"/>
                  </a:cubicBezTo>
                  <a:cubicBezTo>
                    <a:pt x="7730" y="3188"/>
                    <a:pt x="7721" y="2981"/>
                    <a:pt x="7711" y="2776"/>
                  </a:cubicBezTo>
                  <a:cubicBezTo>
                    <a:pt x="7691" y="2361"/>
                    <a:pt x="7666" y="1946"/>
                    <a:pt x="7640" y="1531"/>
                  </a:cubicBezTo>
                  <a:cubicBezTo>
                    <a:pt x="7615" y="1122"/>
                    <a:pt x="7590" y="713"/>
                    <a:pt x="7567" y="305"/>
                  </a:cubicBezTo>
                  <a:cubicBezTo>
                    <a:pt x="7562" y="203"/>
                    <a:pt x="7556" y="101"/>
                    <a:pt x="75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0"/>
            <p:cNvSpPr/>
            <p:nvPr/>
          </p:nvSpPr>
          <p:spPr>
            <a:xfrm>
              <a:off x="5826100" y="3488525"/>
              <a:ext cx="165450" cy="338400"/>
            </a:xfrm>
            <a:custGeom>
              <a:rect b="b" l="l" r="r" t="t"/>
              <a:pathLst>
                <a:path extrusionOk="0" h="13536" w="6618">
                  <a:moveTo>
                    <a:pt x="4412" y="0"/>
                  </a:moveTo>
                  <a:lnTo>
                    <a:pt x="4412" y="0"/>
                  </a:lnTo>
                  <a:cubicBezTo>
                    <a:pt x="4113" y="220"/>
                    <a:pt x="3808" y="430"/>
                    <a:pt x="3487" y="615"/>
                  </a:cubicBezTo>
                  <a:cubicBezTo>
                    <a:pt x="2898" y="955"/>
                    <a:pt x="2268" y="1217"/>
                    <a:pt x="1637" y="1470"/>
                  </a:cubicBezTo>
                  <a:cubicBezTo>
                    <a:pt x="1099" y="1685"/>
                    <a:pt x="554" y="1880"/>
                    <a:pt x="1" y="2050"/>
                  </a:cubicBezTo>
                  <a:cubicBezTo>
                    <a:pt x="11" y="2248"/>
                    <a:pt x="22" y="2444"/>
                    <a:pt x="33" y="2641"/>
                  </a:cubicBezTo>
                  <a:cubicBezTo>
                    <a:pt x="47" y="2890"/>
                    <a:pt x="60" y="3138"/>
                    <a:pt x="72" y="3386"/>
                  </a:cubicBezTo>
                  <a:cubicBezTo>
                    <a:pt x="85" y="3634"/>
                    <a:pt x="96" y="3882"/>
                    <a:pt x="109" y="4130"/>
                  </a:cubicBezTo>
                  <a:cubicBezTo>
                    <a:pt x="124" y="4386"/>
                    <a:pt x="138" y="4644"/>
                    <a:pt x="154" y="4900"/>
                  </a:cubicBezTo>
                  <a:cubicBezTo>
                    <a:pt x="171" y="5154"/>
                    <a:pt x="187" y="5408"/>
                    <a:pt x="203" y="5662"/>
                  </a:cubicBezTo>
                  <a:cubicBezTo>
                    <a:pt x="218" y="5909"/>
                    <a:pt x="234" y="6157"/>
                    <a:pt x="250" y="6404"/>
                  </a:cubicBezTo>
                  <a:cubicBezTo>
                    <a:pt x="268" y="6659"/>
                    <a:pt x="279" y="6914"/>
                    <a:pt x="292" y="7168"/>
                  </a:cubicBezTo>
                  <a:cubicBezTo>
                    <a:pt x="317" y="7674"/>
                    <a:pt x="343" y="8179"/>
                    <a:pt x="374" y="8683"/>
                  </a:cubicBezTo>
                  <a:cubicBezTo>
                    <a:pt x="400" y="9113"/>
                    <a:pt x="429" y="9541"/>
                    <a:pt x="454" y="9971"/>
                  </a:cubicBezTo>
                  <a:cubicBezTo>
                    <a:pt x="546" y="10084"/>
                    <a:pt x="638" y="10197"/>
                    <a:pt x="730" y="10309"/>
                  </a:cubicBezTo>
                  <a:cubicBezTo>
                    <a:pt x="911" y="10530"/>
                    <a:pt x="1091" y="10750"/>
                    <a:pt x="1270" y="10972"/>
                  </a:cubicBezTo>
                  <a:cubicBezTo>
                    <a:pt x="1449" y="11194"/>
                    <a:pt x="1627" y="11415"/>
                    <a:pt x="1807" y="11635"/>
                  </a:cubicBezTo>
                  <a:cubicBezTo>
                    <a:pt x="1989" y="11858"/>
                    <a:pt x="2173" y="12082"/>
                    <a:pt x="2358" y="12303"/>
                  </a:cubicBezTo>
                  <a:cubicBezTo>
                    <a:pt x="2536" y="12517"/>
                    <a:pt x="2713" y="12732"/>
                    <a:pt x="2891" y="12946"/>
                  </a:cubicBezTo>
                  <a:cubicBezTo>
                    <a:pt x="3055" y="13142"/>
                    <a:pt x="3218" y="13338"/>
                    <a:pt x="3380" y="13536"/>
                  </a:cubicBezTo>
                  <a:cubicBezTo>
                    <a:pt x="3499" y="13427"/>
                    <a:pt x="3615" y="13317"/>
                    <a:pt x="3735" y="13211"/>
                  </a:cubicBezTo>
                  <a:cubicBezTo>
                    <a:pt x="3748" y="13200"/>
                    <a:pt x="3761" y="13189"/>
                    <a:pt x="3774" y="13178"/>
                  </a:cubicBezTo>
                  <a:cubicBezTo>
                    <a:pt x="3804" y="13151"/>
                    <a:pt x="3834" y="13123"/>
                    <a:pt x="3862" y="13097"/>
                  </a:cubicBezTo>
                  <a:cubicBezTo>
                    <a:pt x="4426" y="12590"/>
                    <a:pt x="4977" y="12070"/>
                    <a:pt x="5535" y="11557"/>
                  </a:cubicBezTo>
                  <a:cubicBezTo>
                    <a:pt x="5577" y="11519"/>
                    <a:pt x="5619" y="11481"/>
                    <a:pt x="5660" y="11443"/>
                  </a:cubicBezTo>
                  <a:cubicBezTo>
                    <a:pt x="5842" y="11278"/>
                    <a:pt x="6023" y="11113"/>
                    <a:pt x="6207" y="10951"/>
                  </a:cubicBezTo>
                  <a:cubicBezTo>
                    <a:pt x="6343" y="10837"/>
                    <a:pt x="6479" y="10721"/>
                    <a:pt x="6618" y="10609"/>
                  </a:cubicBezTo>
                  <a:cubicBezTo>
                    <a:pt x="6609" y="10596"/>
                    <a:pt x="6599" y="10582"/>
                    <a:pt x="6590" y="10567"/>
                  </a:cubicBezTo>
                  <a:lnTo>
                    <a:pt x="6589" y="10567"/>
                  </a:lnTo>
                  <a:cubicBezTo>
                    <a:pt x="6344" y="10205"/>
                    <a:pt x="6070" y="9862"/>
                    <a:pt x="5816" y="9507"/>
                  </a:cubicBezTo>
                  <a:cubicBezTo>
                    <a:pt x="5597" y="9201"/>
                    <a:pt x="5390" y="8886"/>
                    <a:pt x="5160" y="8590"/>
                  </a:cubicBezTo>
                  <a:cubicBezTo>
                    <a:pt x="4797" y="8143"/>
                    <a:pt x="4410" y="7694"/>
                    <a:pt x="3961" y="7332"/>
                  </a:cubicBezTo>
                  <a:cubicBezTo>
                    <a:pt x="3940" y="7312"/>
                    <a:pt x="3917" y="7297"/>
                    <a:pt x="3895" y="7279"/>
                  </a:cubicBezTo>
                  <a:cubicBezTo>
                    <a:pt x="3846" y="7235"/>
                    <a:pt x="3871" y="7150"/>
                    <a:pt x="3927" y="7131"/>
                  </a:cubicBezTo>
                  <a:cubicBezTo>
                    <a:pt x="3928" y="7100"/>
                    <a:pt x="3932" y="7069"/>
                    <a:pt x="3934" y="7038"/>
                  </a:cubicBezTo>
                  <a:cubicBezTo>
                    <a:pt x="3942" y="6918"/>
                    <a:pt x="3950" y="6799"/>
                    <a:pt x="3957" y="6680"/>
                  </a:cubicBezTo>
                  <a:cubicBezTo>
                    <a:pt x="3976" y="6397"/>
                    <a:pt x="3993" y="6114"/>
                    <a:pt x="4011" y="5832"/>
                  </a:cubicBezTo>
                  <a:cubicBezTo>
                    <a:pt x="4048" y="5263"/>
                    <a:pt x="4088" y="4693"/>
                    <a:pt x="4130" y="4125"/>
                  </a:cubicBezTo>
                  <a:cubicBezTo>
                    <a:pt x="4174" y="3551"/>
                    <a:pt x="4220" y="2977"/>
                    <a:pt x="4256" y="2402"/>
                  </a:cubicBezTo>
                  <a:cubicBezTo>
                    <a:pt x="4274" y="2116"/>
                    <a:pt x="4292" y="1831"/>
                    <a:pt x="4309" y="1544"/>
                  </a:cubicBezTo>
                  <a:cubicBezTo>
                    <a:pt x="4328" y="1254"/>
                    <a:pt x="4347" y="963"/>
                    <a:pt x="4367" y="674"/>
                  </a:cubicBezTo>
                  <a:cubicBezTo>
                    <a:pt x="4382" y="450"/>
                    <a:pt x="4397" y="224"/>
                    <a:pt x="44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5728175" y="3061950"/>
              <a:ext cx="134800" cy="408425"/>
            </a:xfrm>
            <a:custGeom>
              <a:rect b="b" l="l" r="r" t="t"/>
              <a:pathLst>
                <a:path extrusionOk="0" h="16337" w="5392">
                  <a:moveTo>
                    <a:pt x="203" y="1"/>
                  </a:moveTo>
                  <a:cubicBezTo>
                    <a:pt x="192" y="1"/>
                    <a:pt x="180" y="2"/>
                    <a:pt x="167" y="5"/>
                  </a:cubicBezTo>
                  <a:cubicBezTo>
                    <a:pt x="1" y="75"/>
                    <a:pt x="136" y="251"/>
                    <a:pt x="175" y="367"/>
                  </a:cubicBezTo>
                  <a:cubicBezTo>
                    <a:pt x="678" y="1968"/>
                    <a:pt x="1301" y="3526"/>
                    <a:pt x="1825" y="5118"/>
                  </a:cubicBezTo>
                  <a:cubicBezTo>
                    <a:pt x="3015" y="8812"/>
                    <a:pt x="3992" y="12571"/>
                    <a:pt x="5171" y="16268"/>
                  </a:cubicBezTo>
                  <a:cubicBezTo>
                    <a:pt x="5186" y="16316"/>
                    <a:pt x="5223" y="16337"/>
                    <a:pt x="5261" y="16337"/>
                  </a:cubicBezTo>
                  <a:cubicBezTo>
                    <a:pt x="5325" y="16337"/>
                    <a:pt x="5391" y="16279"/>
                    <a:pt x="5366" y="16204"/>
                  </a:cubicBezTo>
                  <a:cubicBezTo>
                    <a:pt x="5262" y="15883"/>
                    <a:pt x="5166" y="15561"/>
                    <a:pt x="5074" y="15238"/>
                  </a:cubicBezTo>
                  <a:cubicBezTo>
                    <a:pt x="4720" y="13884"/>
                    <a:pt x="4270" y="12560"/>
                    <a:pt x="3873" y="11219"/>
                  </a:cubicBezTo>
                  <a:cubicBezTo>
                    <a:pt x="2846" y="7556"/>
                    <a:pt x="1725" y="3922"/>
                    <a:pt x="428" y="345"/>
                  </a:cubicBezTo>
                  <a:cubicBezTo>
                    <a:pt x="365" y="239"/>
                    <a:pt x="351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0"/>
            <p:cNvSpPr/>
            <p:nvPr/>
          </p:nvSpPr>
          <p:spPr>
            <a:xfrm>
              <a:off x="5581875" y="3363925"/>
              <a:ext cx="99050" cy="148775"/>
            </a:xfrm>
            <a:custGeom>
              <a:rect b="b" l="l" r="r" t="t"/>
              <a:pathLst>
                <a:path extrusionOk="0" h="5951" w="3962">
                  <a:moveTo>
                    <a:pt x="2879" y="0"/>
                  </a:moveTo>
                  <a:cubicBezTo>
                    <a:pt x="2776" y="0"/>
                    <a:pt x="2668" y="32"/>
                    <a:pt x="2568" y="43"/>
                  </a:cubicBezTo>
                  <a:cubicBezTo>
                    <a:pt x="2409" y="70"/>
                    <a:pt x="2252" y="97"/>
                    <a:pt x="2095" y="127"/>
                  </a:cubicBezTo>
                  <a:cubicBezTo>
                    <a:pt x="1588" y="224"/>
                    <a:pt x="1085" y="341"/>
                    <a:pt x="578" y="436"/>
                  </a:cubicBezTo>
                  <a:cubicBezTo>
                    <a:pt x="414" y="466"/>
                    <a:pt x="252" y="503"/>
                    <a:pt x="87" y="525"/>
                  </a:cubicBezTo>
                  <a:cubicBezTo>
                    <a:pt x="0" y="538"/>
                    <a:pt x="11" y="669"/>
                    <a:pt x="97" y="671"/>
                  </a:cubicBezTo>
                  <a:cubicBezTo>
                    <a:pt x="1028" y="625"/>
                    <a:pt x="1938" y="407"/>
                    <a:pt x="2865" y="324"/>
                  </a:cubicBezTo>
                  <a:cubicBezTo>
                    <a:pt x="2990" y="530"/>
                    <a:pt x="3033" y="790"/>
                    <a:pt x="3100" y="1022"/>
                  </a:cubicBezTo>
                  <a:cubicBezTo>
                    <a:pt x="3225" y="1543"/>
                    <a:pt x="3320" y="2071"/>
                    <a:pt x="3387" y="2602"/>
                  </a:cubicBezTo>
                  <a:cubicBezTo>
                    <a:pt x="3431" y="3017"/>
                    <a:pt x="3489" y="3443"/>
                    <a:pt x="3407" y="3855"/>
                  </a:cubicBezTo>
                  <a:cubicBezTo>
                    <a:pt x="3297" y="4342"/>
                    <a:pt x="2989" y="4773"/>
                    <a:pt x="2589" y="5066"/>
                  </a:cubicBezTo>
                  <a:cubicBezTo>
                    <a:pt x="2019" y="5488"/>
                    <a:pt x="1287" y="5468"/>
                    <a:pt x="603" y="5499"/>
                  </a:cubicBezTo>
                  <a:cubicBezTo>
                    <a:pt x="408" y="5502"/>
                    <a:pt x="313" y="5766"/>
                    <a:pt x="462" y="5893"/>
                  </a:cubicBezTo>
                  <a:lnTo>
                    <a:pt x="462" y="5892"/>
                  </a:lnTo>
                  <a:cubicBezTo>
                    <a:pt x="506" y="5932"/>
                    <a:pt x="562" y="5951"/>
                    <a:pt x="620" y="5951"/>
                  </a:cubicBezTo>
                  <a:cubicBezTo>
                    <a:pt x="622" y="5951"/>
                    <a:pt x="623" y="5951"/>
                    <a:pt x="625" y="5951"/>
                  </a:cubicBezTo>
                  <a:cubicBezTo>
                    <a:pt x="729" y="5951"/>
                    <a:pt x="833" y="5949"/>
                    <a:pt x="937" y="5946"/>
                  </a:cubicBezTo>
                  <a:cubicBezTo>
                    <a:pt x="1173" y="5938"/>
                    <a:pt x="1408" y="5931"/>
                    <a:pt x="1643" y="5906"/>
                  </a:cubicBezTo>
                  <a:cubicBezTo>
                    <a:pt x="1960" y="5874"/>
                    <a:pt x="2281" y="5808"/>
                    <a:pt x="2566" y="5658"/>
                  </a:cubicBezTo>
                  <a:cubicBezTo>
                    <a:pt x="3169" y="5334"/>
                    <a:pt x="3636" y="4756"/>
                    <a:pt x="3823" y="4099"/>
                  </a:cubicBezTo>
                  <a:cubicBezTo>
                    <a:pt x="3961" y="3580"/>
                    <a:pt x="3890" y="3034"/>
                    <a:pt x="3824" y="2510"/>
                  </a:cubicBezTo>
                  <a:cubicBezTo>
                    <a:pt x="3764" y="2063"/>
                    <a:pt x="3675" y="1619"/>
                    <a:pt x="3562" y="1183"/>
                  </a:cubicBezTo>
                  <a:cubicBezTo>
                    <a:pt x="3472" y="883"/>
                    <a:pt x="3316" y="239"/>
                    <a:pt x="3072" y="57"/>
                  </a:cubicBezTo>
                  <a:cubicBezTo>
                    <a:pt x="3012" y="14"/>
                    <a:pt x="2947" y="0"/>
                    <a:pt x="2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0"/>
            <p:cNvSpPr/>
            <p:nvPr/>
          </p:nvSpPr>
          <p:spPr>
            <a:xfrm>
              <a:off x="5479500" y="3178775"/>
              <a:ext cx="68950" cy="36850"/>
            </a:xfrm>
            <a:custGeom>
              <a:rect b="b" l="l" r="r" t="t"/>
              <a:pathLst>
                <a:path extrusionOk="0" h="1474" w="2758">
                  <a:moveTo>
                    <a:pt x="2581" y="1"/>
                  </a:moveTo>
                  <a:cubicBezTo>
                    <a:pt x="2568" y="1"/>
                    <a:pt x="2554" y="3"/>
                    <a:pt x="2540" y="8"/>
                  </a:cubicBezTo>
                  <a:cubicBezTo>
                    <a:pt x="1825" y="217"/>
                    <a:pt x="1103" y="459"/>
                    <a:pt x="509" y="922"/>
                  </a:cubicBezTo>
                  <a:cubicBezTo>
                    <a:pt x="385" y="1045"/>
                    <a:pt x="1" y="1217"/>
                    <a:pt x="86" y="1421"/>
                  </a:cubicBezTo>
                  <a:cubicBezTo>
                    <a:pt x="118" y="1458"/>
                    <a:pt x="150" y="1473"/>
                    <a:pt x="181" y="1473"/>
                  </a:cubicBezTo>
                  <a:cubicBezTo>
                    <a:pt x="290" y="1473"/>
                    <a:pt x="394" y="1290"/>
                    <a:pt x="496" y="1244"/>
                  </a:cubicBezTo>
                  <a:cubicBezTo>
                    <a:pt x="847" y="990"/>
                    <a:pt x="1213" y="756"/>
                    <a:pt x="1622" y="601"/>
                  </a:cubicBezTo>
                  <a:cubicBezTo>
                    <a:pt x="1951" y="475"/>
                    <a:pt x="2279" y="345"/>
                    <a:pt x="2617" y="244"/>
                  </a:cubicBezTo>
                  <a:cubicBezTo>
                    <a:pt x="2757" y="200"/>
                    <a:pt x="2705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0"/>
            <p:cNvSpPr/>
            <p:nvPr/>
          </p:nvSpPr>
          <p:spPr>
            <a:xfrm>
              <a:off x="5663650" y="3573275"/>
              <a:ext cx="68100" cy="302825"/>
            </a:xfrm>
            <a:custGeom>
              <a:rect b="b" l="l" r="r" t="t"/>
              <a:pathLst>
                <a:path extrusionOk="0" h="12113" w="2724">
                  <a:moveTo>
                    <a:pt x="124" y="0"/>
                  </a:moveTo>
                  <a:cubicBezTo>
                    <a:pt x="117" y="0"/>
                    <a:pt x="110" y="1"/>
                    <a:pt x="104" y="2"/>
                  </a:cubicBezTo>
                  <a:cubicBezTo>
                    <a:pt x="24" y="15"/>
                    <a:pt x="1" y="102"/>
                    <a:pt x="17" y="172"/>
                  </a:cubicBezTo>
                  <a:cubicBezTo>
                    <a:pt x="79" y="590"/>
                    <a:pt x="179" y="1001"/>
                    <a:pt x="257" y="1415"/>
                  </a:cubicBezTo>
                  <a:cubicBezTo>
                    <a:pt x="646" y="3482"/>
                    <a:pt x="1185" y="5515"/>
                    <a:pt x="1680" y="7558"/>
                  </a:cubicBezTo>
                  <a:cubicBezTo>
                    <a:pt x="2043" y="9040"/>
                    <a:pt x="2257" y="10553"/>
                    <a:pt x="2562" y="12048"/>
                  </a:cubicBezTo>
                  <a:cubicBezTo>
                    <a:pt x="2568" y="12086"/>
                    <a:pt x="2603" y="12112"/>
                    <a:pt x="2641" y="12112"/>
                  </a:cubicBezTo>
                  <a:cubicBezTo>
                    <a:pt x="2645" y="12112"/>
                    <a:pt x="2649" y="12112"/>
                    <a:pt x="2653" y="12111"/>
                  </a:cubicBezTo>
                  <a:cubicBezTo>
                    <a:pt x="2695" y="12103"/>
                    <a:pt x="2724" y="12061"/>
                    <a:pt x="2716" y="12019"/>
                  </a:cubicBezTo>
                  <a:cubicBezTo>
                    <a:pt x="2636" y="11598"/>
                    <a:pt x="2553" y="11178"/>
                    <a:pt x="2477" y="10756"/>
                  </a:cubicBezTo>
                  <a:cubicBezTo>
                    <a:pt x="2294" y="9737"/>
                    <a:pt x="2160" y="8708"/>
                    <a:pt x="1932" y="7697"/>
                  </a:cubicBezTo>
                  <a:cubicBezTo>
                    <a:pt x="1653" y="6411"/>
                    <a:pt x="1332" y="5134"/>
                    <a:pt x="1047" y="3849"/>
                  </a:cubicBezTo>
                  <a:cubicBezTo>
                    <a:pt x="775" y="2586"/>
                    <a:pt x="529" y="1317"/>
                    <a:pt x="225" y="63"/>
                  </a:cubicBezTo>
                  <a:cubicBezTo>
                    <a:pt x="208" y="23"/>
                    <a:pt x="166" y="0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0"/>
            <p:cNvSpPr/>
            <p:nvPr/>
          </p:nvSpPr>
          <p:spPr>
            <a:xfrm>
              <a:off x="5897400" y="3669400"/>
              <a:ext cx="31375" cy="15150"/>
            </a:xfrm>
            <a:custGeom>
              <a:rect b="b" l="l" r="r" t="t"/>
              <a:pathLst>
                <a:path extrusionOk="0" h="606" w="1255">
                  <a:moveTo>
                    <a:pt x="1149" y="1"/>
                  </a:moveTo>
                  <a:cubicBezTo>
                    <a:pt x="1146" y="1"/>
                    <a:pt x="1143" y="1"/>
                    <a:pt x="1140" y="1"/>
                  </a:cubicBezTo>
                  <a:cubicBezTo>
                    <a:pt x="894" y="19"/>
                    <a:pt x="99" y="328"/>
                    <a:pt x="0" y="528"/>
                  </a:cubicBezTo>
                  <a:cubicBezTo>
                    <a:pt x="8" y="583"/>
                    <a:pt x="43" y="605"/>
                    <a:pt x="94" y="605"/>
                  </a:cubicBezTo>
                  <a:cubicBezTo>
                    <a:pt x="274" y="605"/>
                    <a:pt x="659" y="330"/>
                    <a:pt x="785" y="314"/>
                  </a:cubicBezTo>
                  <a:cubicBezTo>
                    <a:pt x="907" y="219"/>
                    <a:pt x="1237" y="285"/>
                    <a:pt x="1254" y="105"/>
                  </a:cubicBezTo>
                  <a:cubicBezTo>
                    <a:pt x="1251" y="50"/>
                    <a:pt x="1204" y="1"/>
                    <a:pt x="1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0"/>
            <p:cNvSpPr/>
            <p:nvPr/>
          </p:nvSpPr>
          <p:spPr>
            <a:xfrm>
              <a:off x="5901025" y="3669125"/>
              <a:ext cx="30225" cy="35225"/>
            </a:xfrm>
            <a:custGeom>
              <a:rect b="b" l="l" r="r" t="t"/>
              <a:pathLst>
                <a:path extrusionOk="0" h="1409" w="1209">
                  <a:moveTo>
                    <a:pt x="1030" y="0"/>
                  </a:moveTo>
                  <a:cubicBezTo>
                    <a:pt x="842" y="0"/>
                    <a:pt x="626" y="444"/>
                    <a:pt x="524" y="575"/>
                  </a:cubicBezTo>
                  <a:cubicBezTo>
                    <a:pt x="445" y="784"/>
                    <a:pt x="1" y="1216"/>
                    <a:pt x="255" y="1395"/>
                  </a:cubicBezTo>
                  <a:cubicBezTo>
                    <a:pt x="280" y="1404"/>
                    <a:pt x="304" y="1409"/>
                    <a:pt x="326" y="1409"/>
                  </a:cubicBezTo>
                  <a:cubicBezTo>
                    <a:pt x="533" y="1409"/>
                    <a:pt x="598" y="1018"/>
                    <a:pt x="729" y="881"/>
                  </a:cubicBezTo>
                  <a:cubicBezTo>
                    <a:pt x="834" y="711"/>
                    <a:pt x="952" y="525"/>
                    <a:pt x="1084" y="347"/>
                  </a:cubicBezTo>
                  <a:cubicBezTo>
                    <a:pt x="1131" y="288"/>
                    <a:pt x="1208" y="228"/>
                    <a:pt x="1187" y="137"/>
                  </a:cubicBezTo>
                  <a:cubicBezTo>
                    <a:pt x="1139" y="39"/>
                    <a:pt x="1086" y="0"/>
                    <a:pt x="10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0"/>
            <p:cNvSpPr/>
            <p:nvPr/>
          </p:nvSpPr>
          <p:spPr>
            <a:xfrm>
              <a:off x="5827200" y="3696700"/>
              <a:ext cx="98225" cy="108425"/>
            </a:xfrm>
            <a:custGeom>
              <a:rect b="b" l="l" r="r" t="t"/>
              <a:pathLst>
                <a:path extrusionOk="0" h="4337" w="3929">
                  <a:moveTo>
                    <a:pt x="353" y="1"/>
                  </a:moveTo>
                  <a:cubicBezTo>
                    <a:pt x="1" y="33"/>
                    <a:pt x="922" y="1043"/>
                    <a:pt x="1002" y="1215"/>
                  </a:cubicBezTo>
                  <a:cubicBezTo>
                    <a:pt x="1798" y="2320"/>
                    <a:pt x="2668" y="3388"/>
                    <a:pt x="3680" y="4304"/>
                  </a:cubicBezTo>
                  <a:cubicBezTo>
                    <a:pt x="3704" y="4327"/>
                    <a:pt x="3730" y="4336"/>
                    <a:pt x="3756" y="4336"/>
                  </a:cubicBezTo>
                  <a:cubicBezTo>
                    <a:pt x="3849" y="4336"/>
                    <a:pt x="3928" y="4209"/>
                    <a:pt x="3839" y="4129"/>
                  </a:cubicBezTo>
                  <a:cubicBezTo>
                    <a:pt x="3773" y="4065"/>
                    <a:pt x="3704" y="4004"/>
                    <a:pt x="3637" y="3941"/>
                  </a:cubicBezTo>
                  <a:cubicBezTo>
                    <a:pt x="3308" y="3628"/>
                    <a:pt x="3011" y="3282"/>
                    <a:pt x="2715" y="2939"/>
                  </a:cubicBezTo>
                  <a:cubicBezTo>
                    <a:pt x="1872" y="2016"/>
                    <a:pt x="1158" y="920"/>
                    <a:pt x="3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0"/>
            <p:cNvSpPr/>
            <p:nvPr/>
          </p:nvSpPr>
          <p:spPr>
            <a:xfrm>
              <a:off x="5694100" y="3593375"/>
              <a:ext cx="9200" cy="9000"/>
            </a:xfrm>
            <a:custGeom>
              <a:rect b="b" l="l" r="r" t="t"/>
              <a:pathLst>
                <a:path extrusionOk="0" h="360" w="368">
                  <a:moveTo>
                    <a:pt x="176" y="1"/>
                  </a:moveTo>
                  <a:cubicBezTo>
                    <a:pt x="77" y="1"/>
                    <a:pt x="0" y="94"/>
                    <a:pt x="5" y="189"/>
                  </a:cubicBezTo>
                  <a:cubicBezTo>
                    <a:pt x="7" y="236"/>
                    <a:pt x="28" y="281"/>
                    <a:pt x="64" y="313"/>
                  </a:cubicBezTo>
                  <a:cubicBezTo>
                    <a:pt x="99" y="346"/>
                    <a:pt x="144" y="360"/>
                    <a:pt x="193" y="360"/>
                  </a:cubicBezTo>
                  <a:cubicBezTo>
                    <a:pt x="291" y="360"/>
                    <a:pt x="367" y="266"/>
                    <a:pt x="364" y="171"/>
                  </a:cubicBezTo>
                  <a:cubicBezTo>
                    <a:pt x="362" y="124"/>
                    <a:pt x="340" y="79"/>
                    <a:pt x="305" y="47"/>
                  </a:cubicBezTo>
                  <a:cubicBezTo>
                    <a:pt x="269" y="14"/>
                    <a:pt x="224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0"/>
            <p:cNvSpPr/>
            <p:nvPr/>
          </p:nvSpPr>
          <p:spPr>
            <a:xfrm>
              <a:off x="5692700" y="3610850"/>
              <a:ext cx="9225" cy="9000"/>
            </a:xfrm>
            <a:custGeom>
              <a:rect b="b" l="l" r="r" t="t"/>
              <a:pathLst>
                <a:path extrusionOk="0" h="360" w="369">
                  <a:moveTo>
                    <a:pt x="176" y="0"/>
                  </a:moveTo>
                  <a:cubicBezTo>
                    <a:pt x="78" y="0"/>
                    <a:pt x="1" y="94"/>
                    <a:pt x="5" y="188"/>
                  </a:cubicBezTo>
                  <a:cubicBezTo>
                    <a:pt x="8" y="236"/>
                    <a:pt x="30" y="281"/>
                    <a:pt x="64" y="313"/>
                  </a:cubicBezTo>
                  <a:cubicBezTo>
                    <a:pt x="100" y="345"/>
                    <a:pt x="145" y="359"/>
                    <a:pt x="193" y="359"/>
                  </a:cubicBezTo>
                  <a:cubicBezTo>
                    <a:pt x="292" y="359"/>
                    <a:pt x="369" y="266"/>
                    <a:pt x="364" y="171"/>
                  </a:cubicBezTo>
                  <a:cubicBezTo>
                    <a:pt x="362" y="124"/>
                    <a:pt x="341" y="79"/>
                    <a:pt x="305" y="46"/>
                  </a:cubicBezTo>
                  <a:cubicBezTo>
                    <a:pt x="270" y="14"/>
                    <a:pt x="225" y="0"/>
                    <a:pt x="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0"/>
            <p:cNvSpPr/>
            <p:nvPr/>
          </p:nvSpPr>
          <p:spPr>
            <a:xfrm>
              <a:off x="5706925" y="3604225"/>
              <a:ext cx="9625" cy="9425"/>
            </a:xfrm>
            <a:custGeom>
              <a:rect b="b" l="l" r="r" t="t"/>
              <a:pathLst>
                <a:path extrusionOk="0" h="377" w="385">
                  <a:moveTo>
                    <a:pt x="183" y="1"/>
                  </a:moveTo>
                  <a:cubicBezTo>
                    <a:pt x="82" y="1"/>
                    <a:pt x="1" y="99"/>
                    <a:pt x="6" y="198"/>
                  </a:cubicBezTo>
                  <a:cubicBezTo>
                    <a:pt x="8" y="248"/>
                    <a:pt x="30" y="294"/>
                    <a:pt x="67" y="328"/>
                  </a:cubicBezTo>
                  <a:cubicBezTo>
                    <a:pt x="104" y="362"/>
                    <a:pt x="151" y="376"/>
                    <a:pt x="202" y="376"/>
                  </a:cubicBezTo>
                  <a:cubicBezTo>
                    <a:pt x="303" y="376"/>
                    <a:pt x="384" y="279"/>
                    <a:pt x="380" y="180"/>
                  </a:cubicBezTo>
                  <a:cubicBezTo>
                    <a:pt x="377" y="130"/>
                    <a:pt x="355" y="83"/>
                    <a:pt x="319" y="50"/>
                  </a:cubicBezTo>
                  <a:cubicBezTo>
                    <a:pt x="280" y="16"/>
                    <a:pt x="234" y="1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0"/>
            <p:cNvSpPr/>
            <p:nvPr/>
          </p:nvSpPr>
          <p:spPr>
            <a:xfrm>
              <a:off x="5688350" y="3851300"/>
              <a:ext cx="154825" cy="19850"/>
            </a:xfrm>
            <a:custGeom>
              <a:rect b="b" l="l" r="r" t="t"/>
              <a:pathLst>
                <a:path extrusionOk="0" h="794" w="6193">
                  <a:moveTo>
                    <a:pt x="1800" y="405"/>
                  </a:moveTo>
                  <a:lnTo>
                    <a:pt x="1800" y="405"/>
                  </a:lnTo>
                  <a:cubicBezTo>
                    <a:pt x="1799" y="405"/>
                    <a:pt x="1799" y="405"/>
                    <a:pt x="1798" y="405"/>
                  </a:cubicBezTo>
                  <a:lnTo>
                    <a:pt x="1798" y="405"/>
                  </a:lnTo>
                  <a:cubicBezTo>
                    <a:pt x="1799" y="405"/>
                    <a:pt x="1799" y="405"/>
                    <a:pt x="1800" y="405"/>
                  </a:cubicBezTo>
                  <a:close/>
                  <a:moveTo>
                    <a:pt x="1798" y="405"/>
                  </a:moveTo>
                  <a:cubicBezTo>
                    <a:pt x="1795" y="405"/>
                    <a:pt x="1792" y="405"/>
                    <a:pt x="1789" y="406"/>
                  </a:cubicBezTo>
                  <a:cubicBezTo>
                    <a:pt x="1793" y="406"/>
                    <a:pt x="1796" y="405"/>
                    <a:pt x="1798" y="405"/>
                  </a:cubicBezTo>
                  <a:close/>
                  <a:moveTo>
                    <a:pt x="517" y="561"/>
                  </a:moveTo>
                  <a:lnTo>
                    <a:pt x="517" y="561"/>
                  </a:lnTo>
                  <a:cubicBezTo>
                    <a:pt x="515" y="561"/>
                    <a:pt x="513" y="561"/>
                    <a:pt x="510" y="561"/>
                  </a:cubicBezTo>
                  <a:lnTo>
                    <a:pt x="510" y="561"/>
                  </a:lnTo>
                  <a:cubicBezTo>
                    <a:pt x="513" y="561"/>
                    <a:pt x="515" y="561"/>
                    <a:pt x="517" y="561"/>
                  </a:cubicBezTo>
                  <a:close/>
                  <a:moveTo>
                    <a:pt x="510" y="561"/>
                  </a:moveTo>
                  <a:cubicBezTo>
                    <a:pt x="510" y="561"/>
                    <a:pt x="509" y="562"/>
                    <a:pt x="508" y="562"/>
                  </a:cubicBezTo>
                  <a:lnTo>
                    <a:pt x="510" y="562"/>
                  </a:lnTo>
                  <a:cubicBezTo>
                    <a:pt x="510" y="562"/>
                    <a:pt x="510" y="561"/>
                    <a:pt x="510" y="561"/>
                  </a:cubicBezTo>
                  <a:close/>
                  <a:moveTo>
                    <a:pt x="6052" y="0"/>
                  </a:moveTo>
                  <a:cubicBezTo>
                    <a:pt x="6043" y="0"/>
                    <a:pt x="6033" y="1"/>
                    <a:pt x="6022" y="4"/>
                  </a:cubicBezTo>
                  <a:cubicBezTo>
                    <a:pt x="4613" y="119"/>
                    <a:pt x="3209" y="262"/>
                    <a:pt x="1800" y="405"/>
                  </a:cubicBezTo>
                  <a:lnTo>
                    <a:pt x="1800" y="405"/>
                  </a:lnTo>
                  <a:cubicBezTo>
                    <a:pt x="1800" y="405"/>
                    <a:pt x="1801" y="405"/>
                    <a:pt x="1802" y="405"/>
                  </a:cubicBezTo>
                  <a:cubicBezTo>
                    <a:pt x="1371" y="453"/>
                    <a:pt x="949" y="503"/>
                    <a:pt x="517" y="561"/>
                  </a:cubicBezTo>
                  <a:lnTo>
                    <a:pt x="517" y="561"/>
                  </a:lnTo>
                  <a:cubicBezTo>
                    <a:pt x="518" y="560"/>
                    <a:pt x="519" y="560"/>
                    <a:pt x="520" y="560"/>
                  </a:cubicBezTo>
                  <a:cubicBezTo>
                    <a:pt x="381" y="615"/>
                    <a:pt x="0" y="514"/>
                    <a:pt x="0" y="715"/>
                  </a:cubicBezTo>
                  <a:cubicBezTo>
                    <a:pt x="9" y="762"/>
                    <a:pt x="50" y="794"/>
                    <a:pt x="97" y="794"/>
                  </a:cubicBezTo>
                  <a:cubicBezTo>
                    <a:pt x="99" y="794"/>
                    <a:pt x="100" y="794"/>
                    <a:pt x="102" y="794"/>
                  </a:cubicBezTo>
                  <a:lnTo>
                    <a:pt x="100" y="794"/>
                  </a:lnTo>
                  <a:cubicBezTo>
                    <a:pt x="1575" y="641"/>
                    <a:pt x="3038" y="439"/>
                    <a:pt x="4520" y="328"/>
                  </a:cubicBezTo>
                  <a:lnTo>
                    <a:pt x="4520" y="328"/>
                  </a:lnTo>
                  <a:cubicBezTo>
                    <a:pt x="4517" y="329"/>
                    <a:pt x="4514" y="329"/>
                    <a:pt x="4511" y="330"/>
                  </a:cubicBezTo>
                  <a:cubicBezTo>
                    <a:pt x="4514" y="329"/>
                    <a:pt x="4518" y="329"/>
                    <a:pt x="4521" y="328"/>
                  </a:cubicBezTo>
                  <a:lnTo>
                    <a:pt x="4521" y="328"/>
                  </a:lnTo>
                  <a:cubicBezTo>
                    <a:pt x="4526" y="328"/>
                    <a:pt x="4530" y="328"/>
                    <a:pt x="4534" y="327"/>
                  </a:cubicBezTo>
                  <a:cubicBezTo>
                    <a:pt x="4531" y="327"/>
                    <a:pt x="4528" y="327"/>
                    <a:pt x="4526" y="328"/>
                  </a:cubicBezTo>
                  <a:lnTo>
                    <a:pt x="4526" y="328"/>
                  </a:lnTo>
                  <a:cubicBezTo>
                    <a:pt x="5032" y="262"/>
                    <a:pt x="5547" y="253"/>
                    <a:pt x="6055" y="205"/>
                  </a:cubicBezTo>
                  <a:cubicBezTo>
                    <a:pt x="6193" y="196"/>
                    <a:pt x="6169" y="0"/>
                    <a:pt x="6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0"/>
            <p:cNvSpPr/>
            <p:nvPr/>
          </p:nvSpPr>
          <p:spPr>
            <a:xfrm>
              <a:off x="5899825" y="3744325"/>
              <a:ext cx="84825" cy="69200"/>
            </a:xfrm>
            <a:custGeom>
              <a:rect b="b" l="l" r="r" t="t"/>
              <a:pathLst>
                <a:path extrusionOk="0" h="2768" w="3393">
                  <a:moveTo>
                    <a:pt x="3214" y="1"/>
                  </a:moveTo>
                  <a:cubicBezTo>
                    <a:pt x="3192" y="1"/>
                    <a:pt x="3170" y="7"/>
                    <a:pt x="3147" y="21"/>
                  </a:cubicBezTo>
                  <a:cubicBezTo>
                    <a:pt x="2834" y="191"/>
                    <a:pt x="2569" y="434"/>
                    <a:pt x="2289" y="651"/>
                  </a:cubicBezTo>
                  <a:cubicBezTo>
                    <a:pt x="1792" y="1040"/>
                    <a:pt x="1329" y="1466"/>
                    <a:pt x="866" y="1894"/>
                  </a:cubicBezTo>
                  <a:cubicBezTo>
                    <a:pt x="632" y="2108"/>
                    <a:pt x="394" y="2322"/>
                    <a:pt x="155" y="2533"/>
                  </a:cubicBezTo>
                  <a:cubicBezTo>
                    <a:pt x="109" y="2586"/>
                    <a:pt x="0" y="2637"/>
                    <a:pt x="19" y="2719"/>
                  </a:cubicBezTo>
                  <a:cubicBezTo>
                    <a:pt x="24" y="2741"/>
                    <a:pt x="46" y="2762"/>
                    <a:pt x="69" y="2765"/>
                  </a:cubicBezTo>
                  <a:cubicBezTo>
                    <a:pt x="74" y="2767"/>
                    <a:pt x="79" y="2767"/>
                    <a:pt x="84" y="2767"/>
                  </a:cubicBezTo>
                  <a:cubicBezTo>
                    <a:pt x="106" y="2767"/>
                    <a:pt x="128" y="2757"/>
                    <a:pt x="141" y="2739"/>
                  </a:cubicBezTo>
                  <a:cubicBezTo>
                    <a:pt x="214" y="2679"/>
                    <a:pt x="289" y="2623"/>
                    <a:pt x="364" y="2567"/>
                  </a:cubicBezTo>
                  <a:cubicBezTo>
                    <a:pt x="777" y="2250"/>
                    <a:pt x="1171" y="1909"/>
                    <a:pt x="1564" y="1567"/>
                  </a:cubicBezTo>
                  <a:cubicBezTo>
                    <a:pt x="1881" y="1286"/>
                    <a:pt x="2210" y="1018"/>
                    <a:pt x="2543" y="755"/>
                  </a:cubicBezTo>
                  <a:cubicBezTo>
                    <a:pt x="2780" y="567"/>
                    <a:pt x="3012" y="368"/>
                    <a:pt x="3281" y="226"/>
                  </a:cubicBezTo>
                  <a:cubicBezTo>
                    <a:pt x="3392" y="150"/>
                    <a:pt x="3320" y="1"/>
                    <a:pt x="3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0"/>
            <p:cNvSpPr/>
            <p:nvPr/>
          </p:nvSpPr>
          <p:spPr>
            <a:xfrm>
              <a:off x="5768650" y="3673425"/>
              <a:ext cx="8200" cy="8025"/>
            </a:xfrm>
            <a:custGeom>
              <a:rect b="b" l="l" r="r" t="t"/>
              <a:pathLst>
                <a:path extrusionOk="0" h="321" w="328">
                  <a:moveTo>
                    <a:pt x="157" y="1"/>
                  </a:moveTo>
                  <a:cubicBezTo>
                    <a:pt x="69" y="1"/>
                    <a:pt x="1" y="84"/>
                    <a:pt x="4" y="168"/>
                  </a:cubicBezTo>
                  <a:cubicBezTo>
                    <a:pt x="7" y="211"/>
                    <a:pt x="25" y="250"/>
                    <a:pt x="56" y="279"/>
                  </a:cubicBezTo>
                  <a:cubicBezTo>
                    <a:pt x="89" y="308"/>
                    <a:pt x="129" y="321"/>
                    <a:pt x="172" y="321"/>
                  </a:cubicBezTo>
                  <a:cubicBezTo>
                    <a:pt x="258" y="321"/>
                    <a:pt x="328" y="237"/>
                    <a:pt x="324" y="153"/>
                  </a:cubicBezTo>
                  <a:cubicBezTo>
                    <a:pt x="322" y="110"/>
                    <a:pt x="302" y="71"/>
                    <a:pt x="271" y="42"/>
                  </a:cubicBezTo>
                  <a:cubicBezTo>
                    <a:pt x="239" y="13"/>
                    <a:pt x="199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0"/>
            <p:cNvSpPr/>
            <p:nvPr/>
          </p:nvSpPr>
          <p:spPr>
            <a:xfrm>
              <a:off x="5775825" y="3687800"/>
              <a:ext cx="5600" cy="5450"/>
            </a:xfrm>
            <a:custGeom>
              <a:rect b="b" l="l" r="r" t="t"/>
              <a:pathLst>
                <a:path extrusionOk="0" h="218" w="224">
                  <a:moveTo>
                    <a:pt x="106" y="1"/>
                  </a:moveTo>
                  <a:cubicBezTo>
                    <a:pt x="48" y="1"/>
                    <a:pt x="0" y="57"/>
                    <a:pt x="3" y="114"/>
                  </a:cubicBezTo>
                  <a:cubicBezTo>
                    <a:pt x="6" y="175"/>
                    <a:pt x="58" y="218"/>
                    <a:pt x="117" y="218"/>
                  </a:cubicBezTo>
                  <a:cubicBezTo>
                    <a:pt x="176" y="218"/>
                    <a:pt x="223" y="161"/>
                    <a:pt x="220" y="104"/>
                  </a:cubicBezTo>
                  <a:cubicBezTo>
                    <a:pt x="217" y="42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0"/>
            <p:cNvSpPr/>
            <p:nvPr/>
          </p:nvSpPr>
          <p:spPr>
            <a:xfrm>
              <a:off x="5629950" y="3488750"/>
              <a:ext cx="310650" cy="92725"/>
            </a:xfrm>
            <a:custGeom>
              <a:rect b="b" l="l" r="r" t="t"/>
              <a:pathLst>
                <a:path extrusionOk="0" h="3709" w="12426">
                  <a:moveTo>
                    <a:pt x="12343" y="0"/>
                  </a:moveTo>
                  <a:cubicBezTo>
                    <a:pt x="12199" y="0"/>
                    <a:pt x="12039" y="150"/>
                    <a:pt x="11907" y="214"/>
                  </a:cubicBezTo>
                  <a:cubicBezTo>
                    <a:pt x="10820" y="812"/>
                    <a:pt x="9639" y="1200"/>
                    <a:pt x="8503" y="1689"/>
                  </a:cubicBezTo>
                  <a:cubicBezTo>
                    <a:pt x="7444" y="2190"/>
                    <a:pt x="6325" y="2527"/>
                    <a:pt x="5194" y="2822"/>
                  </a:cubicBezTo>
                  <a:cubicBezTo>
                    <a:pt x="3717" y="3236"/>
                    <a:pt x="2185" y="3274"/>
                    <a:pt x="663" y="3277"/>
                  </a:cubicBezTo>
                  <a:cubicBezTo>
                    <a:pt x="612" y="3288"/>
                    <a:pt x="544" y="3289"/>
                    <a:pt x="470" y="3289"/>
                  </a:cubicBezTo>
                  <a:cubicBezTo>
                    <a:pt x="458" y="3289"/>
                    <a:pt x="445" y="3289"/>
                    <a:pt x="432" y="3289"/>
                  </a:cubicBezTo>
                  <a:cubicBezTo>
                    <a:pt x="238" y="3289"/>
                    <a:pt x="22" y="3294"/>
                    <a:pt x="0" y="3474"/>
                  </a:cubicBezTo>
                  <a:cubicBezTo>
                    <a:pt x="4" y="3543"/>
                    <a:pt x="60" y="3606"/>
                    <a:pt x="131" y="3610"/>
                  </a:cubicBezTo>
                  <a:cubicBezTo>
                    <a:pt x="150" y="3610"/>
                    <a:pt x="170" y="3610"/>
                    <a:pt x="190" y="3610"/>
                  </a:cubicBezTo>
                  <a:cubicBezTo>
                    <a:pt x="731" y="3610"/>
                    <a:pt x="1269" y="3684"/>
                    <a:pt x="1811" y="3696"/>
                  </a:cubicBezTo>
                  <a:cubicBezTo>
                    <a:pt x="1996" y="3705"/>
                    <a:pt x="2180" y="3709"/>
                    <a:pt x="2365" y="3709"/>
                  </a:cubicBezTo>
                  <a:cubicBezTo>
                    <a:pt x="4480" y="3709"/>
                    <a:pt x="6590" y="3161"/>
                    <a:pt x="8520" y="2324"/>
                  </a:cubicBezTo>
                  <a:cubicBezTo>
                    <a:pt x="9692" y="1787"/>
                    <a:pt x="10922" y="1363"/>
                    <a:pt x="12026" y="688"/>
                  </a:cubicBezTo>
                  <a:cubicBezTo>
                    <a:pt x="12127" y="609"/>
                    <a:pt x="12304" y="536"/>
                    <a:pt x="12426" y="439"/>
                  </a:cubicBezTo>
                  <a:cubicBezTo>
                    <a:pt x="12424" y="416"/>
                    <a:pt x="12423" y="394"/>
                    <a:pt x="12422" y="371"/>
                  </a:cubicBezTo>
                  <a:cubicBezTo>
                    <a:pt x="12418" y="253"/>
                    <a:pt x="12409" y="135"/>
                    <a:pt x="12421" y="17"/>
                  </a:cubicBezTo>
                  <a:cubicBezTo>
                    <a:pt x="12396" y="5"/>
                    <a:pt x="12370" y="0"/>
                    <a:pt x="12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0"/>
            <p:cNvSpPr/>
            <p:nvPr/>
          </p:nvSpPr>
          <p:spPr>
            <a:xfrm>
              <a:off x="5724625" y="3458100"/>
              <a:ext cx="14125" cy="13700"/>
            </a:xfrm>
            <a:custGeom>
              <a:rect b="b" l="l" r="r" t="t"/>
              <a:pathLst>
                <a:path extrusionOk="0" h="548" w="565">
                  <a:moveTo>
                    <a:pt x="266" y="0"/>
                  </a:moveTo>
                  <a:cubicBezTo>
                    <a:pt x="117" y="0"/>
                    <a:pt x="1" y="147"/>
                    <a:pt x="9" y="290"/>
                  </a:cubicBezTo>
                  <a:cubicBezTo>
                    <a:pt x="14" y="363"/>
                    <a:pt x="47" y="432"/>
                    <a:pt x="102" y="479"/>
                  </a:cubicBezTo>
                  <a:cubicBezTo>
                    <a:pt x="158" y="529"/>
                    <a:pt x="225" y="548"/>
                    <a:pt x="299" y="548"/>
                  </a:cubicBezTo>
                  <a:cubicBezTo>
                    <a:pt x="448" y="548"/>
                    <a:pt x="564" y="401"/>
                    <a:pt x="556" y="258"/>
                  </a:cubicBezTo>
                  <a:cubicBezTo>
                    <a:pt x="552" y="185"/>
                    <a:pt x="518" y="116"/>
                    <a:pt x="463" y="67"/>
                  </a:cubicBezTo>
                  <a:cubicBezTo>
                    <a:pt x="407" y="19"/>
                    <a:pt x="339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0"/>
            <p:cNvSpPr/>
            <p:nvPr/>
          </p:nvSpPr>
          <p:spPr>
            <a:xfrm>
              <a:off x="5740250" y="3482825"/>
              <a:ext cx="6150" cy="5950"/>
            </a:xfrm>
            <a:custGeom>
              <a:rect b="b" l="l" r="r" t="t"/>
              <a:pathLst>
                <a:path extrusionOk="0" h="238" w="246">
                  <a:moveTo>
                    <a:pt x="116" y="1"/>
                  </a:moveTo>
                  <a:cubicBezTo>
                    <a:pt x="51" y="1"/>
                    <a:pt x="1" y="64"/>
                    <a:pt x="4" y="127"/>
                  </a:cubicBezTo>
                  <a:cubicBezTo>
                    <a:pt x="6" y="158"/>
                    <a:pt x="21" y="188"/>
                    <a:pt x="44" y="209"/>
                  </a:cubicBezTo>
                  <a:cubicBezTo>
                    <a:pt x="69" y="230"/>
                    <a:pt x="99" y="238"/>
                    <a:pt x="130" y="238"/>
                  </a:cubicBezTo>
                  <a:cubicBezTo>
                    <a:pt x="195" y="238"/>
                    <a:pt x="245" y="174"/>
                    <a:pt x="242" y="113"/>
                  </a:cubicBezTo>
                  <a:cubicBezTo>
                    <a:pt x="240" y="81"/>
                    <a:pt x="226" y="51"/>
                    <a:pt x="201" y="30"/>
                  </a:cubicBezTo>
                  <a:cubicBezTo>
                    <a:pt x="177" y="9"/>
                    <a:pt x="147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0"/>
            <p:cNvSpPr/>
            <p:nvPr/>
          </p:nvSpPr>
          <p:spPr>
            <a:xfrm>
              <a:off x="5744050" y="3462875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197" y="1"/>
                  </a:moveTo>
                  <a:cubicBezTo>
                    <a:pt x="88" y="1"/>
                    <a:pt x="1" y="109"/>
                    <a:pt x="7" y="215"/>
                  </a:cubicBezTo>
                  <a:cubicBezTo>
                    <a:pt x="10" y="268"/>
                    <a:pt x="36" y="318"/>
                    <a:pt x="76" y="354"/>
                  </a:cubicBezTo>
                  <a:cubicBezTo>
                    <a:pt x="116" y="390"/>
                    <a:pt x="166" y="404"/>
                    <a:pt x="220" y="404"/>
                  </a:cubicBezTo>
                  <a:cubicBezTo>
                    <a:pt x="330" y="404"/>
                    <a:pt x="417" y="295"/>
                    <a:pt x="410" y="190"/>
                  </a:cubicBezTo>
                  <a:cubicBezTo>
                    <a:pt x="407" y="137"/>
                    <a:pt x="382" y="86"/>
                    <a:pt x="342" y="51"/>
                  </a:cubicBezTo>
                  <a:cubicBezTo>
                    <a:pt x="300" y="15"/>
                    <a:pt x="250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0"/>
            <p:cNvSpPr/>
            <p:nvPr/>
          </p:nvSpPr>
          <p:spPr>
            <a:xfrm>
              <a:off x="5510300" y="3215325"/>
              <a:ext cx="29850" cy="79925"/>
            </a:xfrm>
            <a:custGeom>
              <a:rect b="b" l="l" r="r" t="t"/>
              <a:pathLst>
                <a:path extrusionOk="0" h="3197" w="1194">
                  <a:moveTo>
                    <a:pt x="978" y="1"/>
                  </a:moveTo>
                  <a:cubicBezTo>
                    <a:pt x="932" y="1"/>
                    <a:pt x="880" y="22"/>
                    <a:pt x="830" y="72"/>
                  </a:cubicBezTo>
                  <a:cubicBezTo>
                    <a:pt x="710" y="253"/>
                    <a:pt x="600" y="442"/>
                    <a:pt x="505" y="638"/>
                  </a:cubicBezTo>
                  <a:cubicBezTo>
                    <a:pt x="162" y="1413"/>
                    <a:pt x="1" y="2332"/>
                    <a:pt x="161" y="3165"/>
                  </a:cubicBezTo>
                  <a:cubicBezTo>
                    <a:pt x="189" y="3186"/>
                    <a:pt x="214" y="3196"/>
                    <a:pt x="236" y="3196"/>
                  </a:cubicBezTo>
                  <a:cubicBezTo>
                    <a:pt x="448" y="3196"/>
                    <a:pt x="403" y="2297"/>
                    <a:pt x="464" y="2150"/>
                  </a:cubicBezTo>
                  <a:cubicBezTo>
                    <a:pt x="561" y="1548"/>
                    <a:pt x="684" y="935"/>
                    <a:pt x="1002" y="406"/>
                  </a:cubicBezTo>
                  <a:cubicBezTo>
                    <a:pt x="1194" y="187"/>
                    <a:pt x="1113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0"/>
            <p:cNvSpPr/>
            <p:nvPr/>
          </p:nvSpPr>
          <p:spPr>
            <a:xfrm>
              <a:off x="5580900" y="3099150"/>
              <a:ext cx="106700" cy="259375"/>
            </a:xfrm>
            <a:custGeom>
              <a:rect b="b" l="l" r="r" t="t"/>
              <a:pathLst>
                <a:path extrusionOk="0" h="10375" w="4268">
                  <a:moveTo>
                    <a:pt x="3792" y="0"/>
                  </a:moveTo>
                  <a:cubicBezTo>
                    <a:pt x="3777" y="0"/>
                    <a:pt x="3761" y="3"/>
                    <a:pt x="3746" y="8"/>
                  </a:cubicBezTo>
                  <a:cubicBezTo>
                    <a:pt x="3680" y="31"/>
                    <a:pt x="3632" y="105"/>
                    <a:pt x="3650" y="174"/>
                  </a:cubicBezTo>
                  <a:cubicBezTo>
                    <a:pt x="3682" y="295"/>
                    <a:pt x="3707" y="419"/>
                    <a:pt x="3732" y="541"/>
                  </a:cubicBezTo>
                  <a:cubicBezTo>
                    <a:pt x="3801" y="856"/>
                    <a:pt x="3829" y="1143"/>
                    <a:pt x="3827" y="1480"/>
                  </a:cubicBezTo>
                  <a:cubicBezTo>
                    <a:pt x="3818" y="2624"/>
                    <a:pt x="3461" y="3731"/>
                    <a:pt x="3045" y="4787"/>
                  </a:cubicBezTo>
                  <a:cubicBezTo>
                    <a:pt x="2846" y="5235"/>
                    <a:pt x="2660" y="5688"/>
                    <a:pt x="2493" y="6150"/>
                  </a:cubicBezTo>
                  <a:cubicBezTo>
                    <a:pt x="2261" y="6760"/>
                    <a:pt x="2016" y="7366"/>
                    <a:pt x="1694" y="7935"/>
                  </a:cubicBezTo>
                  <a:cubicBezTo>
                    <a:pt x="1492" y="8318"/>
                    <a:pt x="1302" y="8707"/>
                    <a:pt x="1063" y="9067"/>
                  </a:cubicBezTo>
                  <a:cubicBezTo>
                    <a:pt x="825" y="9428"/>
                    <a:pt x="535" y="9752"/>
                    <a:pt x="265" y="10089"/>
                  </a:cubicBezTo>
                  <a:cubicBezTo>
                    <a:pt x="228" y="10147"/>
                    <a:pt x="0" y="10328"/>
                    <a:pt x="132" y="10374"/>
                  </a:cubicBezTo>
                  <a:cubicBezTo>
                    <a:pt x="136" y="10374"/>
                    <a:pt x="139" y="10374"/>
                    <a:pt x="143" y="10374"/>
                  </a:cubicBezTo>
                  <a:cubicBezTo>
                    <a:pt x="369" y="10374"/>
                    <a:pt x="654" y="10107"/>
                    <a:pt x="829" y="9970"/>
                  </a:cubicBezTo>
                  <a:cubicBezTo>
                    <a:pt x="1440" y="9455"/>
                    <a:pt x="1840" y="8749"/>
                    <a:pt x="2221" y="8055"/>
                  </a:cubicBezTo>
                  <a:cubicBezTo>
                    <a:pt x="2688" y="7259"/>
                    <a:pt x="2978" y="6376"/>
                    <a:pt x="3312" y="5517"/>
                  </a:cubicBezTo>
                  <a:cubicBezTo>
                    <a:pt x="3582" y="4898"/>
                    <a:pt x="3777" y="4253"/>
                    <a:pt x="3937" y="3598"/>
                  </a:cubicBezTo>
                  <a:cubicBezTo>
                    <a:pt x="4133" y="2788"/>
                    <a:pt x="4267" y="1952"/>
                    <a:pt x="4190" y="1117"/>
                  </a:cubicBezTo>
                  <a:cubicBezTo>
                    <a:pt x="4150" y="761"/>
                    <a:pt x="4052" y="449"/>
                    <a:pt x="3932" y="99"/>
                  </a:cubicBezTo>
                  <a:cubicBezTo>
                    <a:pt x="3911" y="39"/>
                    <a:pt x="3853" y="0"/>
                    <a:pt x="3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0"/>
            <p:cNvSpPr/>
            <p:nvPr/>
          </p:nvSpPr>
          <p:spPr>
            <a:xfrm>
              <a:off x="5815225" y="3096650"/>
              <a:ext cx="87175" cy="156750"/>
            </a:xfrm>
            <a:custGeom>
              <a:rect b="b" l="l" r="r" t="t"/>
              <a:pathLst>
                <a:path extrusionOk="0" h="6270" w="3487">
                  <a:moveTo>
                    <a:pt x="114" y="1"/>
                  </a:moveTo>
                  <a:cubicBezTo>
                    <a:pt x="49" y="1"/>
                    <a:pt x="0" y="74"/>
                    <a:pt x="32" y="135"/>
                  </a:cubicBezTo>
                  <a:cubicBezTo>
                    <a:pt x="78" y="198"/>
                    <a:pt x="121" y="262"/>
                    <a:pt x="161" y="328"/>
                  </a:cubicBezTo>
                  <a:cubicBezTo>
                    <a:pt x="1516" y="2052"/>
                    <a:pt x="2166" y="4182"/>
                    <a:pt x="3056" y="6159"/>
                  </a:cubicBezTo>
                  <a:cubicBezTo>
                    <a:pt x="3092" y="6236"/>
                    <a:pt x="3158" y="6269"/>
                    <a:pt x="3225" y="6269"/>
                  </a:cubicBezTo>
                  <a:cubicBezTo>
                    <a:pt x="3354" y="6269"/>
                    <a:pt x="3487" y="6152"/>
                    <a:pt x="3430" y="6003"/>
                  </a:cubicBezTo>
                  <a:cubicBezTo>
                    <a:pt x="3010" y="4796"/>
                    <a:pt x="2461" y="3639"/>
                    <a:pt x="1907" y="2476"/>
                  </a:cubicBezTo>
                  <a:cubicBezTo>
                    <a:pt x="1502" y="1631"/>
                    <a:pt x="998" y="828"/>
                    <a:pt x="328" y="167"/>
                  </a:cubicBezTo>
                  <a:cubicBezTo>
                    <a:pt x="265" y="112"/>
                    <a:pt x="214" y="31"/>
                    <a:pt x="133" y="3"/>
                  </a:cubicBezTo>
                  <a:cubicBezTo>
                    <a:pt x="127" y="1"/>
                    <a:pt x="121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0"/>
            <p:cNvSpPr/>
            <p:nvPr/>
          </p:nvSpPr>
          <p:spPr>
            <a:xfrm>
              <a:off x="5695275" y="3163775"/>
              <a:ext cx="9525" cy="9250"/>
            </a:xfrm>
            <a:custGeom>
              <a:rect b="b" l="l" r="r" t="t"/>
              <a:pathLst>
                <a:path extrusionOk="0" h="370" w="381">
                  <a:moveTo>
                    <a:pt x="179" y="0"/>
                  </a:moveTo>
                  <a:cubicBezTo>
                    <a:pt x="79" y="0"/>
                    <a:pt x="0" y="99"/>
                    <a:pt x="6" y="195"/>
                  </a:cubicBezTo>
                  <a:cubicBezTo>
                    <a:pt x="8" y="245"/>
                    <a:pt x="32" y="291"/>
                    <a:pt x="69" y="323"/>
                  </a:cubicBezTo>
                  <a:cubicBezTo>
                    <a:pt x="107" y="357"/>
                    <a:pt x="152" y="370"/>
                    <a:pt x="201" y="370"/>
                  </a:cubicBezTo>
                  <a:cubicBezTo>
                    <a:pt x="302" y="370"/>
                    <a:pt x="380" y="270"/>
                    <a:pt x="375" y="175"/>
                  </a:cubicBezTo>
                  <a:cubicBezTo>
                    <a:pt x="372" y="125"/>
                    <a:pt x="349" y="78"/>
                    <a:pt x="312" y="45"/>
                  </a:cubicBezTo>
                  <a:cubicBezTo>
                    <a:pt x="274" y="13"/>
                    <a:pt x="22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0"/>
            <p:cNvSpPr/>
            <p:nvPr/>
          </p:nvSpPr>
          <p:spPr>
            <a:xfrm>
              <a:off x="5658275" y="3081800"/>
              <a:ext cx="23850" cy="37500"/>
            </a:xfrm>
            <a:custGeom>
              <a:rect b="b" l="l" r="r" t="t"/>
              <a:pathLst>
                <a:path extrusionOk="0" h="1500" w="954">
                  <a:moveTo>
                    <a:pt x="37" y="0"/>
                  </a:moveTo>
                  <a:cubicBezTo>
                    <a:pt x="17" y="0"/>
                    <a:pt x="1" y="28"/>
                    <a:pt x="20" y="43"/>
                  </a:cubicBezTo>
                  <a:cubicBezTo>
                    <a:pt x="30" y="54"/>
                    <a:pt x="40" y="63"/>
                    <a:pt x="50" y="72"/>
                  </a:cubicBezTo>
                  <a:cubicBezTo>
                    <a:pt x="359" y="340"/>
                    <a:pt x="520" y="717"/>
                    <a:pt x="624" y="1106"/>
                  </a:cubicBezTo>
                  <a:cubicBezTo>
                    <a:pt x="650" y="1204"/>
                    <a:pt x="673" y="1302"/>
                    <a:pt x="699" y="1405"/>
                  </a:cubicBezTo>
                  <a:cubicBezTo>
                    <a:pt x="707" y="1441"/>
                    <a:pt x="727" y="1471"/>
                    <a:pt x="761" y="1487"/>
                  </a:cubicBezTo>
                  <a:cubicBezTo>
                    <a:pt x="778" y="1496"/>
                    <a:pt x="795" y="1500"/>
                    <a:pt x="812" y="1500"/>
                  </a:cubicBezTo>
                  <a:cubicBezTo>
                    <a:pt x="886" y="1500"/>
                    <a:pt x="953" y="1422"/>
                    <a:pt x="925" y="1344"/>
                  </a:cubicBezTo>
                  <a:cubicBezTo>
                    <a:pt x="858" y="1106"/>
                    <a:pt x="771" y="873"/>
                    <a:pt x="657" y="653"/>
                  </a:cubicBezTo>
                  <a:cubicBezTo>
                    <a:pt x="527" y="382"/>
                    <a:pt x="320" y="147"/>
                    <a:pt x="51" y="5"/>
                  </a:cubicBezTo>
                  <a:cubicBezTo>
                    <a:pt x="46" y="2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439F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0"/>
            <p:cNvSpPr/>
            <p:nvPr/>
          </p:nvSpPr>
          <p:spPr>
            <a:xfrm>
              <a:off x="5653375" y="3078225"/>
              <a:ext cx="32775" cy="45075"/>
            </a:xfrm>
            <a:custGeom>
              <a:rect b="b" l="l" r="r" t="t"/>
              <a:pathLst>
                <a:path extrusionOk="0" h="1803" w="1311">
                  <a:moveTo>
                    <a:pt x="139" y="0"/>
                  </a:moveTo>
                  <a:cubicBezTo>
                    <a:pt x="126" y="0"/>
                    <a:pt x="112" y="2"/>
                    <a:pt x="99" y="5"/>
                  </a:cubicBezTo>
                  <a:cubicBezTo>
                    <a:pt x="1" y="27"/>
                    <a:pt x="17" y="169"/>
                    <a:pt x="117" y="169"/>
                  </a:cubicBezTo>
                  <a:lnTo>
                    <a:pt x="102" y="169"/>
                  </a:lnTo>
                  <a:cubicBezTo>
                    <a:pt x="619" y="341"/>
                    <a:pt x="915" y="1180"/>
                    <a:pt x="987" y="1675"/>
                  </a:cubicBezTo>
                  <a:cubicBezTo>
                    <a:pt x="1004" y="1762"/>
                    <a:pt x="1073" y="1803"/>
                    <a:pt x="1142" y="1803"/>
                  </a:cubicBezTo>
                  <a:cubicBezTo>
                    <a:pt x="1226" y="1803"/>
                    <a:pt x="1310" y="1743"/>
                    <a:pt x="1303" y="1636"/>
                  </a:cubicBezTo>
                  <a:cubicBezTo>
                    <a:pt x="1263" y="1238"/>
                    <a:pt x="1082" y="868"/>
                    <a:pt x="865" y="537"/>
                  </a:cubicBezTo>
                  <a:cubicBezTo>
                    <a:pt x="718" y="318"/>
                    <a:pt x="518" y="119"/>
                    <a:pt x="268" y="27"/>
                  </a:cubicBezTo>
                  <a:cubicBezTo>
                    <a:pt x="227" y="15"/>
                    <a:pt x="183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0"/>
            <p:cNvSpPr/>
            <p:nvPr/>
          </p:nvSpPr>
          <p:spPr>
            <a:xfrm>
              <a:off x="5701275" y="3075400"/>
              <a:ext cx="12900" cy="12500"/>
            </a:xfrm>
            <a:custGeom>
              <a:rect b="b" l="l" r="r" t="t"/>
              <a:pathLst>
                <a:path extrusionOk="0" h="500" w="516">
                  <a:moveTo>
                    <a:pt x="243" y="0"/>
                  </a:moveTo>
                  <a:cubicBezTo>
                    <a:pt x="107" y="0"/>
                    <a:pt x="1" y="134"/>
                    <a:pt x="8" y="265"/>
                  </a:cubicBezTo>
                  <a:cubicBezTo>
                    <a:pt x="12" y="331"/>
                    <a:pt x="43" y="394"/>
                    <a:pt x="93" y="438"/>
                  </a:cubicBezTo>
                  <a:cubicBezTo>
                    <a:pt x="144" y="483"/>
                    <a:pt x="206" y="499"/>
                    <a:pt x="272" y="499"/>
                  </a:cubicBezTo>
                  <a:cubicBezTo>
                    <a:pt x="408" y="499"/>
                    <a:pt x="516" y="365"/>
                    <a:pt x="508" y="236"/>
                  </a:cubicBezTo>
                  <a:cubicBezTo>
                    <a:pt x="503" y="169"/>
                    <a:pt x="473" y="105"/>
                    <a:pt x="422" y="62"/>
                  </a:cubicBezTo>
                  <a:cubicBezTo>
                    <a:pt x="371" y="17"/>
                    <a:pt x="310" y="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0"/>
            <p:cNvSpPr/>
            <p:nvPr/>
          </p:nvSpPr>
          <p:spPr>
            <a:xfrm>
              <a:off x="5712575" y="3091700"/>
              <a:ext cx="9575" cy="9300"/>
            </a:xfrm>
            <a:custGeom>
              <a:rect b="b" l="l" r="r" t="t"/>
              <a:pathLst>
                <a:path extrusionOk="0" h="372" w="383">
                  <a:moveTo>
                    <a:pt x="181" y="1"/>
                  </a:moveTo>
                  <a:cubicBezTo>
                    <a:pt x="80" y="1"/>
                    <a:pt x="0" y="100"/>
                    <a:pt x="6" y="197"/>
                  </a:cubicBezTo>
                  <a:cubicBezTo>
                    <a:pt x="9" y="247"/>
                    <a:pt x="32" y="293"/>
                    <a:pt x="69" y="325"/>
                  </a:cubicBezTo>
                  <a:cubicBezTo>
                    <a:pt x="108" y="359"/>
                    <a:pt x="153" y="371"/>
                    <a:pt x="202" y="371"/>
                  </a:cubicBezTo>
                  <a:cubicBezTo>
                    <a:pt x="304" y="371"/>
                    <a:pt x="382" y="272"/>
                    <a:pt x="377" y="175"/>
                  </a:cubicBezTo>
                  <a:cubicBezTo>
                    <a:pt x="374" y="126"/>
                    <a:pt x="351" y="79"/>
                    <a:pt x="314" y="46"/>
                  </a:cubicBezTo>
                  <a:cubicBezTo>
                    <a:pt x="276" y="13"/>
                    <a:pt x="230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0"/>
            <p:cNvSpPr/>
            <p:nvPr/>
          </p:nvSpPr>
          <p:spPr>
            <a:xfrm>
              <a:off x="5891400" y="3440400"/>
              <a:ext cx="10350" cy="10000"/>
            </a:xfrm>
            <a:custGeom>
              <a:rect b="b" l="l" r="r" t="t"/>
              <a:pathLst>
                <a:path extrusionOk="0" h="400" w="414">
                  <a:moveTo>
                    <a:pt x="196" y="0"/>
                  </a:moveTo>
                  <a:cubicBezTo>
                    <a:pt x="86" y="0"/>
                    <a:pt x="1" y="108"/>
                    <a:pt x="7" y="212"/>
                  </a:cubicBezTo>
                  <a:cubicBezTo>
                    <a:pt x="10" y="265"/>
                    <a:pt x="34" y="316"/>
                    <a:pt x="75" y="351"/>
                  </a:cubicBezTo>
                  <a:cubicBezTo>
                    <a:pt x="116" y="387"/>
                    <a:pt x="166" y="400"/>
                    <a:pt x="219" y="400"/>
                  </a:cubicBezTo>
                  <a:cubicBezTo>
                    <a:pt x="328" y="400"/>
                    <a:pt x="413" y="292"/>
                    <a:pt x="407" y="189"/>
                  </a:cubicBezTo>
                  <a:cubicBezTo>
                    <a:pt x="404" y="135"/>
                    <a:pt x="380" y="85"/>
                    <a:pt x="339" y="49"/>
                  </a:cubicBezTo>
                  <a:cubicBezTo>
                    <a:pt x="299" y="13"/>
                    <a:pt x="249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0"/>
            <p:cNvSpPr/>
            <p:nvPr/>
          </p:nvSpPr>
          <p:spPr>
            <a:xfrm>
              <a:off x="5912400" y="3451950"/>
              <a:ext cx="8100" cy="7875"/>
            </a:xfrm>
            <a:custGeom>
              <a:rect b="b" l="l" r="r" t="t"/>
              <a:pathLst>
                <a:path extrusionOk="0" h="315" w="324">
                  <a:moveTo>
                    <a:pt x="154" y="0"/>
                  </a:moveTo>
                  <a:cubicBezTo>
                    <a:pt x="68" y="0"/>
                    <a:pt x="1" y="85"/>
                    <a:pt x="5" y="167"/>
                  </a:cubicBezTo>
                  <a:cubicBezTo>
                    <a:pt x="9" y="208"/>
                    <a:pt x="27" y="249"/>
                    <a:pt x="59" y="276"/>
                  </a:cubicBezTo>
                  <a:cubicBezTo>
                    <a:pt x="92" y="304"/>
                    <a:pt x="130" y="314"/>
                    <a:pt x="171" y="314"/>
                  </a:cubicBezTo>
                  <a:cubicBezTo>
                    <a:pt x="258" y="314"/>
                    <a:pt x="324" y="230"/>
                    <a:pt x="319" y="148"/>
                  </a:cubicBezTo>
                  <a:cubicBezTo>
                    <a:pt x="317" y="106"/>
                    <a:pt x="297" y="67"/>
                    <a:pt x="266" y="39"/>
                  </a:cubicBezTo>
                  <a:cubicBezTo>
                    <a:pt x="234" y="11"/>
                    <a:pt x="196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0"/>
            <p:cNvSpPr/>
            <p:nvPr/>
          </p:nvSpPr>
          <p:spPr>
            <a:xfrm>
              <a:off x="5596700" y="3458825"/>
              <a:ext cx="365450" cy="98050"/>
            </a:xfrm>
            <a:custGeom>
              <a:rect b="b" l="l" r="r" t="t"/>
              <a:pathLst>
                <a:path extrusionOk="0" h="3922" w="14618">
                  <a:moveTo>
                    <a:pt x="14521" y="0"/>
                  </a:moveTo>
                  <a:cubicBezTo>
                    <a:pt x="14510" y="0"/>
                    <a:pt x="14499" y="3"/>
                    <a:pt x="14490" y="9"/>
                  </a:cubicBezTo>
                  <a:cubicBezTo>
                    <a:pt x="14146" y="234"/>
                    <a:pt x="13813" y="477"/>
                    <a:pt x="13470" y="703"/>
                  </a:cubicBezTo>
                  <a:cubicBezTo>
                    <a:pt x="13131" y="933"/>
                    <a:pt x="12766" y="1125"/>
                    <a:pt x="12402" y="1312"/>
                  </a:cubicBezTo>
                  <a:cubicBezTo>
                    <a:pt x="11433" y="1793"/>
                    <a:pt x="10429" y="2200"/>
                    <a:pt x="9394" y="2519"/>
                  </a:cubicBezTo>
                  <a:cubicBezTo>
                    <a:pt x="8580" y="2781"/>
                    <a:pt x="7765" y="3042"/>
                    <a:pt x="6916" y="3171"/>
                  </a:cubicBezTo>
                  <a:cubicBezTo>
                    <a:pt x="5320" y="3446"/>
                    <a:pt x="3707" y="3546"/>
                    <a:pt x="2088" y="3619"/>
                  </a:cubicBezTo>
                  <a:cubicBezTo>
                    <a:pt x="1809" y="3634"/>
                    <a:pt x="1530" y="3644"/>
                    <a:pt x="1251" y="3644"/>
                  </a:cubicBezTo>
                  <a:cubicBezTo>
                    <a:pt x="1065" y="3644"/>
                    <a:pt x="879" y="3639"/>
                    <a:pt x="693" y="3628"/>
                  </a:cubicBezTo>
                  <a:cubicBezTo>
                    <a:pt x="504" y="3617"/>
                    <a:pt x="317" y="3583"/>
                    <a:pt x="128" y="3582"/>
                  </a:cubicBezTo>
                  <a:cubicBezTo>
                    <a:pt x="127" y="3582"/>
                    <a:pt x="127" y="3582"/>
                    <a:pt x="126" y="3582"/>
                  </a:cubicBezTo>
                  <a:cubicBezTo>
                    <a:pt x="61" y="3582"/>
                    <a:pt x="1" y="3637"/>
                    <a:pt x="2" y="3709"/>
                  </a:cubicBezTo>
                  <a:cubicBezTo>
                    <a:pt x="2" y="3777"/>
                    <a:pt x="60" y="3836"/>
                    <a:pt x="126" y="3836"/>
                  </a:cubicBezTo>
                  <a:cubicBezTo>
                    <a:pt x="131" y="3836"/>
                    <a:pt x="136" y="3836"/>
                    <a:pt x="141" y="3835"/>
                  </a:cubicBezTo>
                  <a:cubicBezTo>
                    <a:pt x="213" y="3841"/>
                    <a:pt x="286" y="3851"/>
                    <a:pt x="359" y="3862"/>
                  </a:cubicBezTo>
                  <a:cubicBezTo>
                    <a:pt x="661" y="3906"/>
                    <a:pt x="967" y="3922"/>
                    <a:pt x="1272" y="3922"/>
                  </a:cubicBezTo>
                  <a:cubicBezTo>
                    <a:pt x="1294" y="3922"/>
                    <a:pt x="1315" y="3922"/>
                    <a:pt x="1336" y="3922"/>
                  </a:cubicBezTo>
                  <a:cubicBezTo>
                    <a:pt x="2277" y="3903"/>
                    <a:pt x="3217" y="3852"/>
                    <a:pt x="4155" y="3787"/>
                  </a:cubicBezTo>
                  <a:cubicBezTo>
                    <a:pt x="5194" y="3714"/>
                    <a:pt x="6241" y="3600"/>
                    <a:pt x="7261" y="3378"/>
                  </a:cubicBezTo>
                  <a:cubicBezTo>
                    <a:pt x="8032" y="3217"/>
                    <a:pt x="8769" y="2937"/>
                    <a:pt x="9509" y="2675"/>
                  </a:cubicBezTo>
                  <a:cubicBezTo>
                    <a:pt x="10825" y="2215"/>
                    <a:pt x="12110" y="1655"/>
                    <a:pt x="13312" y="950"/>
                  </a:cubicBezTo>
                  <a:cubicBezTo>
                    <a:pt x="13702" y="708"/>
                    <a:pt x="14074" y="439"/>
                    <a:pt x="14455" y="184"/>
                  </a:cubicBezTo>
                  <a:cubicBezTo>
                    <a:pt x="14500" y="146"/>
                    <a:pt x="14617" y="113"/>
                    <a:pt x="14578" y="32"/>
                  </a:cubicBezTo>
                  <a:cubicBezTo>
                    <a:pt x="14566" y="13"/>
                    <a:pt x="14543" y="0"/>
                    <a:pt x="14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0"/>
            <p:cNvSpPr/>
            <p:nvPr/>
          </p:nvSpPr>
          <p:spPr>
            <a:xfrm>
              <a:off x="5759000" y="3303650"/>
              <a:ext cx="13125" cy="13075"/>
            </a:xfrm>
            <a:custGeom>
              <a:rect b="b" l="l" r="r" t="t"/>
              <a:pathLst>
                <a:path extrusionOk="0" h="523" w="525">
                  <a:moveTo>
                    <a:pt x="260" y="0"/>
                  </a:moveTo>
                  <a:cubicBezTo>
                    <a:pt x="118" y="0"/>
                    <a:pt x="0" y="121"/>
                    <a:pt x="1" y="263"/>
                  </a:cubicBezTo>
                  <a:cubicBezTo>
                    <a:pt x="2" y="405"/>
                    <a:pt x="122" y="522"/>
                    <a:pt x="264" y="522"/>
                  </a:cubicBezTo>
                  <a:cubicBezTo>
                    <a:pt x="406" y="522"/>
                    <a:pt x="524" y="400"/>
                    <a:pt x="523" y="259"/>
                  </a:cubicBezTo>
                  <a:cubicBezTo>
                    <a:pt x="522" y="117"/>
                    <a:pt x="402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0"/>
            <p:cNvSpPr/>
            <p:nvPr/>
          </p:nvSpPr>
          <p:spPr>
            <a:xfrm>
              <a:off x="5774350" y="3312525"/>
              <a:ext cx="9225" cy="9200"/>
            </a:xfrm>
            <a:custGeom>
              <a:rect b="b" l="l" r="r" t="t"/>
              <a:pathLst>
                <a:path extrusionOk="0" h="368" w="369">
                  <a:moveTo>
                    <a:pt x="183" y="1"/>
                  </a:moveTo>
                  <a:cubicBezTo>
                    <a:pt x="84" y="1"/>
                    <a:pt x="0" y="86"/>
                    <a:pt x="0" y="186"/>
                  </a:cubicBezTo>
                  <a:cubicBezTo>
                    <a:pt x="2" y="286"/>
                    <a:pt x="86" y="368"/>
                    <a:pt x="186" y="368"/>
                  </a:cubicBezTo>
                  <a:cubicBezTo>
                    <a:pt x="286" y="368"/>
                    <a:pt x="369" y="283"/>
                    <a:pt x="368" y="183"/>
                  </a:cubicBezTo>
                  <a:cubicBezTo>
                    <a:pt x="368" y="83"/>
                    <a:pt x="283" y="1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0"/>
            <p:cNvSpPr/>
            <p:nvPr/>
          </p:nvSpPr>
          <p:spPr>
            <a:xfrm>
              <a:off x="5830100" y="3244625"/>
              <a:ext cx="11000" cy="10975"/>
            </a:xfrm>
            <a:custGeom>
              <a:rect b="b" l="l" r="r" t="t"/>
              <a:pathLst>
                <a:path extrusionOk="0" h="439" w="440">
                  <a:moveTo>
                    <a:pt x="218" y="1"/>
                  </a:moveTo>
                  <a:cubicBezTo>
                    <a:pt x="100" y="1"/>
                    <a:pt x="0" y="102"/>
                    <a:pt x="1" y="221"/>
                  </a:cubicBezTo>
                  <a:cubicBezTo>
                    <a:pt x="1" y="341"/>
                    <a:pt x="102" y="438"/>
                    <a:pt x="221" y="438"/>
                  </a:cubicBezTo>
                  <a:cubicBezTo>
                    <a:pt x="340" y="438"/>
                    <a:pt x="439" y="337"/>
                    <a:pt x="438" y="218"/>
                  </a:cubicBezTo>
                  <a:cubicBezTo>
                    <a:pt x="438" y="98"/>
                    <a:pt x="337" y="1"/>
                    <a:pt x="2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0"/>
            <p:cNvSpPr/>
            <p:nvPr/>
          </p:nvSpPr>
          <p:spPr>
            <a:xfrm>
              <a:off x="5839850" y="3269650"/>
              <a:ext cx="11150" cy="11100"/>
            </a:xfrm>
            <a:custGeom>
              <a:rect b="b" l="l" r="r" t="t"/>
              <a:pathLst>
                <a:path extrusionOk="0" h="444" w="446">
                  <a:moveTo>
                    <a:pt x="221" y="1"/>
                  </a:moveTo>
                  <a:cubicBezTo>
                    <a:pt x="101" y="1"/>
                    <a:pt x="1" y="104"/>
                    <a:pt x="2" y="224"/>
                  </a:cubicBezTo>
                  <a:cubicBezTo>
                    <a:pt x="3" y="345"/>
                    <a:pt x="104" y="443"/>
                    <a:pt x="225" y="443"/>
                  </a:cubicBezTo>
                  <a:cubicBezTo>
                    <a:pt x="345" y="443"/>
                    <a:pt x="445" y="340"/>
                    <a:pt x="444" y="220"/>
                  </a:cubicBezTo>
                  <a:cubicBezTo>
                    <a:pt x="444" y="99"/>
                    <a:pt x="34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0"/>
            <p:cNvSpPr/>
            <p:nvPr/>
          </p:nvSpPr>
          <p:spPr>
            <a:xfrm>
              <a:off x="5580925" y="3389800"/>
              <a:ext cx="83425" cy="19400"/>
            </a:xfrm>
            <a:custGeom>
              <a:rect b="b" l="l" r="r" t="t"/>
              <a:pathLst>
                <a:path extrusionOk="0" h="776" w="3337">
                  <a:moveTo>
                    <a:pt x="2101" y="283"/>
                  </a:moveTo>
                  <a:lnTo>
                    <a:pt x="2101" y="283"/>
                  </a:lnTo>
                  <a:cubicBezTo>
                    <a:pt x="2099" y="283"/>
                    <a:pt x="2097" y="283"/>
                    <a:pt x="2095" y="284"/>
                  </a:cubicBezTo>
                  <a:cubicBezTo>
                    <a:pt x="2097" y="284"/>
                    <a:pt x="2099" y="283"/>
                    <a:pt x="2101" y="283"/>
                  </a:cubicBezTo>
                  <a:close/>
                  <a:moveTo>
                    <a:pt x="3240" y="1"/>
                  </a:moveTo>
                  <a:cubicBezTo>
                    <a:pt x="3232" y="1"/>
                    <a:pt x="3224" y="2"/>
                    <a:pt x="3216" y="5"/>
                  </a:cubicBezTo>
                  <a:cubicBezTo>
                    <a:pt x="2851" y="121"/>
                    <a:pt x="2475" y="204"/>
                    <a:pt x="2101" y="283"/>
                  </a:cubicBezTo>
                  <a:lnTo>
                    <a:pt x="2101" y="283"/>
                  </a:lnTo>
                  <a:cubicBezTo>
                    <a:pt x="2102" y="283"/>
                    <a:pt x="2102" y="283"/>
                    <a:pt x="2103" y="282"/>
                  </a:cubicBezTo>
                  <a:lnTo>
                    <a:pt x="2103" y="282"/>
                  </a:lnTo>
                  <a:cubicBezTo>
                    <a:pt x="1749" y="356"/>
                    <a:pt x="1391" y="419"/>
                    <a:pt x="1034" y="477"/>
                  </a:cubicBezTo>
                  <a:cubicBezTo>
                    <a:pt x="791" y="517"/>
                    <a:pt x="549" y="558"/>
                    <a:pt x="311" y="615"/>
                  </a:cubicBezTo>
                  <a:cubicBezTo>
                    <a:pt x="251" y="637"/>
                    <a:pt x="0" y="661"/>
                    <a:pt x="92" y="764"/>
                  </a:cubicBezTo>
                  <a:cubicBezTo>
                    <a:pt x="100" y="772"/>
                    <a:pt x="110" y="775"/>
                    <a:pt x="121" y="775"/>
                  </a:cubicBezTo>
                  <a:cubicBezTo>
                    <a:pt x="129" y="775"/>
                    <a:pt x="137" y="773"/>
                    <a:pt x="145" y="769"/>
                  </a:cubicBezTo>
                  <a:cubicBezTo>
                    <a:pt x="291" y="739"/>
                    <a:pt x="441" y="727"/>
                    <a:pt x="589" y="708"/>
                  </a:cubicBezTo>
                  <a:cubicBezTo>
                    <a:pt x="1340" y="634"/>
                    <a:pt x="2078" y="492"/>
                    <a:pt x="2809" y="301"/>
                  </a:cubicBezTo>
                  <a:cubicBezTo>
                    <a:pt x="2961" y="261"/>
                    <a:pt x="3112" y="221"/>
                    <a:pt x="3263" y="172"/>
                  </a:cubicBezTo>
                  <a:cubicBezTo>
                    <a:pt x="3308" y="158"/>
                    <a:pt x="3336" y="113"/>
                    <a:pt x="3324" y="66"/>
                  </a:cubicBezTo>
                  <a:cubicBezTo>
                    <a:pt x="3313" y="29"/>
                    <a:pt x="3277" y="1"/>
                    <a:pt x="3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0"/>
            <p:cNvSpPr/>
            <p:nvPr/>
          </p:nvSpPr>
          <p:spPr>
            <a:xfrm>
              <a:off x="5682025" y="2895825"/>
              <a:ext cx="22925" cy="108050"/>
            </a:xfrm>
            <a:custGeom>
              <a:rect b="b" l="l" r="r" t="t"/>
              <a:pathLst>
                <a:path extrusionOk="0" h="4322" w="917">
                  <a:moveTo>
                    <a:pt x="738" y="0"/>
                  </a:moveTo>
                  <a:cubicBezTo>
                    <a:pt x="711" y="0"/>
                    <a:pt x="684" y="20"/>
                    <a:pt x="686" y="58"/>
                  </a:cubicBezTo>
                  <a:cubicBezTo>
                    <a:pt x="727" y="259"/>
                    <a:pt x="763" y="460"/>
                    <a:pt x="779" y="665"/>
                  </a:cubicBezTo>
                  <a:cubicBezTo>
                    <a:pt x="810" y="1044"/>
                    <a:pt x="801" y="1427"/>
                    <a:pt x="771" y="1807"/>
                  </a:cubicBezTo>
                  <a:cubicBezTo>
                    <a:pt x="736" y="2388"/>
                    <a:pt x="584" y="2959"/>
                    <a:pt x="342" y="3487"/>
                  </a:cubicBezTo>
                  <a:cubicBezTo>
                    <a:pt x="282" y="3675"/>
                    <a:pt x="178" y="3844"/>
                    <a:pt x="99" y="4024"/>
                  </a:cubicBezTo>
                  <a:cubicBezTo>
                    <a:pt x="68" y="4094"/>
                    <a:pt x="41" y="4166"/>
                    <a:pt x="12" y="4237"/>
                  </a:cubicBezTo>
                  <a:cubicBezTo>
                    <a:pt x="0" y="4265"/>
                    <a:pt x="11" y="4301"/>
                    <a:pt x="38" y="4315"/>
                  </a:cubicBezTo>
                  <a:cubicBezTo>
                    <a:pt x="46" y="4319"/>
                    <a:pt x="55" y="4321"/>
                    <a:pt x="63" y="4321"/>
                  </a:cubicBezTo>
                  <a:cubicBezTo>
                    <a:pt x="84" y="4321"/>
                    <a:pt x="104" y="4309"/>
                    <a:pt x="112" y="4289"/>
                  </a:cubicBezTo>
                  <a:cubicBezTo>
                    <a:pt x="135" y="4233"/>
                    <a:pt x="157" y="4177"/>
                    <a:pt x="181" y="4122"/>
                  </a:cubicBezTo>
                  <a:cubicBezTo>
                    <a:pt x="266" y="3920"/>
                    <a:pt x="383" y="3731"/>
                    <a:pt x="448" y="3518"/>
                  </a:cubicBezTo>
                  <a:cubicBezTo>
                    <a:pt x="715" y="2900"/>
                    <a:pt x="860" y="2234"/>
                    <a:pt x="891" y="1562"/>
                  </a:cubicBezTo>
                  <a:cubicBezTo>
                    <a:pt x="916" y="1056"/>
                    <a:pt x="905" y="543"/>
                    <a:pt x="789" y="48"/>
                  </a:cubicBezTo>
                  <a:lnTo>
                    <a:pt x="789" y="51"/>
                  </a:lnTo>
                  <a:lnTo>
                    <a:pt x="789" y="54"/>
                  </a:lnTo>
                  <a:cubicBezTo>
                    <a:pt x="788" y="17"/>
                    <a:pt x="763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0"/>
            <p:cNvSpPr/>
            <p:nvPr/>
          </p:nvSpPr>
          <p:spPr>
            <a:xfrm>
              <a:off x="5690325" y="2896225"/>
              <a:ext cx="22225" cy="106450"/>
            </a:xfrm>
            <a:custGeom>
              <a:rect b="b" l="l" r="r" t="t"/>
              <a:pathLst>
                <a:path extrusionOk="0" h="4258" w="889">
                  <a:moveTo>
                    <a:pt x="656" y="0"/>
                  </a:moveTo>
                  <a:cubicBezTo>
                    <a:pt x="653" y="0"/>
                    <a:pt x="650" y="0"/>
                    <a:pt x="646" y="1"/>
                  </a:cubicBezTo>
                  <a:cubicBezTo>
                    <a:pt x="584" y="17"/>
                    <a:pt x="612" y="87"/>
                    <a:pt x="620" y="132"/>
                  </a:cubicBezTo>
                  <a:cubicBezTo>
                    <a:pt x="635" y="211"/>
                    <a:pt x="648" y="291"/>
                    <a:pt x="660" y="370"/>
                  </a:cubicBezTo>
                  <a:cubicBezTo>
                    <a:pt x="705" y="755"/>
                    <a:pt x="762" y="1139"/>
                    <a:pt x="764" y="1529"/>
                  </a:cubicBezTo>
                  <a:cubicBezTo>
                    <a:pt x="762" y="2022"/>
                    <a:pt x="680" y="2520"/>
                    <a:pt x="511" y="2985"/>
                  </a:cubicBezTo>
                  <a:cubicBezTo>
                    <a:pt x="399" y="3268"/>
                    <a:pt x="290" y="3552"/>
                    <a:pt x="166" y="3829"/>
                  </a:cubicBezTo>
                  <a:cubicBezTo>
                    <a:pt x="131" y="3915"/>
                    <a:pt x="105" y="4004"/>
                    <a:pt x="73" y="4091"/>
                  </a:cubicBezTo>
                  <a:cubicBezTo>
                    <a:pt x="58" y="4136"/>
                    <a:pt x="1" y="4216"/>
                    <a:pt x="66" y="4252"/>
                  </a:cubicBezTo>
                  <a:lnTo>
                    <a:pt x="67" y="4252"/>
                  </a:lnTo>
                  <a:cubicBezTo>
                    <a:pt x="74" y="4255"/>
                    <a:pt x="83" y="4257"/>
                    <a:pt x="91" y="4257"/>
                  </a:cubicBezTo>
                  <a:cubicBezTo>
                    <a:pt x="111" y="4257"/>
                    <a:pt x="131" y="4246"/>
                    <a:pt x="140" y="4225"/>
                  </a:cubicBezTo>
                  <a:cubicBezTo>
                    <a:pt x="181" y="4129"/>
                    <a:pt x="213" y="4031"/>
                    <a:pt x="248" y="3933"/>
                  </a:cubicBezTo>
                  <a:cubicBezTo>
                    <a:pt x="308" y="3777"/>
                    <a:pt x="381" y="3630"/>
                    <a:pt x="437" y="3473"/>
                  </a:cubicBezTo>
                  <a:cubicBezTo>
                    <a:pt x="528" y="3219"/>
                    <a:pt x="640" y="2962"/>
                    <a:pt x="705" y="2695"/>
                  </a:cubicBezTo>
                  <a:cubicBezTo>
                    <a:pt x="776" y="2395"/>
                    <a:pt x="838" y="2091"/>
                    <a:pt x="859" y="1783"/>
                  </a:cubicBezTo>
                  <a:cubicBezTo>
                    <a:pt x="889" y="1360"/>
                    <a:pt x="831" y="937"/>
                    <a:pt x="785" y="517"/>
                  </a:cubicBezTo>
                  <a:cubicBezTo>
                    <a:pt x="771" y="390"/>
                    <a:pt x="752" y="264"/>
                    <a:pt x="727" y="139"/>
                  </a:cubicBezTo>
                  <a:cubicBezTo>
                    <a:pt x="714" y="92"/>
                    <a:pt x="720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0"/>
            <p:cNvSpPr/>
            <p:nvPr/>
          </p:nvSpPr>
          <p:spPr>
            <a:xfrm>
              <a:off x="5698500" y="2891600"/>
              <a:ext cx="19600" cy="114750"/>
            </a:xfrm>
            <a:custGeom>
              <a:rect b="b" l="l" r="r" t="t"/>
              <a:pathLst>
                <a:path extrusionOk="0" h="4590" w="784">
                  <a:moveTo>
                    <a:pt x="540" y="1"/>
                  </a:moveTo>
                  <a:cubicBezTo>
                    <a:pt x="538" y="1"/>
                    <a:pt x="535" y="1"/>
                    <a:pt x="532" y="1"/>
                  </a:cubicBezTo>
                  <a:cubicBezTo>
                    <a:pt x="464" y="22"/>
                    <a:pt x="504" y="101"/>
                    <a:pt x="510" y="151"/>
                  </a:cubicBezTo>
                  <a:cubicBezTo>
                    <a:pt x="659" y="929"/>
                    <a:pt x="706" y="1741"/>
                    <a:pt x="546" y="2522"/>
                  </a:cubicBezTo>
                  <a:cubicBezTo>
                    <a:pt x="418" y="3025"/>
                    <a:pt x="303" y="3533"/>
                    <a:pt x="149" y="4029"/>
                  </a:cubicBezTo>
                  <a:cubicBezTo>
                    <a:pt x="102" y="4185"/>
                    <a:pt x="71" y="4345"/>
                    <a:pt x="15" y="4498"/>
                  </a:cubicBezTo>
                  <a:cubicBezTo>
                    <a:pt x="1" y="4527"/>
                    <a:pt x="5" y="4567"/>
                    <a:pt x="38" y="4583"/>
                  </a:cubicBezTo>
                  <a:lnTo>
                    <a:pt x="38" y="4584"/>
                  </a:lnTo>
                  <a:cubicBezTo>
                    <a:pt x="45" y="4588"/>
                    <a:pt x="53" y="4590"/>
                    <a:pt x="61" y="4590"/>
                  </a:cubicBezTo>
                  <a:cubicBezTo>
                    <a:pt x="81" y="4590"/>
                    <a:pt x="102" y="4578"/>
                    <a:pt x="109" y="4558"/>
                  </a:cubicBezTo>
                  <a:cubicBezTo>
                    <a:pt x="157" y="4437"/>
                    <a:pt x="188" y="4309"/>
                    <a:pt x="222" y="4185"/>
                  </a:cubicBezTo>
                  <a:cubicBezTo>
                    <a:pt x="295" y="3923"/>
                    <a:pt x="384" y="3665"/>
                    <a:pt x="438" y="3398"/>
                  </a:cubicBezTo>
                  <a:cubicBezTo>
                    <a:pt x="538" y="2933"/>
                    <a:pt x="682" y="2475"/>
                    <a:pt x="722" y="1998"/>
                  </a:cubicBezTo>
                  <a:cubicBezTo>
                    <a:pt x="784" y="1381"/>
                    <a:pt x="732" y="757"/>
                    <a:pt x="616" y="150"/>
                  </a:cubicBezTo>
                  <a:cubicBezTo>
                    <a:pt x="601" y="100"/>
                    <a:pt x="609" y="1"/>
                    <a:pt x="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0"/>
            <p:cNvSpPr/>
            <p:nvPr/>
          </p:nvSpPr>
          <p:spPr>
            <a:xfrm>
              <a:off x="5705975" y="2893225"/>
              <a:ext cx="20875" cy="114700"/>
            </a:xfrm>
            <a:custGeom>
              <a:rect b="b" l="l" r="r" t="t"/>
              <a:pathLst>
                <a:path extrusionOk="0" h="4588" w="835">
                  <a:moveTo>
                    <a:pt x="483" y="0"/>
                  </a:moveTo>
                  <a:cubicBezTo>
                    <a:pt x="478" y="0"/>
                    <a:pt x="473" y="1"/>
                    <a:pt x="467" y="3"/>
                  </a:cubicBezTo>
                  <a:cubicBezTo>
                    <a:pt x="408" y="28"/>
                    <a:pt x="447" y="94"/>
                    <a:pt x="455" y="140"/>
                  </a:cubicBezTo>
                  <a:cubicBezTo>
                    <a:pt x="474" y="222"/>
                    <a:pt x="486" y="305"/>
                    <a:pt x="501" y="389"/>
                  </a:cubicBezTo>
                  <a:cubicBezTo>
                    <a:pt x="606" y="1187"/>
                    <a:pt x="738" y="2006"/>
                    <a:pt x="539" y="2801"/>
                  </a:cubicBezTo>
                  <a:cubicBezTo>
                    <a:pt x="482" y="3052"/>
                    <a:pt x="407" y="3299"/>
                    <a:pt x="331" y="3545"/>
                  </a:cubicBezTo>
                  <a:cubicBezTo>
                    <a:pt x="253" y="3785"/>
                    <a:pt x="212" y="4037"/>
                    <a:pt x="127" y="4276"/>
                  </a:cubicBezTo>
                  <a:cubicBezTo>
                    <a:pt x="97" y="4353"/>
                    <a:pt x="64" y="4430"/>
                    <a:pt x="18" y="4499"/>
                  </a:cubicBezTo>
                  <a:cubicBezTo>
                    <a:pt x="1" y="4524"/>
                    <a:pt x="11" y="4562"/>
                    <a:pt x="35" y="4578"/>
                  </a:cubicBezTo>
                  <a:cubicBezTo>
                    <a:pt x="44" y="4584"/>
                    <a:pt x="54" y="4587"/>
                    <a:pt x="64" y="4587"/>
                  </a:cubicBezTo>
                  <a:cubicBezTo>
                    <a:pt x="82" y="4587"/>
                    <a:pt x="99" y="4578"/>
                    <a:pt x="109" y="4562"/>
                  </a:cubicBezTo>
                  <a:cubicBezTo>
                    <a:pt x="179" y="4455"/>
                    <a:pt x="226" y="4335"/>
                    <a:pt x="266" y="4213"/>
                  </a:cubicBezTo>
                  <a:cubicBezTo>
                    <a:pt x="340" y="3960"/>
                    <a:pt x="395" y="3701"/>
                    <a:pt x="475" y="3449"/>
                  </a:cubicBezTo>
                  <a:cubicBezTo>
                    <a:pt x="835" y="2289"/>
                    <a:pt x="773" y="1584"/>
                    <a:pt x="609" y="408"/>
                  </a:cubicBezTo>
                  <a:cubicBezTo>
                    <a:pt x="591" y="284"/>
                    <a:pt x="571" y="158"/>
                    <a:pt x="534" y="36"/>
                  </a:cubicBezTo>
                  <a:cubicBezTo>
                    <a:pt x="527" y="15"/>
                    <a:pt x="506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0"/>
            <p:cNvSpPr/>
            <p:nvPr/>
          </p:nvSpPr>
          <p:spPr>
            <a:xfrm>
              <a:off x="5723400" y="2890275"/>
              <a:ext cx="7975" cy="119275"/>
            </a:xfrm>
            <a:custGeom>
              <a:rect b="b" l="l" r="r" t="t"/>
              <a:pathLst>
                <a:path extrusionOk="0" h="4771" w="319">
                  <a:moveTo>
                    <a:pt x="62" y="0"/>
                  </a:moveTo>
                  <a:cubicBezTo>
                    <a:pt x="41" y="0"/>
                    <a:pt x="21" y="14"/>
                    <a:pt x="13" y="34"/>
                  </a:cubicBezTo>
                  <a:cubicBezTo>
                    <a:pt x="0" y="72"/>
                    <a:pt x="15" y="113"/>
                    <a:pt x="21" y="151"/>
                  </a:cubicBezTo>
                  <a:cubicBezTo>
                    <a:pt x="99" y="541"/>
                    <a:pt x="125" y="939"/>
                    <a:pt x="155" y="1335"/>
                  </a:cubicBezTo>
                  <a:cubicBezTo>
                    <a:pt x="217" y="1917"/>
                    <a:pt x="236" y="2502"/>
                    <a:pt x="195" y="3086"/>
                  </a:cubicBezTo>
                  <a:cubicBezTo>
                    <a:pt x="177" y="3493"/>
                    <a:pt x="145" y="3898"/>
                    <a:pt x="79" y="4299"/>
                  </a:cubicBezTo>
                  <a:cubicBezTo>
                    <a:pt x="60" y="4434"/>
                    <a:pt x="49" y="4568"/>
                    <a:pt x="30" y="4703"/>
                  </a:cubicBezTo>
                  <a:cubicBezTo>
                    <a:pt x="27" y="4732"/>
                    <a:pt x="43" y="4763"/>
                    <a:pt x="74" y="4769"/>
                  </a:cubicBezTo>
                  <a:cubicBezTo>
                    <a:pt x="78" y="4770"/>
                    <a:pt x="81" y="4770"/>
                    <a:pt x="85" y="4770"/>
                  </a:cubicBezTo>
                  <a:cubicBezTo>
                    <a:pt x="109" y="4770"/>
                    <a:pt x="131" y="4751"/>
                    <a:pt x="135" y="4725"/>
                  </a:cubicBezTo>
                  <a:cubicBezTo>
                    <a:pt x="148" y="4647"/>
                    <a:pt x="156" y="4567"/>
                    <a:pt x="166" y="4488"/>
                  </a:cubicBezTo>
                  <a:cubicBezTo>
                    <a:pt x="224" y="4077"/>
                    <a:pt x="288" y="3667"/>
                    <a:pt x="288" y="3253"/>
                  </a:cubicBezTo>
                  <a:cubicBezTo>
                    <a:pt x="303" y="2902"/>
                    <a:pt x="319" y="2551"/>
                    <a:pt x="312" y="2200"/>
                  </a:cubicBezTo>
                  <a:cubicBezTo>
                    <a:pt x="304" y="1839"/>
                    <a:pt x="269" y="1481"/>
                    <a:pt x="242" y="1122"/>
                  </a:cubicBezTo>
                  <a:cubicBezTo>
                    <a:pt x="217" y="775"/>
                    <a:pt x="186" y="426"/>
                    <a:pt x="113" y="83"/>
                  </a:cubicBezTo>
                  <a:cubicBezTo>
                    <a:pt x="112" y="52"/>
                    <a:pt x="113" y="18"/>
                    <a:pt x="78" y="3"/>
                  </a:cubicBezTo>
                  <a:cubicBezTo>
                    <a:pt x="72" y="1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0"/>
            <p:cNvSpPr/>
            <p:nvPr/>
          </p:nvSpPr>
          <p:spPr>
            <a:xfrm>
              <a:off x="5730325" y="2892400"/>
              <a:ext cx="10850" cy="109375"/>
            </a:xfrm>
            <a:custGeom>
              <a:rect b="b" l="l" r="r" t="t"/>
              <a:pathLst>
                <a:path extrusionOk="0" h="4375" w="434">
                  <a:moveTo>
                    <a:pt x="51" y="1"/>
                  </a:moveTo>
                  <a:cubicBezTo>
                    <a:pt x="49" y="1"/>
                    <a:pt x="47" y="1"/>
                    <a:pt x="44" y="1"/>
                  </a:cubicBezTo>
                  <a:cubicBezTo>
                    <a:pt x="20" y="7"/>
                    <a:pt x="0" y="34"/>
                    <a:pt x="4" y="59"/>
                  </a:cubicBezTo>
                  <a:cubicBezTo>
                    <a:pt x="12" y="99"/>
                    <a:pt x="27" y="140"/>
                    <a:pt x="35" y="181"/>
                  </a:cubicBezTo>
                  <a:cubicBezTo>
                    <a:pt x="132" y="610"/>
                    <a:pt x="164" y="1051"/>
                    <a:pt x="221" y="1486"/>
                  </a:cubicBezTo>
                  <a:cubicBezTo>
                    <a:pt x="276" y="1991"/>
                    <a:pt x="313" y="2500"/>
                    <a:pt x="294" y="3008"/>
                  </a:cubicBezTo>
                  <a:cubicBezTo>
                    <a:pt x="282" y="3277"/>
                    <a:pt x="242" y="3544"/>
                    <a:pt x="199" y="3810"/>
                  </a:cubicBezTo>
                  <a:cubicBezTo>
                    <a:pt x="172" y="3975"/>
                    <a:pt x="146" y="4139"/>
                    <a:pt x="122" y="4304"/>
                  </a:cubicBezTo>
                  <a:cubicBezTo>
                    <a:pt x="117" y="4334"/>
                    <a:pt x="134" y="4366"/>
                    <a:pt x="167" y="4373"/>
                  </a:cubicBezTo>
                  <a:cubicBezTo>
                    <a:pt x="171" y="4374"/>
                    <a:pt x="175" y="4375"/>
                    <a:pt x="179" y="4375"/>
                  </a:cubicBezTo>
                  <a:cubicBezTo>
                    <a:pt x="232" y="4375"/>
                    <a:pt x="235" y="4307"/>
                    <a:pt x="241" y="4264"/>
                  </a:cubicBezTo>
                  <a:cubicBezTo>
                    <a:pt x="267" y="4092"/>
                    <a:pt x="295" y="3922"/>
                    <a:pt x="322" y="3751"/>
                  </a:cubicBezTo>
                  <a:cubicBezTo>
                    <a:pt x="433" y="3132"/>
                    <a:pt x="402" y="2501"/>
                    <a:pt x="356" y="1878"/>
                  </a:cubicBezTo>
                  <a:cubicBezTo>
                    <a:pt x="303" y="1299"/>
                    <a:pt x="253" y="717"/>
                    <a:pt x="135" y="149"/>
                  </a:cubicBezTo>
                  <a:cubicBezTo>
                    <a:pt x="119" y="100"/>
                    <a:pt x="119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0"/>
            <p:cNvSpPr/>
            <p:nvPr/>
          </p:nvSpPr>
          <p:spPr>
            <a:xfrm>
              <a:off x="5733125" y="2888450"/>
              <a:ext cx="17775" cy="116525"/>
            </a:xfrm>
            <a:custGeom>
              <a:rect b="b" l="l" r="r" t="t"/>
              <a:pathLst>
                <a:path extrusionOk="0" h="4661" w="711">
                  <a:moveTo>
                    <a:pt x="78" y="1"/>
                  </a:moveTo>
                  <a:cubicBezTo>
                    <a:pt x="66" y="1"/>
                    <a:pt x="53" y="5"/>
                    <a:pt x="43" y="15"/>
                  </a:cubicBezTo>
                  <a:cubicBezTo>
                    <a:pt x="0" y="62"/>
                    <a:pt x="58" y="122"/>
                    <a:pt x="64" y="175"/>
                  </a:cubicBezTo>
                  <a:cubicBezTo>
                    <a:pt x="153" y="516"/>
                    <a:pt x="197" y="866"/>
                    <a:pt x="257" y="1212"/>
                  </a:cubicBezTo>
                  <a:cubicBezTo>
                    <a:pt x="381" y="1918"/>
                    <a:pt x="505" y="2626"/>
                    <a:pt x="543" y="3342"/>
                  </a:cubicBezTo>
                  <a:cubicBezTo>
                    <a:pt x="563" y="3677"/>
                    <a:pt x="536" y="4012"/>
                    <a:pt x="513" y="4345"/>
                  </a:cubicBezTo>
                  <a:cubicBezTo>
                    <a:pt x="508" y="4431"/>
                    <a:pt x="507" y="4515"/>
                    <a:pt x="503" y="4601"/>
                  </a:cubicBezTo>
                  <a:cubicBezTo>
                    <a:pt x="500" y="4631"/>
                    <a:pt x="523" y="4658"/>
                    <a:pt x="553" y="4661"/>
                  </a:cubicBezTo>
                  <a:cubicBezTo>
                    <a:pt x="555" y="4661"/>
                    <a:pt x="556" y="4661"/>
                    <a:pt x="557" y="4661"/>
                  </a:cubicBezTo>
                  <a:cubicBezTo>
                    <a:pt x="586" y="4661"/>
                    <a:pt x="608" y="4637"/>
                    <a:pt x="609" y="4609"/>
                  </a:cubicBezTo>
                  <a:cubicBezTo>
                    <a:pt x="616" y="4485"/>
                    <a:pt x="619" y="4362"/>
                    <a:pt x="631" y="4238"/>
                  </a:cubicBezTo>
                  <a:cubicBezTo>
                    <a:pt x="711" y="3529"/>
                    <a:pt x="617" y="2820"/>
                    <a:pt x="506" y="2119"/>
                  </a:cubicBezTo>
                  <a:cubicBezTo>
                    <a:pt x="453" y="1767"/>
                    <a:pt x="395" y="1416"/>
                    <a:pt x="336" y="1065"/>
                  </a:cubicBezTo>
                  <a:cubicBezTo>
                    <a:pt x="273" y="722"/>
                    <a:pt x="244" y="367"/>
                    <a:pt x="127" y="37"/>
                  </a:cubicBezTo>
                  <a:cubicBezTo>
                    <a:pt x="120" y="14"/>
                    <a:pt x="99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0"/>
            <p:cNvSpPr/>
            <p:nvPr/>
          </p:nvSpPr>
          <p:spPr>
            <a:xfrm>
              <a:off x="5738450" y="2890375"/>
              <a:ext cx="20825" cy="115850"/>
            </a:xfrm>
            <a:custGeom>
              <a:rect b="b" l="l" r="r" t="t"/>
              <a:pathLst>
                <a:path extrusionOk="0" h="4634" w="833">
                  <a:moveTo>
                    <a:pt x="64" y="1"/>
                  </a:moveTo>
                  <a:cubicBezTo>
                    <a:pt x="61" y="1"/>
                    <a:pt x="57" y="1"/>
                    <a:pt x="54" y="1"/>
                  </a:cubicBezTo>
                  <a:cubicBezTo>
                    <a:pt x="14" y="8"/>
                    <a:pt x="1" y="62"/>
                    <a:pt x="24" y="92"/>
                  </a:cubicBezTo>
                  <a:cubicBezTo>
                    <a:pt x="37" y="104"/>
                    <a:pt x="44" y="120"/>
                    <a:pt x="51" y="137"/>
                  </a:cubicBezTo>
                  <a:cubicBezTo>
                    <a:pt x="182" y="496"/>
                    <a:pt x="239" y="878"/>
                    <a:pt x="315" y="1251"/>
                  </a:cubicBezTo>
                  <a:cubicBezTo>
                    <a:pt x="416" y="1773"/>
                    <a:pt x="547" y="2288"/>
                    <a:pt x="633" y="2813"/>
                  </a:cubicBezTo>
                  <a:cubicBezTo>
                    <a:pt x="667" y="3057"/>
                    <a:pt x="701" y="3302"/>
                    <a:pt x="705" y="3549"/>
                  </a:cubicBezTo>
                  <a:cubicBezTo>
                    <a:pt x="712" y="3893"/>
                    <a:pt x="687" y="4238"/>
                    <a:pt x="723" y="4581"/>
                  </a:cubicBezTo>
                  <a:cubicBezTo>
                    <a:pt x="727" y="4617"/>
                    <a:pt x="752" y="4634"/>
                    <a:pt x="777" y="4634"/>
                  </a:cubicBezTo>
                  <a:cubicBezTo>
                    <a:pt x="805" y="4634"/>
                    <a:pt x="833" y="4613"/>
                    <a:pt x="830" y="4574"/>
                  </a:cubicBezTo>
                  <a:cubicBezTo>
                    <a:pt x="801" y="4304"/>
                    <a:pt x="817" y="4029"/>
                    <a:pt x="819" y="3758"/>
                  </a:cubicBezTo>
                  <a:cubicBezTo>
                    <a:pt x="828" y="3185"/>
                    <a:pt x="703" y="2624"/>
                    <a:pt x="584" y="2066"/>
                  </a:cubicBezTo>
                  <a:cubicBezTo>
                    <a:pt x="431" y="1418"/>
                    <a:pt x="365" y="747"/>
                    <a:pt x="156" y="113"/>
                  </a:cubicBezTo>
                  <a:cubicBezTo>
                    <a:pt x="135" y="73"/>
                    <a:pt x="116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0"/>
            <p:cNvSpPr/>
            <p:nvPr/>
          </p:nvSpPr>
          <p:spPr>
            <a:xfrm>
              <a:off x="5741900" y="2886650"/>
              <a:ext cx="27800" cy="109600"/>
            </a:xfrm>
            <a:custGeom>
              <a:rect b="b" l="l" r="r" t="t"/>
              <a:pathLst>
                <a:path extrusionOk="0" h="4384" w="1112">
                  <a:moveTo>
                    <a:pt x="61" y="0"/>
                  </a:moveTo>
                  <a:cubicBezTo>
                    <a:pt x="56" y="0"/>
                    <a:pt x="50" y="1"/>
                    <a:pt x="44" y="3"/>
                  </a:cubicBezTo>
                  <a:cubicBezTo>
                    <a:pt x="4" y="17"/>
                    <a:pt x="0" y="79"/>
                    <a:pt x="36" y="101"/>
                  </a:cubicBezTo>
                  <a:cubicBezTo>
                    <a:pt x="156" y="333"/>
                    <a:pt x="199" y="596"/>
                    <a:pt x="267" y="848"/>
                  </a:cubicBezTo>
                  <a:cubicBezTo>
                    <a:pt x="321" y="1074"/>
                    <a:pt x="377" y="1301"/>
                    <a:pt x="440" y="1525"/>
                  </a:cubicBezTo>
                  <a:cubicBezTo>
                    <a:pt x="544" y="1887"/>
                    <a:pt x="652" y="2253"/>
                    <a:pt x="727" y="2625"/>
                  </a:cubicBezTo>
                  <a:cubicBezTo>
                    <a:pt x="847" y="3191"/>
                    <a:pt x="907" y="3765"/>
                    <a:pt x="996" y="4337"/>
                  </a:cubicBezTo>
                  <a:lnTo>
                    <a:pt x="995" y="4337"/>
                  </a:lnTo>
                  <a:cubicBezTo>
                    <a:pt x="1002" y="4369"/>
                    <a:pt x="1025" y="4383"/>
                    <a:pt x="1048" y="4383"/>
                  </a:cubicBezTo>
                  <a:cubicBezTo>
                    <a:pt x="1080" y="4383"/>
                    <a:pt x="1111" y="4356"/>
                    <a:pt x="1103" y="4313"/>
                  </a:cubicBezTo>
                  <a:cubicBezTo>
                    <a:pt x="1062" y="4044"/>
                    <a:pt x="1028" y="3768"/>
                    <a:pt x="988" y="3498"/>
                  </a:cubicBezTo>
                  <a:cubicBezTo>
                    <a:pt x="887" y="2786"/>
                    <a:pt x="702" y="2091"/>
                    <a:pt x="511" y="1399"/>
                  </a:cubicBezTo>
                  <a:cubicBezTo>
                    <a:pt x="388" y="975"/>
                    <a:pt x="325" y="534"/>
                    <a:pt x="166" y="122"/>
                  </a:cubicBezTo>
                  <a:cubicBezTo>
                    <a:pt x="143" y="78"/>
                    <a:pt x="11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0"/>
            <p:cNvSpPr/>
            <p:nvPr/>
          </p:nvSpPr>
          <p:spPr>
            <a:xfrm>
              <a:off x="5736475" y="2845525"/>
              <a:ext cx="51150" cy="41275"/>
            </a:xfrm>
            <a:custGeom>
              <a:rect b="b" l="l" r="r" t="t"/>
              <a:pathLst>
                <a:path extrusionOk="0" h="1651" w="2046">
                  <a:moveTo>
                    <a:pt x="685" y="1"/>
                  </a:moveTo>
                  <a:cubicBezTo>
                    <a:pt x="521" y="1"/>
                    <a:pt x="355" y="50"/>
                    <a:pt x="190" y="143"/>
                  </a:cubicBezTo>
                  <a:cubicBezTo>
                    <a:pt x="133" y="170"/>
                    <a:pt x="0" y="246"/>
                    <a:pt x="86" y="312"/>
                  </a:cubicBezTo>
                  <a:cubicBezTo>
                    <a:pt x="93" y="315"/>
                    <a:pt x="101" y="317"/>
                    <a:pt x="109" y="317"/>
                  </a:cubicBezTo>
                  <a:cubicBezTo>
                    <a:pt x="128" y="317"/>
                    <a:pt x="146" y="307"/>
                    <a:pt x="156" y="288"/>
                  </a:cubicBezTo>
                  <a:cubicBezTo>
                    <a:pt x="314" y="184"/>
                    <a:pt x="500" y="109"/>
                    <a:pt x="691" y="109"/>
                  </a:cubicBezTo>
                  <a:cubicBezTo>
                    <a:pt x="693" y="109"/>
                    <a:pt x="694" y="109"/>
                    <a:pt x="695" y="109"/>
                  </a:cubicBezTo>
                  <a:cubicBezTo>
                    <a:pt x="696" y="109"/>
                    <a:pt x="697" y="109"/>
                    <a:pt x="698" y="109"/>
                  </a:cubicBezTo>
                  <a:cubicBezTo>
                    <a:pt x="949" y="109"/>
                    <a:pt x="1159" y="271"/>
                    <a:pt x="1344" y="426"/>
                  </a:cubicBezTo>
                  <a:cubicBezTo>
                    <a:pt x="1669" y="748"/>
                    <a:pt x="1813" y="1188"/>
                    <a:pt x="1941" y="1618"/>
                  </a:cubicBezTo>
                  <a:lnTo>
                    <a:pt x="1943" y="1618"/>
                  </a:lnTo>
                  <a:cubicBezTo>
                    <a:pt x="1950" y="1641"/>
                    <a:pt x="1967" y="1651"/>
                    <a:pt x="1984" y="1651"/>
                  </a:cubicBezTo>
                  <a:cubicBezTo>
                    <a:pt x="2014" y="1651"/>
                    <a:pt x="2045" y="1623"/>
                    <a:pt x="2035" y="1586"/>
                  </a:cubicBezTo>
                  <a:cubicBezTo>
                    <a:pt x="1992" y="1452"/>
                    <a:pt x="1951" y="1319"/>
                    <a:pt x="1906" y="1186"/>
                  </a:cubicBezTo>
                  <a:cubicBezTo>
                    <a:pt x="1771" y="791"/>
                    <a:pt x="1557" y="398"/>
                    <a:pt x="1194" y="172"/>
                  </a:cubicBezTo>
                  <a:cubicBezTo>
                    <a:pt x="1029" y="55"/>
                    <a:pt x="858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0"/>
            <p:cNvSpPr/>
            <p:nvPr/>
          </p:nvSpPr>
          <p:spPr>
            <a:xfrm>
              <a:off x="5785775" y="2889975"/>
              <a:ext cx="11800" cy="86150"/>
            </a:xfrm>
            <a:custGeom>
              <a:rect b="b" l="l" r="r" t="t"/>
              <a:pathLst>
                <a:path extrusionOk="0" h="3446" w="472">
                  <a:moveTo>
                    <a:pt x="88" y="1"/>
                  </a:moveTo>
                  <a:cubicBezTo>
                    <a:pt x="82" y="1"/>
                    <a:pt x="76" y="2"/>
                    <a:pt x="70" y="4"/>
                  </a:cubicBezTo>
                  <a:cubicBezTo>
                    <a:pt x="1" y="32"/>
                    <a:pt x="57" y="111"/>
                    <a:pt x="66" y="163"/>
                  </a:cubicBezTo>
                  <a:cubicBezTo>
                    <a:pt x="153" y="517"/>
                    <a:pt x="230" y="877"/>
                    <a:pt x="285" y="1239"/>
                  </a:cubicBezTo>
                  <a:cubicBezTo>
                    <a:pt x="330" y="1686"/>
                    <a:pt x="374" y="2136"/>
                    <a:pt x="363" y="2587"/>
                  </a:cubicBezTo>
                  <a:cubicBezTo>
                    <a:pt x="361" y="2729"/>
                    <a:pt x="356" y="2872"/>
                    <a:pt x="344" y="3014"/>
                  </a:cubicBezTo>
                  <a:cubicBezTo>
                    <a:pt x="331" y="3134"/>
                    <a:pt x="315" y="3260"/>
                    <a:pt x="297" y="3386"/>
                  </a:cubicBezTo>
                  <a:cubicBezTo>
                    <a:pt x="294" y="3415"/>
                    <a:pt x="314" y="3440"/>
                    <a:pt x="342" y="3445"/>
                  </a:cubicBezTo>
                  <a:cubicBezTo>
                    <a:pt x="345" y="3445"/>
                    <a:pt x="349" y="3446"/>
                    <a:pt x="352" y="3446"/>
                  </a:cubicBezTo>
                  <a:cubicBezTo>
                    <a:pt x="376" y="3446"/>
                    <a:pt x="401" y="3430"/>
                    <a:pt x="404" y="3404"/>
                  </a:cubicBezTo>
                  <a:cubicBezTo>
                    <a:pt x="414" y="3328"/>
                    <a:pt x="422" y="3252"/>
                    <a:pt x="430" y="3176"/>
                  </a:cubicBezTo>
                  <a:cubicBezTo>
                    <a:pt x="452" y="2985"/>
                    <a:pt x="460" y="2792"/>
                    <a:pt x="464" y="2601"/>
                  </a:cubicBezTo>
                  <a:cubicBezTo>
                    <a:pt x="472" y="2066"/>
                    <a:pt x="442" y="1527"/>
                    <a:pt x="357" y="998"/>
                  </a:cubicBezTo>
                  <a:cubicBezTo>
                    <a:pt x="292" y="676"/>
                    <a:pt x="242" y="348"/>
                    <a:pt x="140" y="35"/>
                  </a:cubicBezTo>
                  <a:cubicBezTo>
                    <a:pt x="132" y="13"/>
                    <a:pt x="110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0"/>
            <p:cNvSpPr/>
            <p:nvPr/>
          </p:nvSpPr>
          <p:spPr>
            <a:xfrm>
              <a:off x="5737075" y="2852800"/>
              <a:ext cx="55125" cy="131025"/>
            </a:xfrm>
            <a:custGeom>
              <a:rect b="b" l="l" r="r" t="t"/>
              <a:pathLst>
                <a:path extrusionOk="0" h="5241" w="2205">
                  <a:moveTo>
                    <a:pt x="352" y="0"/>
                  </a:moveTo>
                  <a:cubicBezTo>
                    <a:pt x="233" y="0"/>
                    <a:pt x="117" y="27"/>
                    <a:pt x="24" y="98"/>
                  </a:cubicBezTo>
                  <a:cubicBezTo>
                    <a:pt x="2" y="116"/>
                    <a:pt x="1" y="150"/>
                    <a:pt x="20" y="171"/>
                  </a:cubicBezTo>
                  <a:cubicBezTo>
                    <a:pt x="32" y="183"/>
                    <a:pt x="44" y="187"/>
                    <a:pt x="56" y="187"/>
                  </a:cubicBezTo>
                  <a:cubicBezTo>
                    <a:pt x="90" y="187"/>
                    <a:pt x="124" y="151"/>
                    <a:pt x="158" y="140"/>
                  </a:cubicBezTo>
                  <a:cubicBezTo>
                    <a:pt x="224" y="117"/>
                    <a:pt x="294" y="107"/>
                    <a:pt x="365" y="107"/>
                  </a:cubicBezTo>
                  <a:cubicBezTo>
                    <a:pt x="470" y="107"/>
                    <a:pt x="577" y="129"/>
                    <a:pt x="675" y="164"/>
                  </a:cubicBezTo>
                  <a:cubicBezTo>
                    <a:pt x="1289" y="435"/>
                    <a:pt x="1614" y="1092"/>
                    <a:pt x="1759" y="1718"/>
                  </a:cubicBezTo>
                  <a:cubicBezTo>
                    <a:pt x="1907" y="2265"/>
                    <a:pt x="2009" y="2824"/>
                    <a:pt x="2043" y="3391"/>
                  </a:cubicBezTo>
                  <a:cubicBezTo>
                    <a:pt x="2088" y="3875"/>
                    <a:pt x="2064" y="4364"/>
                    <a:pt x="2010" y="4846"/>
                  </a:cubicBezTo>
                  <a:cubicBezTo>
                    <a:pt x="2001" y="4957"/>
                    <a:pt x="1991" y="5069"/>
                    <a:pt x="1981" y="5180"/>
                  </a:cubicBezTo>
                  <a:cubicBezTo>
                    <a:pt x="1978" y="5212"/>
                    <a:pt x="2010" y="5239"/>
                    <a:pt x="2040" y="5240"/>
                  </a:cubicBezTo>
                  <a:cubicBezTo>
                    <a:pt x="2041" y="5240"/>
                    <a:pt x="2043" y="5240"/>
                    <a:pt x="2044" y="5240"/>
                  </a:cubicBezTo>
                  <a:cubicBezTo>
                    <a:pt x="2073" y="5240"/>
                    <a:pt x="2100" y="5216"/>
                    <a:pt x="2102" y="5186"/>
                  </a:cubicBezTo>
                  <a:cubicBezTo>
                    <a:pt x="2117" y="5028"/>
                    <a:pt x="2130" y="4870"/>
                    <a:pt x="2144" y="4711"/>
                  </a:cubicBezTo>
                  <a:cubicBezTo>
                    <a:pt x="2205" y="4014"/>
                    <a:pt x="2184" y="3307"/>
                    <a:pt x="2075" y="2615"/>
                  </a:cubicBezTo>
                  <a:cubicBezTo>
                    <a:pt x="2012" y="2246"/>
                    <a:pt x="1906" y="1882"/>
                    <a:pt x="1809" y="1519"/>
                  </a:cubicBezTo>
                  <a:cubicBezTo>
                    <a:pt x="1732" y="1243"/>
                    <a:pt x="1621" y="974"/>
                    <a:pt x="1473" y="730"/>
                  </a:cubicBezTo>
                  <a:cubicBezTo>
                    <a:pt x="1285" y="450"/>
                    <a:pt x="1025" y="203"/>
                    <a:pt x="714" y="67"/>
                  </a:cubicBezTo>
                  <a:cubicBezTo>
                    <a:pt x="605" y="30"/>
                    <a:pt x="477" y="0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0"/>
            <p:cNvSpPr/>
            <p:nvPr/>
          </p:nvSpPr>
          <p:spPr>
            <a:xfrm>
              <a:off x="5737575" y="2858425"/>
              <a:ext cx="51600" cy="138225"/>
            </a:xfrm>
            <a:custGeom>
              <a:rect b="b" l="l" r="r" t="t"/>
              <a:pathLst>
                <a:path extrusionOk="0" h="5529" w="2064">
                  <a:moveTo>
                    <a:pt x="124" y="1"/>
                  </a:moveTo>
                  <a:cubicBezTo>
                    <a:pt x="1" y="1"/>
                    <a:pt x="15" y="113"/>
                    <a:pt x="85" y="113"/>
                  </a:cubicBezTo>
                  <a:cubicBezTo>
                    <a:pt x="95" y="113"/>
                    <a:pt x="107" y="110"/>
                    <a:pt x="119" y="105"/>
                  </a:cubicBezTo>
                  <a:cubicBezTo>
                    <a:pt x="448" y="163"/>
                    <a:pt x="742" y="441"/>
                    <a:pt x="968" y="677"/>
                  </a:cubicBezTo>
                  <a:cubicBezTo>
                    <a:pt x="1260" y="1009"/>
                    <a:pt x="1447" y="1413"/>
                    <a:pt x="1566" y="1837"/>
                  </a:cubicBezTo>
                  <a:cubicBezTo>
                    <a:pt x="1753" y="2442"/>
                    <a:pt x="1834" y="3072"/>
                    <a:pt x="1881" y="3702"/>
                  </a:cubicBezTo>
                  <a:cubicBezTo>
                    <a:pt x="1919" y="4157"/>
                    <a:pt x="1863" y="4610"/>
                    <a:pt x="1820" y="5061"/>
                  </a:cubicBezTo>
                  <a:cubicBezTo>
                    <a:pt x="1810" y="5194"/>
                    <a:pt x="1805" y="5327"/>
                    <a:pt x="1792" y="5460"/>
                  </a:cubicBezTo>
                  <a:cubicBezTo>
                    <a:pt x="1787" y="5492"/>
                    <a:pt x="1810" y="5522"/>
                    <a:pt x="1842" y="5528"/>
                  </a:cubicBezTo>
                  <a:cubicBezTo>
                    <a:pt x="1845" y="5528"/>
                    <a:pt x="1848" y="5528"/>
                    <a:pt x="1851" y="5528"/>
                  </a:cubicBezTo>
                  <a:cubicBezTo>
                    <a:pt x="1939" y="5528"/>
                    <a:pt x="1911" y="5408"/>
                    <a:pt x="1923" y="5344"/>
                  </a:cubicBezTo>
                  <a:cubicBezTo>
                    <a:pt x="1934" y="5175"/>
                    <a:pt x="1940" y="5004"/>
                    <a:pt x="1956" y="4834"/>
                  </a:cubicBezTo>
                  <a:cubicBezTo>
                    <a:pt x="2064" y="3856"/>
                    <a:pt x="1979" y="2852"/>
                    <a:pt x="1691" y="1910"/>
                  </a:cubicBezTo>
                  <a:cubicBezTo>
                    <a:pt x="1605" y="1617"/>
                    <a:pt x="1509" y="1322"/>
                    <a:pt x="1366" y="1051"/>
                  </a:cubicBezTo>
                  <a:cubicBezTo>
                    <a:pt x="1254" y="870"/>
                    <a:pt x="1130" y="693"/>
                    <a:pt x="983" y="537"/>
                  </a:cubicBezTo>
                  <a:cubicBezTo>
                    <a:pt x="765" y="327"/>
                    <a:pt x="528" y="113"/>
                    <a:pt x="233" y="22"/>
                  </a:cubicBezTo>
                  <a:cubicBezTo>
                    <a:pt x="189" y="7"/>
                    <a:pt x="153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0"/>
            <p:cNvSpPr/>
            <p:nvPr/>
          </p:nvSpPr>
          <p:spPr>
            <a:xfrm>
              <a:off x="5736900" y="2862450"/>
              <a:ext cx="46000" cy="135625"/>
            </a:xfrm>
            <a:custGeom>
              <a:rect b="b" l="l" r="r" t="t"/>
              <a:pathLst>
                <a:path extrusionOk="0" h="5425" w="1840">
                  <a:moveTo>
                    <a:pt x="60" y="1"/>
                  </a:moveTo>
                  <a:cubicBezTo>
                    <a:pt x="29" y="1"/>
                    <a:pt x="7" y="14"/>
                    <a:pt x="2" y="48"/>
                  </a:cubicBezTo>
                  <a:cubicBezTo>
                    <a:pt x="1" y="75"/>
                    <a:pt x="21" y="98"/>
                    <a:pt x="47" y="101"/>
                  </a:cubicBezTo>
                  <a:cubicBezTo>
                    <a:pt x="192" y="144"/>
                    <a:pt x="319" y="240"/>
                    <a:pt x="439" y="327"/>
                  </a:cubicBezTo>
                  <a:cubicBezTo>
                    <a:pt x="1020" y="771"/>
                    <a:pt x="1372" y="1451"/>
                    <a:pt x="1496" y="2165"/>
                  </a:cubicBezTo>
                  <a:cubicBezTo>
                    <a:pt x="1554" y="2560"/>
                    <a:pt x="1598" y="2958"/>
                    <a:pt x="1630" y="3356"/>
                  </a:cubicBezTo>
                  <a:cubicBezTo>
                    <a:pt x="1661" y="3751"/>
                    <a:pt x="1648" y="4150"/>
                    <a:pt x="1694" y="4544"/>
                  </a:cubicBezTo>
                  <a:cubicBezTo>
                    <a:pt x="1714" y="4726"/>
                    <a:pt x="1724" y="4908"/>
                    <a:pt x="1713" y="5091"/>
                  </a:cubicBezTo>
                  <a:cubicBezTo>
                    <a:pt x="1709" y="5183"/>
                    <a:pt x="1702" y="5275"/>
                    <a:pt x="1692" y="5366"/>
                  </a:cubicBezTo>
                  <a:cubicBezTo>
                    <a:pt x="1689" y="5398"/>
                    <a:pt x="1721" y="5424"/>
                    <a:pt x="1750" y="5425"/>
                  </a:cubicBezTo>
                  <a:cubicBezTo>
                    <a:pt x="1751" y="5425"/>
                    <a:pt x="1753" y="5425"/>
                    <a:pt x="1754" y="5425"/>
                  </a:cubicBezTo>
                  <a:cubicBezTo>
                    <a:pt x="1784" y="5425"/>
                    <a:pt x="1810" y="5401"/>
                    <a:pt x="1811" y="5372"/>
                  </a:cubicBezTo>
                  <a:cubicBezTo>
                    <a:pt x="1831" y="5184"/>
                    <a:pt x="1839" y="4997"/>
                    <a:pt x="1829" y="4810"/>
                  </a:cubicBezTo>
                  <a:cubicBezTo>
                    <a:pt x="1818" y="4620"/>
                    <a:pt x="1784" y="4430"/>
                    <a:pt x="1777" y="4239"/>
                  </a:cubicBezTo>
                  <a:cubicBezTo>
                    <a:pt x="1770" y="4000"/>
                    <a:pt x="1769" y="3759"/>
                    <a:pt x="1757" y="3520"/>
                  </a:cubicBezTo>
                  <a:cubicBezTo>
                    <a:pt x="1744" y="3169"/>
                    <a:pt x="1691" y="2822"/>
                    <a:pt x="1645" y="2473"/>
                  </a:cubicBezTo>
                  <a:cubicBezTo>
                    <a:pt x="1622" y="2295"/>
                    <a:pt x="1594" y="2117"/>
                    <a:pt x="1551" y="1944"/>
                  </a:cubicBezTo>
                  <a:cubicBezTo>
                    <a:pt x="1393" y="1250"/>
                    <a:pt x="1038" y="638"/>
                    <a:pt x="461" y="211"/>
                  </a:cubicBezTo>
                  <a:cubicBezTo>
                    <a:pt x="409" y="177"/>
                    <a:pt x="1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0"/>
            <p:cNvSpPr/>
            <p:nvPr/>
          </p:nvSpPr>
          <p:spPr>
            <a:xfrm>
              <a:off x="5731875" y="2868100"/>
              <a:ext cx="43600" cy="127275"/>
            </a:xfrm>
            <a:custGeom>
              <a:rect b="b" l="l" r="r" t="t"/>
              <a:pathLst>
                <a:path extrusionOk="0" h="5091" w="1744">
                  <a:moveTo>
                    <a:pt x="66" y="1"/>
                  </a:moveTo>
                  <a:cubicBezTo>
                    <a:pt x="29" y="1"/>
                    <a:pt x="4" y="17"/>
                    <a:pt x="1" y="58"/>
                  </a:cubicBezTo>
                  <a:cubicBezTo>
                    <a:pt x="4" y="87"/>
                    <a:pt x="31" y="105"/>
                    <a:pt x="58" y="105"/>
                  </a:cubicBezTo>
                  <a:cubicBezTo>
                    <a:pt x="59" y="105"/>
                    <a:pt x="60" y="105"/>
                    <a:pt x="61" y="105"/>
                  </a:cubicBezTo>
                  <a:cubicBezTo>
                    <a:pt x="212" y="136"/>
                    <a:pt x="337" y="234"/>
                    <a:pt x="449" y="335"/>
                  </a:cubicBezTo>
                  <a:cubicBezTo>
                    <a:pt x="863" y="734"/>
                    <a:pt x="1120" y="1279"/>
                    <a:pt x="1286" y="1823"/>
                  </a:cubicBezTo>
                  <a:cubicBezTo>
                    <a:pt x="1400" y="2272"/>
                    <a:pt x="1446" y="2738"/>
                    <a:pt x="1486" y="3200"/>
                  </a:cubicBezTo>
                  <a:cubicBezTo>
                    <a:pt x="1507" y="3548"/>
                    <a:pt x="1556" y="3894"/>
                    <a:pt x="1584" y="4241"/>
                  </a:cubicBezTo>
                  <a:cubicBezTo>
                    <a:pt x="1612" y="4507"/>
                    <a:pt x="1608" y="4775"/>
                    <a:pt x="1628" y="5042"/>
                  </a:cubicBezTo>
                  <a:cubicBezTo>
                    <a:pt x="1629" y="5070"/>
                    <a:pt x="1658" y="5090"/>
                    <a:pt x="1686" y="5090"/>
                  </a:cubicBezTo>
                  <a:cubicBezTo>
                    <a:pt x="1687" y="5090"/>
                    <a:pt x="1689" y="5090"/>
                    <a:pt x="1690" y="5090"/>
                  </a:cubicBezTo>
                  <a:cubicBezTo>
                    <a:pt x="1720" y="5089"/>
                    <a:pt x="1743" y="5061"/>
                    <a:pt x="1741" y="5032"/>
                  </a:cubicBezTo>
                  <a:cubicBezTo>
                    <a:pt x="1737" y="4941"/>
                    <a:pt x="1727" y="4850"/>
                    <a:pt x="1722" y="4759"/>
                  </a:cubicBezTo>
                  <a:cubicBezTo>
                    <a:pt x="1714" y="4372"/>
                    <a:pt x="1676" y="3983"/>
                    <a:pt x="1637" y="3597"/>
                  </a:cubicBezTo>
                  <a:cubicBezTo>
                    <a:pt x="1605" y="3242"/>
                    <a:pt x="1585" y="2884"/>
                    <a:pt x="1523" y="2533"/>
                  </a:cubicBezTo>
                  <a:cubicBezTo>
                    <a:pt x="1479" y="2271"/>
                    <a:pt x="1446" y="2007"/>
                    <a:pt x="1369" y="1752"/>
                  </a:cubicBezTo>
                  <a:cubicBezTo>
                    <a:pt x="1192" y="1173"/>
                    <a:pt x="914" y="596"/>
                    <a:pt x="450" y="194"/>
                  </a:cubicBezTo>
                  <a:cubicBezTo>
                    <a:pt x="409" y="151"/>
                    <a:pt x="1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0"/>
            <p:cNvSpPr/>
            <p:nvPr/>
          </p:nvSpPr>
          <p:spPr>
            <a:xfrm>
              <a:off x="5730475" y="2873400"/>
              <a:ext cx="15100" cy="13975"/>
            </a:xfrm>
            <a:custGeom>
              <a:rect b="b" l="l" r="r" t="t"/>
              <a:pathLst>
                <a:path extrusionOk="0" h="559" w="604">
                  <a:moveTo>
                    <a:pt x="60" y="0"/>
                  </a:moveTo>
                  <a:cubicBezTo>
                    <a:pt x="34" y="0"/>
                    <a:pt x="10" y="14"/>
                    <a:pt x="5" y="42"/>
                  </a:cubicBezTo>
                  <a:cubicBezTo>
                    <a:pt x="0" y="68"/>
                    <a:pt x="19" y="90"/>
                    <a:pt x="42" y="101"/>
                  </a:cubicBezTo>
                  <a:cubicBezTo>
                    <a:pt x="211" y="222"/>
                    <a:pt x="344" y="386"/>
                    <a:pt x="484" y="541"/>
                  </a:cubicBezTo>
                  <a:cubicBezTo>
                    <a:pt x="496" y="553"/>
                    <a:pt x="510" y="559"/>
                    <a:pt x="524" y="559"/>
                  </a:cubicBezTo>
                  <a:cubicBezTo>
                    <a:pt x="565" y="559"/>
                    <a:pt x="603" y="511"/>
                    <a:pt x="566" y="470"/>
                  </a:cubicBezTo>
                  <a:cubicBezTo>
                    <a:pt x="419" y="309"/>
                    <a:pt x="281" y="135"/>
                    <a:pt x="98" y="13"/>
                  </a:cubicBezTo>
                  <a:cubicBezTo>
                    <a:pt x="87" y="4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0"/>
            <p:cNvSpPr/>
            <p:nvPr/>
          </p:nvSpPr>
          <p:spPr>
            <a:xfrm>
              <a:off x="5750375" y="2894500"/>
              <a:ext cx="14900" cy="42500"/>
            </a:xfrm>
            <a:custGeom>
              <a:rect b="b" l="l" r="r" t="t"/>
              <a:pathLst>
                <a:path extrusionOk="0" h="1700" w="596">
                  <a:moveTo>
                    <a:pt x="71" y="0"/>
                  </a:moveTo>
                  <a:cubicBezTo>
                    <a:pt x="35" y="0"/>
                    <a:pt x="1" y="34"/>
                    <a:pt x="22" y="74"/>
                  </a:cubicBezTo>
                  <a:cubicBezTo>
                    <a:pt x="271" y="570"/>
                    <a:pt x="338" y="1129"/>
                    <a:pt x="481" y="1660"/>
                  </a:cubicBezTo>
                  <a:cubicBezTo>
                    <a:pt x="488" y="1687"/>
                    <a:pt x="511" y="1699"/>
                    <a:pt x="533" y="1699"/>
                  </a:cubicBezTo>
                  <a:cubicBezTo>
                    <a:pt x="564" y="1699"/>
                    <a:pt x="595" y="1677"/>
                    <a:pt x="586" y="1638"/>
                  </a:cubicBezTo>
                  <a:cubicBezTo>
                    <a:pt x="553" y="1502"/>
                    <a:pt x="517" y="1365"/>
                    <a:pt x="486" y="1228"/>
                  </a:cubicBezTo>
                  <a:cubicBezTo>
                    <a:pt x="398" y="817"/>
                    <a:pt x="314" y="395"/>
                    <a:pt x="114" y="22"/>
                  </a:cubicBezTo>
                  <a:cubicBezTo>
                    <a:pt x="103" y="7"/>
                    <a:pt x="8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0"/>
            <p:cNvSpPr/>
            <p:nvPr/>
          </p:nvSpPr>
          <p:spPr>
            <a:xfrm>
              <a:off x="5591700" y="2840600"/>
              <a:ext cx="45250" cy="62050"/>
            </a:xfrm>
            <a:custGeom>
              <a:rect b="b" l="l" r="r" t="t"/>
              <a:pathLst>
                <a:path extrusionOk="0" h="2482" w="1810">
                  <a:moveTo>
                    <a:pt x="1757" y="0"/>
                  </a:moveTo>
                  <a:cubicBezTo>
                    <a:pt x="1747" y="0"/>
                    <a:pt x="1736" y="3"/>
                    <a:pt x="1728" y="10"/>
                  </a:cubicBezTo>
                  <a:cubicBezTo>
                    <a:pt x="1061" y="525"/>
                    <a:pt x="431" y="1155"/>
                    <a:pt x="156" y="1969"/>
                  </a:cubicBezTo>
                  <a:cubicBezTo>
                    <a:pt x="112" y="2088"/>
                    <a:pt x="68" y="2208"/>
                    <a:pt x="43" y="2332"/>
                  </a:cubicBezTo>
                  <a:cubicBezTo>
                    <a:pt x="35" y="2380"/>
                    <a:pt x="0" y="2464"/>
                    <a:pt x="69" y="2481"/>
                  </a:cubicBezTo>
                  <a:cubicBezTo>
                    <a:pt x="72" y="2481"/>
                    <a:pt x="75" y="2481"/>
                    <a:pt x="77" y="2481"/>
                  </a:cubicBezTo>
                  <a:cubicBezTo>
                    <a:pt x="129" y="2481"/>
                    <a:pt x="132" y="2417"/>
                    <a:pt x="140" y="2376"/>
                  </a:cubicBezTo>
                  <a:cubicBezTo>
                    <a:pt x="189" y="2151"/>
                    <a:pt x="278" y="1936"/>
                    <a:pt x="367" y="1725"/>
                  </a:cubicBezTo>
                  <a:cubicBezTo>
                    <a:pt x="507" y="1400"/>
                    <a:pt x="721" y="1115"/>
                    <a:pt x="956" y="854"/>
                  </a:cubicBezTo>
                  <a:cubicBezTo>
                    <a:pt x="1151" y="625"/>
                    <a:pt x="1370" y="418"/>
                    <a:pt x="1606" y="229"/>
                  </a:cubicBezTo>
                  <a:cubicBezTo>
                    <a:pt x="1664" y="182"/>
                    <a:pt x="1723" y="136"/>
                    <a:pt x="1783" y="91"/>
                  </a:cubicBezTo>
                  <a:cubicBezTo>
                    <a:pt x="1804" y="74"/>
                    <a:pt x="1810" y="42"/>
                    <a:pt x="1795" y="20"/>
                  </a:cubicBezTo>
                  <a:cubicBezTo>
                    <a:pt x="1786" y="7"/>
                    <a:pt x="1771" y="0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0"/>
            <p:cNvSpPr/>
            <p:nvPr/>
          </p:nvSpPr>
          <p:spPr>
            <a:xfrm>
              <a:off x="5598725" y="2860275"/>
              <a:ext cx="24725" cy="37400"/>
            </a:xfrm>
            <a:custGeom>
              <a:rect b="b" l="l" r="r" t="t"/>
              <a:pathLst>
                <a:path extrusionOk="0" h="1496" w="989">
                  <a:moveTo>
                    <a:pt x="932" y="0"/>
                  </a:moveTo>
                  <a:cubicBezTo>
                    <a:pt x="916" y="0"/>
                    <a:pt x="901" y="7"/>
                    <a:pt x="891" y="21"/>
                  </a:cubicBezTo>
                  <a:cubicBezTo>
                    <a:pt x="802" y="133"/>
                    <a:pt x="714" y="245"/>
                    <a:pt x="627" y="357"/>
                  </a:cubicBezTo>
                  <a:cubicBezTo>
                    <a:pt x="449" y="574"/>
                    <a:pt x="281" y="799"/>
                    <a:pt x="167" y="1056"/>
                  </a:cubicBezTo>
                  <a:cubicBezTo>
                    <a:pt x="122" y="1148"/>
                    <a:pt x="85" y="1244"/>
                    <a:pt x="56" y="1342"/>
                  </a:cubicBezTo>
                  <a:cubicBezTo>
                    <a:pt x="44" y="1390"/>
                    <a:pt x="1" y="1477"/>
                    <a:pt x="74" y="1495"/>
                  </a:cubicBezTo>
                  <a:cubicBezTo>
                    <a:pt x="76" y="1496"/>
                    <a:pt x="79" y="1496"/>
                    <a:pt x="81" y="1496"/>
                  </a:cubicBezTo>
                  <a:cubicBezTo>
                    <a:pt x="139" y="1496"/>
                    <a:pt x="138" y="1416"/>
                    <a:pt x="156" y="1374"/>
                  </a:cubicBezTo>
                  <a:cubicBezTo>
                    <a:pt x="193" y="1250"/>
                    <a:pt x="246" y="1135"/>
                    <a:pt x="301" y="1020"/>
                  </a:cubicBezTo>
                  <a:cubicBezTo>
                    <a:pt x="474" y="678"/>
                    <a:pt x="739" y="394"/>
                    <a:pt x="970" y="89"/>
                  </a:cubicBezTo>
                  <a:cubicBezTo>
                    <a:pt x="988" y="66"/>
                    <a:pt x="986" y="31"/>
                    <a:pt x="964" y="13"/>
                  </a:cubicBezTo>
                  <a:cubicBezTo>
                    <a:pt x="955" y="4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0"/>
            <p:cNvSpPr/>
            <p:nvPr/>
          </p:nvSpPr>
          <p:spPr>
            <a:xfrm>
              <a:off x="5601275" y="2850925"/>
              <a:ext cx="35975" cy="49550"/>
            </a:xfrm>
            <a:custGeom>
              <a:rect b="b" l="l" r="r" t="t"/>
              <a:pathLst>
                <a:path extrusionOk="0" h="1982" w="1439">
                  <a:moveTo>
                    <a:pt x="1369" y="0"/>
                  </a:moveTo>
                  <a:cubicBezTo>
                    <a:pt x="1358" y="0"/>
                    <a:pt x="1346" y="5"/>
                    <a:pt x="1335" y="15"/>
                  </a:cubicBezTo>
                  <a:cubicBezTo>
                    <a:pt x="908" y="443"/>
                    <a:pt x="529" y="922"/>
                    <a:pt x="241" y="1455"/>
                  </a:cubicBezTo>
                  <a:cubicBezTo>
                    <a:pt x="176" y="1571"/>
                    <a:pt x="118" y="1693"/>
                    <a:pt x="67" y="1816"/>
                  </a:cubicBezTo>
                  <a:cubicBezTo>
                    <a:pt x="50" y="1866"/>
                    <a:pt x="0" y="1959"/>
                    <a:pt x="78" y="1981"/>
                  </a:cubicBezTo>
                  <a:cubicBezTo>
                    <a:pt x="80" y="1982"/>
                    <a:pt x="82" y="1982"/>
                    <a:pt x="84" y="1982"/>
                  </a:cubicBezTo>
                  <a:cubicBezTo>
                    <a:pt x="107" y="1982"/>
                    <a:pt x="129" y="1965"/>
                    <a:pt x="136" y="1942"/>
                  </a:cubicBezTo>
                  <a:cubicBezTo>
                    <a:pt x="190" y="1767"/>
                    <a:pt x="280" y="1604"/>
                    <a:pt x="369" y="1440"/>
                  </a:cubicBezTo>
                  <a:cubicBezTo>
                    <a:pt x="645" y="943"/>
                    <a:pt x="1005" y="496"/>
                    <a:pt x="1401" y="91"/>
                  </a:cubicBezTo>
                  <a:cubicBezTo>
                    <a:pt x="1438" y="55"/>
                    <a:pt x="1407" y="0"/>
                    <a:pt x="1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0"/>
            <p:cNvSpPr/>
            <p:nvPr/>
          </p:nvSpPr>
          <p:spPr>
            <a:xfrm>
              <a:off x="5610425" y="2845025"/>
              <a:ext cx="46075" cy="55025"/>
            </a:xfrm>
            <a:custGeom>
              <a:rect b="b" l="l" r="r" t="t"/>
              <a:pathLst>
                <a:path extrusionOk="0" h="2201" w="1843">
                  <a:moveTo>
                    <a:pt x="1778" y="0"/>
                  </a:moveTo>
                  <a:cubicBezTo>
                    <a:pt x="1771" y="0"/>
                    <a:pt x="1762" y="2"/>
                    <a:pt x="1753" y="6"/>
                  </a:cubicBezTo>
                  <a:cubicBezTo>
                    <a:pt x="1401" y="225"/>
                    <a:pt x="1137" y="551"/>
                    <a:pt x="867" y="860"/>
                  </a:cubicBezTo>
                  <a:cubicBezTo>
                    <a:pt x="668" y="1093"/>
                    <a:pt x="483" y="1336"/>
                    <a:pt x="318" y="1594"/>
                  </a:cubicBezTo>
                  <a:cubicBezTo>
                    <a:pt x="227" y="1739"/>
                    <a:pt x="138" y="1885"/>
                    <a:pt x="67" y="2041"/>
                  </a:cubicBezTo>
                  <a:cubicBezTo>
                    <a:pt x="47" y="2088"/>
                    <a:pt x="1" y="2179"/>
                    <a:pt x="76" y="2200"/>
                  </a:cubicBezTo>
                  <a:cubicBezTo>
                    <a:pt x="79" y="2201"/>
                    <a:pt x="82" y="2201"/>
                    <a:pt x="85" y="2201"/>
                  </a:cubicBezTo>
                  <a:cubicBezTo>
                    <a:pt x="121" y="2201"/>
                    <a:pt x="136" y="2162"/>
                    <a:pt x="143" y="2130"/>
                  </a:cubicBezTo>
                  <a:cubicBezTo>
                    <a:pt x="230" y="1927"/>
                    <a:pt x="348" y="1740"/>
                    <a:pt x="468" y="1557"/>
                  </a:cubicBezTo>
                  <a:cubicBezTo>
                    <a:pt x="655" y="1269"/>
                    <a:pt x="877" y="1007"/>
                    <a:pt x="1100" y="747"/>
                  </a:cubicBezTo>
                  <a:cubicBezTo>
                    <a:pt x="1304" y="511"/>
                    <a:pt x="1516" y="272"/>
                    <a:pt x="1783" y="103"/>
                  </a:cubicBezTo>
                  <a:cubicBezTo>
                    <a:pt x="1843" y="78"/>
                    <a:pt x="1829" y="0"/>
                    <a:pt x="1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0"/>
            <p:cNvSpPr/>
            <p:nvPr/>
          </p:nvSpPr>
          <p:spPr>
            <a:xfrm>
              <a:off x="5618875" y="2843225"/>
              <a:ext cx="43575" cy="53300"/>
            </a:xfrm>
            <a:custGeom>
              <a:rect b="b" l="l" r="r" t="t"/>
              <a:pathLst>
                <a:path extrusionOk="0" h="2132" w="1743">
                  <a:moveTo>
                    <a:pt x="1675" y="1"/>
                  </a:moveTo>
                  <a:cubicBezTo>
                    <a:pt x="1668" y="1"/>
                    <a:pt x="1659" y="3"/>
                    <a:pt x="1651" y="7"/>
                  </a:cubicBezTo>
                  <a:cubicBezTo>
                    <a:pt x="1491" y="93"/>
                    <a:pt x="1382" y="243"/>
                    <a:pt x="1263" y="377"/>
                  </a:cubicBezTo>
                  <a:cubicBezTo>
                    <a:pt x="1038" y="639"/>
                    <a:pt x="836" y="920"/>
                    <a:pt x="641" y="1204"/>
                  </a:cubicBezTo>
                  <a:cubicBezTo>
                    <a:pt x="582" y="1304"/>
                    <a:pt x="1" y="2105"/>
                    <a:pt x="191" y="2131"/>
                  </a:cubicBezTo>
                  <a:cubicBezTo>
                    <a:pt x="194" y="2132"/>
                    <a:pt x="197" y="2132"/>
                    <a:pt x="200" y="2132"/>
                  </a:cubicBezTo>
                  <a:cubicBezTo>
                    <a:pt x="227" y="2132"/>
                    <a:pt x="249" y="2109"/>
                    <a:pt x="253" y="2081"/>
                  </a:cubicBezTo>
                  <a:cubicBezTo>
                    <a:pt x="324" y="1871"/>
                    <a:pt x="460" y="1684"/>
                    <a:pt x="574" y="1491"/>
                  </a:cubicBezTo>
                  <a:cubicBezTo>
                    <a:pt x="765" y="1199"/>
                    <a:pt x="967" y="913"/>
                    <a:pt x="1181" y="637"/>
                  </a:cubicBezTo>
                  <a:cubicBezTo>
                    <a:pt x="1344" y="450"/>
                    <a:pt x="1479" y="226"/>
                    <a:pt x="1696" y="95"/>
                  </a:cubicBezTo>
                  <a:cubicBezTo>
                    <a:pt x="1742" y="70"/>
                    <a:pt x="1719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0"/>
            <p:cNvSpPr/>
            <p:nvPr/>
          </p:nvSpPr>
          <p:spPr>
            <a:xfrm>
              <a:off x="5626325" y="2846025"/>
              <a:ext cx="42250" cy="51675"/>
            </a:xfrm>
            <a:custGeom>
              <a:rect b="b" l="l" r="r" t="t"/>
              <a:pathLst>
                <a:path extrusionOk="0" h="2067" w="1690">
                  <a:moveTo>
                    <a:pt x="1636" y="0"/>
                  </a:moveTo>
                  <a:cubicBezTo>
                    <a:pt x="1624" y="0"/>
                    <a:pt x="1612" y="5"/>
                    <a:pt x="1602" y="14"/>
                  </a:cubicBezTo>
                  <a:cubicBezTo>
                    <a:pt x="1495" y="121"/>
                    <a:pt x="1396" y="236"/>
                    <a:pt x="1298" y="352"/>
                  </a:cubicBezTo>
                  <a:cubicBezTo>
                    <a:pt x="1186" y="482"/>
                    <a:pt x="1072" y="614"/>
                    <a:pt x="966" y="749"/>
                  </a:cubicBezTo>
                  <a:cubicBezTo>
                    <a:pt x="754" y="1019"/>
                    <a:pt x="545" y="1293"/>
                    <a:pt x="343" y="1571"/>
                  </a:cubicBezTo>
                  <a:cubicBezTo>
                    <a:pt x="298" y="1643"/>
                    <a:pt x="1" y="2020"/>
                    <a:pt x="130" y="2065"/>
                  </a:cubicBezTo>
                  <a:cubicBezTo>
                    <a:pt x="135" y="2066"/>
                    <a:pt x="140" y="2067"/>
                    <a:pt x="144" y="2067"/>
                  </a:cubicBezTo>
                  <a:cubicBezTo>
                    <a:pt x="206" y="2067"/>
                    <a:pt x="206" y="1971"/>
                    <a:pt x="239" y="1929"/>
                  </a:cubicBezTo>
                  <a:cubicBezTo>
                    <a:pt x="479" y="1523"/>
                    <a:pt x="790" y="1154"/>
                    <a:pt x="1077" y="777"/>
                  </a:cubicBezTo>
                  <a:cubicBezTo>
                    <a:pt x="1219" y="598"/>
                    <a:pt x="1366" y="423"/>
                    <a:pt x="1515" y="251"/>
                  </a:cubicBezTo>
                  <a:cubicBezTo>
                    <a:pt x="1563" y="197"/>
                    <a:pt x="1614" y="140"/>
                    <a:pt x="1668" y="88"/>
                  </a:cubicBezTo>
                  <a:cubicBezTo>
                    <a:pt x="1687" y="69"/>
                    <a:pt x="1689" y="36"/>
                    <a:pt x="1671" y="16"/>
                  </a:cubicBezTo>
                  <a:cubicBezTo>
                    <a:pt x="1662" y="5"/>
                    <a:pt x="1649" y="0"/>
                    <a:pt x="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0"/>
            <p:cNvSpPr/>
            <p:nvPr/>
          </p:nvSpPr>
          <p:spPr>
            <a:xfrm>
              <a:off x="5634450" y="2846500"/>
              <a:ext cx="46425" cy="53650"/>
            </a:xfrm>
            <a:custGeom>
              <a:rect b="b" l="l" r="r" t="t"/>
              <a:pathLst>
                <a:path extrusionOk="0" h="2146" w="1857">
                  <a:moveTo>
                    <a:pt x="1788" y="1"/>
                  </a:moveTo>
                  <a:cubicBezTo>
                    <a:pt x="1779" y="1"/>
                    <a:pt x="1770" y="4"/>
                    <a:pt x="1760" y="10"/>
                  </a:cubicBezTo>
                  <a:cubicBezTo>
                    <a:pt x="1198" y="378"/>
                    <a:pt x="813" y="949"/>
                    <a:pt x="432" y="1491"/>
                  </a:cubicBezTo>
                  <a:cubicBezTo>
                    <a:pt x="331" y="1640"/>
                    <a:pt x="230" y="1791"/>
                    <a:pt x="133" y="1942"/>
                  </a:cubicBezTo>
                  <a:cubicBezTo>
                    <a:pt x="103" y="1998"/>
                    <a:pt x="0" y="2109"/>
                    <a:pt x="100" y="2144"/>
                  </a:cubicBezTo>
                  <a:cubicBezTo>
                    <a:pt x="102" y="2145"/>
                    <a:pt x="105" y="2145"/>
                    <a:pt x="108" y="2145"/>
                  </a:cubicBezTo>
                  <a:cubicBezTo>
                    <a:pt x="128" y="2145"/>
                    <a:pt x="146" y="2132"/>
                    <a:pt x="155" y="2113"/>
                  </a:cubicBezTo>
                  <a:cubicBezTo>
                    <a:pt x="387" y="1724"/>
                    <a:pt x="648" y="1351"/>
                    <a:pt x="922" y="990"/>
                  </a:cubicBezTo>
                  <a:cubicBezTo>
                    <a:pt x="1176" y="651"/>
                    <a:pt x="1454" y="320"/>
                    <a:pt x="1814" y="91"/>
                  </a:cubicBezTo>
                  <a:cubicBezTo>
                    <a:pt x="1856" y="61"/>
                    <a:pt x="1829" y="1"/>
                    <a:pt x="1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0"/>
            <p:cNvSpPr/>
            <p:nvPr/>
          </p:nvSpPr>
          <p:spPr>
            <a:xfrm>
              <a:off x="5644775" y="2851075"/>
              <a:ext cx="39475" cy="46300"/>
            </a:xfrm>
            <a:custGeom>
              <a:rect b="b" l="l" r="r" t="t"/>
              <a:pathLst>
                <a:path extrusionOk="0" h="1852" w="1579">
                  <a:moveTo>
                    <a:pt x="1508" y="1"/>
                  </a:moveTo>
                  <a:cubicBezTo>
                    <a:pt x="1497" y="1"/>
                    <a:pt x="1485" y="5"/>
                    <a:pt x="1474" y="16"/>
                  </a:cubicBezTo>
                  <a:cubicBezTo>
                    <a:pt x="1031" y="407"/>
                    <a:pt x="595" y="819"/>
                    <a:pt x="289" y="1331"/>
                  </a:cubicBezTo>
                  <a:cubicBezTo>
                    <a:pt x="251" y="1398"/>
                    <a:pt x="1" y="1823"/>
                    <a:pt x="120" y="1849"/>
                  </a:cubicBezTo>
                  <a:cubicBezTo>
                    <a:pt x="125" y="1851"/>
                    <a:pt x="130" y="1851"/>
                    <a:pt x="135" y="1851"/>
                  </a:cubicBezTo>
                  <a:cubicBezTo>
                    <a:pt x="193" y="1851"/>
                    <a:pt x="194" y="1763"/>
                    <a:pt x="215" y="1720"/>
                  </a:cubicBezTo>
                  <a:cubicBezTo>
                    <a:pt x="285" y="1534"/>
                    <a:pt x="385" y="1368"/>
                    <a:pt x="498" y="1200"/>
                  </a:cubicBezTo>
                  <a:cubicBezTo>
                    <a:pt x="788" y="781"/>
                    <a:pt x="1161" y="429"/>
                    <a:pt x="1541" y="92"/>
                  </a:cubicBezTo>
                  <a:cubicBezTo>
                    <a:pt x="1578" y="57"/>
                    <a:pt x="1547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0"/>
            <p:cNvSpPr/>
            <p:nvPr/>
          </p:nvSpPr>
          <p:spPr>
            <a:xfrm>
              <a:off x="5660050" y="2855025"/>
              <a:ext cx="27800" cy="44175"/>
            </a:xfrm>
            <a:custGeom>
              <a:rect b="b" l="l" r="r" t="t"/>
              <a:pathLst>
                <a:path extrusionOk="0" h="1767" w="1112">
                  <a:moveTo>
                    <a:pt x="1041" y="0"/>
                  </a:moveTo>
                  <a:cubicBezTo>
                    <a:pt x="1027" y="0"/>
                    <a:pt x="1013" y="6"/>
                    <a:pt x="1002" y="20"/>
                  </a:cubicBezTo>
                  <a:cubicBezTo>
                    <a:pt x="802" y="284"/>
                    <a:pt x="628" y="564"/>
                    <a:pt x="471" y="854"/>
                  </a:cubicBezTo>
                  <a:cubicBezTo>
                    <a:pt x="352" y="1071"/>
                    <a:pt x="232" y="1287"/>
                    <a:pt x="132" y="1514"/>
                  </a:cubicBezTo>
                  <a:cubicBezTo>
                    <a:pt x="113" y="1576"/>
                    <a:pt x="1" y="1746"/>
                    <a:pt x="113" y="1767"/>
                  </a:cubicBezTo>
                  <a:cubicBezTo>
                    <a:pt x="140" y="1767"/>
                    <a:pt x="160" y="1746"/>
                    <a:pt x="166" y="1720"/>
                  </a:cubicBezTo>
                  <a:cubicBezTo>
                    <a:pt x="175" y="1671"/>
                    <a:pt x="199" y="1626"/>
                    <a:pt x="218" y="1579"/>
                  </a:cubicBezTo>
                  <a:cubicBezTo>
                    <a:pt x="460" y="1059"/>
                    <a:pt x="737" y="551"/>
                    <a:pt x="1080" y="89"/>
                  </a:cubicBezTo>
                  <a:cubicBezTo>
                    <a:pt x="1112" y="48"/>
                    <a:pt x="1078" y="0"/>
                    <a:pt x="1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0"/>
            <p:cNvSpPr/>
            <p:nvPr/>
          </p:nvSpPr>
          <p:spPr>
            <a:xfrm>
              <a:off x="5669025" y="2850975"/>
              <a:ext cx="29775" cy="48600"/>
            </a:xfrm>
            <a:custGeom>
              <a:rect b="b" l="l" r="r" t="t"/>
              <a:pathLst>
                <a:path extrusionOk="0" h="1944" w="1191">
                  <a:moveTo>
                    <a:pt x="1136" y="0"/>
                  </a:moveTo>
                  <a:cubicBezTo>
                    <a:pt x="1121" y="0"/>
                    <a:pt x="1106" y="7"/>
                    <a:pt x="1097" y="20"/>
                  </a:cubicBezTo>
                  <a:cubicBezTo>
                    <a:pt x="1025" y="122"/>
                    <a:pt x="952" y="224"/>
                    <a:pt x="881" y="328"/>
                  </a:cubicBezTo>
                  <a:cubicBezTo>
                    <a:pt x="660" y="639"/>
                    <a:pt x="475" y="972"/>
                    <a:pt x="295" y="1308"/>
                  </a:cubicBezTo>
                  <a:cubicBezTo>
                    <a:pt x="244" y="1423"/>
                    <a:pt x="1" y="1821"/>
                    <a:pt x="56" y="1922"/>
                  </a:cubicBezTo>
                  <a:cubicBezTo>
                    <a:pt x="67" y="1937"/>
                    <a:pt x="81" y="1944"/>
                    <a:pt x="96" y="1944"/>
                  </a:cubicBezTo>
                  <a:cubicBezTo>
                    <a:pt x="127" y="1944"/>
                    <a:pt x="157" y="1916"/>
                    <a:pt x="150" y="1880"/>
                  </a:cubicBezTo>
                  <a:cubicBezTo>
                    <a:pt x="177" y="1774"/>
                    <a:pt x="231" y="1678"/>
                    <a:pt x="277" y="1579"/>
                  </a:cubicBezTo>
                  <a:cubicBezTo>
                    <a:pt x="530" y="1059"/>
                    <a:pt x="831" y="557"/>
                    <a:pt x="1174" y="87"/>
                  </a:cubicBezTo>
                  <a:cubicBezTo>
                    <a:pt x="1190" y="64"/>
                    <a:pt x="1190" y="31"/>
                    <a:pt x="1168" y="12"/>
                  </a:cubicBezTo>
                  <a:cubicBezTo>
                    <a:pt x="1159" y="4"/>
                    <a:pt x="1147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0"/>
            <p:cNvSpPr/>
            <p:nvPr/>
          </p:nvSpPr>
          <p:spPr>
            <a:xfrm>
              <a:off x="5677725" y="2850200"/>
              <a:ext cx="24150" cy="50100"/>
            </a:xfrm>
            <a:custGeom>
              <a:rect b="b" l="l" r="r" t="t"/>
              <a:pathLst>
                <a:path extrusionOk="0" h="2004" w="966">
                  <a:moveTo>
                    <a:pt x="900" y="1"/>
                  </a:moveTo>
                  <a:cubicBezTo>
                    <a:pt x="883" y="1"/>
                    <a:pt x="865" y="10"/>
                    <a:pt x="855" y="32"/>
                  </a:cubicBezTo>
                  <a:cubicBezTo>
                    <a:pt x="630" y="506"/>
                    <a:pt x="424" y="989"/>
                    <a:pt x="215" y="1471"/>
                  </a:cubicBezTo>
                  <a:cubicBezTo>
                    <a:pt x="165" y="1595"/>
                    <a:pt x="115" y="1717"/>
                    <a:pt x="68" y="1842"/>
                  </a:cubicBezTo>
                  <a:cubicBezTo>
                    <a:pt x="53" y="1891"/>
                    <a:pt x="0" y="1972"/>
                    <a:pt x="70" y="2001"/>
                  </a:cubicBezTo>
                  <a:cubicBezTo>
                    <a:pt x="75" y="2003"/>
                    <a:pt x="80" y="2003"/>
                    <a:pt x="85" y="2003"/>
                  </a:cubicBezTo>
                  <a:cubicBezTo>
                    <a:pt x="114" y="2003"/>
                    <a:pt x="135" y="1976"/>
                    <a:pt x="141" y="1947"/>
                  </a:cubicBezTo>
                  <a:cubicBezTo>
                    <a:pt x="201" y="1786"/>
                    <a:pt x="265" y="1626"/>
                    <a:pt x="331" y="1468"/>
                  </a:cubicBezTo>
                  <a:cubicBezTo>
                    <a:pt x="463" y="1151"/>
                    <a:pt x="607" y="839"/>
                    <a:pt x="742" y="524"/>
                  </a:cubicBezTo>
                  <a:cubicBezTo>
                    <a:pt x="807" y="374"/>
                    <a:pt x="874" y="224"/>
                    <a:pt x="947" y="76"/>
                  </a:cubicBezTo>
                  <a:cubicBezTo>
                    <a:pt x="965" y="34"/>
                    <a:pt x="933" y="1"/>
                    <a:pt x="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0"/>
            <p:cNvSpPr/>
            <p:nvPr/>
          </p:nvSpPr>
          <p:spPr>
            <a:xfrm>
              <a:off x="5683175" y="2856375"/>
              <a:ext cx="21950" cy="43225"/>
            </a:xfrm>
            <a:custGeom>
              <a:rect b="b" l="l" r="r" t="t"/>
              <a:pathLst>
                <a:path extrusionOk="0" h="1729" w="878">
                  <a:moveTo>
                    <a:pt x="809" y="1"/>
                  </a:moveTo>
                  <a:cubicBezTo>
                    <a:pt x="793" y="1"/>
                    <a:pt x="778" y="8"/>
                    <a:pt x="766" y="27"/>
                  </a:cubicBezTo>
                  <a:cubicBezTo>
                    <a:pt x="558" y="371"/>
                    <a:pt x="384" y="734"/>
                    <a:pt x="250" y="1113"/>
                  </a:cubicBezTo>
                  <a:cubicBezTo>
                    <a:pt x="205" y="1239"/>
                    <a:pt x="160" y="1365"/>
                    <a:pt x="114" y="1491"/>
                  </a:cubicBezTo>
                  <a:cubicBezTo>
                    <a:pt x="103" y="1549"/>
                    <a:pt x="1" y="1704"/>
                    <a:pt x="98" y="1729"/>
                  </a:cubicBezTo>
                  <a:cubicBezTo>
                    <a:pt x="99" y="1729"/>
                    <a:pt x="100" y="1729"/>
                    <a:pt x="101" y="1729"/>
                  </a:cubicBezTo>
                  <a:cubicBezTo>
                    <a:pt x="169" y="1729"/>
                    <a:pt x="165" y="1633"/>
                    <a:pt x="190" y="1587"/>
                  </a:cubicBezTo>
                  <a:cubicBezTo>
                    <a:pt x="250" y="1430"/>
                    <a:pt x="305" y="1269"/>
                    <a:pt x="362" y="1111"/>
                  </a:cubicBezTo>
                  <a:cubicBezTo>
                    <a:pt x="489" y="752"/>
                    <a:pt x="658" y="410"/>
                    <a:pt x="853" y="84"/>
                  </a:cubicBezTo>
                  <a:cubicBezTo>
                    <a:pt x="878" y="41"/>
                    <a:pt x="844" y="1"/>
                    <a:pt x="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0"/>
            <p:cNvSpPr/>
            <p:nvPr/>
          </p:nvSpPr>
          <p:spPr>
            <a:xfrm>
              <a:off x="5691175" y="2870700"/>
              <a:ext cx="13375" cy="30925"/>
            </a:xfrm>
            <a:custGeom>
              <a:rect b="b" l="l" r="r" t="t"/>
              <a:pathLst>
                <a:path extrusionOk="0" h="1237" w="535">
                  <a:moveTo>
                    <a:pt x="472" y="1"/>
                  </a:moveTo>
                  <a:cubicBezTo>
                    <a:pt x="452" y="1"/>
                    <a:pt x="432" y="12"/>
                    <a:pt x="423" y="39"/>
                  </a:cubicBezTo>
                  <a:cubicBezTo>
                    <a:pt x="346" y="282"/>
                    <a:pt x="266" y="523"/>
                    <a:pt x="189" y="764"/>
                  </a:cubicBezTo>
                  <a:cubicBezTo>
                    <a:pt x="174" y="840"/>
                    <a:pt x="1" y="1237"/>
                    <a:pt x="129" y="1237"/>
                  </a:cubicBezTo>
                  <a:cubicBezTo>
                    <a:pt x="129" y="1237"/>
                    <a:pt x="130" y="1237"/>
                    <a:pt x="130" y="1237"/>
                  </a:cubicBezTo>
                  <a:cubicBezTo>
                    <a:pt x="130" y="1237"/>
                    <a:pt x="131" y="1237"/>
                    <a:pt x="132" y="1237"/>
                  </a:cubicBezTo>
                  <a:cubicBezTo>
                    <a:pt x="156" y="1237"/>
                    <a:pt x="178" y="1216"/>
                    <a:pt x="182" y="1190"/>
                  </a:cubicBezTo>
                  <a:cubicBezTo>
                    <a:pt x="213" y="985"/>
                    <a:pt x="300" y="783"/>
                    <a:pt x="358" y="579"/>
                  </a:cubicBezTo>
                  <a:cubicBezTo>
                    <a:pt x="413" y="410"/>
                    <a:pt x="468" y="241"/>
                    <a:pt x="522" y="71"/>
                  </a:cubicBezTo>
                  <a:cubicBezTo>
                    <a:pt x="534" y="29"/>
                    <a:pt x="503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0"/>
            <p:cNvSpPr/>
            <p:nvPr/>
          </p:nvSpPr>
          <p:spPr>
            <a:xfrm>
              <a:off x="5639225" y="2822400"/>
              <a:ext cx="41350" cy="15200"/>
            </a:xfrm>
            <a:custGeom>
              <a:rect b="b" l="l" r="r" t="t"/>
              <a:pathLst>
                <a:path extrusionOk="0" h="608" w="1654">
                  <a:moveTo>
                    <a:pt x="1602" y="0"/>
                  </a:moveTo>
                  <a:cubicBezTo>
                    <a:pt x="1599" y="0"/>
                    <a:pt x="1597" y="1"/>
                    <a:pt x="1595" y="1"/>
                  </a:cubicBezTo>
                  <a:cubicBezTo>
                    <a:pt x="1459" y="21"/>
                    <a:pt x="1324" y="41"/>
                    <a:pt x="1189" y="64"/>
                  </a:cubicBezTo>
                  <a:cubicBezTo>
                    <a:pt x="1113" y="77"/>
                    <a:pt x="1038" y="91"/>
                    <a:pt x="963" y="106"/>
                  </a:cubicBezTo>
                  <a:cubicBezTo>
                    <a:pt x="894" y="119"/>
                    <a:pt x="824" y="131"/>
                    <a:pt x="756" y="149"/>
                  </a:cubicBezTo>
                  <a:cubicBezTo>
                    <a:pt x="719" y="158"/>
                    <a:pt x="683" y="168"/>
                    <a:pt x="648" y="181"/>
                  </a:cubicBezTo>
                  <a:cubicBezTo>
                    <a:pt x="613" y="194"/>
                    <a:pt x="580" y="208"/>
                    <a:pt x="546" y="222"/>
                  </a:cubicBezTo>
                  <a:cubicBezTo>
                    <a:pt x="514" y="235"/>
                    <a:pt x="481" y="250"/>
                    <a:pt x="449" y="265"/>
                  </a:cubicBezTo>
                  <a:cubicBezTo>
                    <a:pt x="419" y="279"/>
                    <a:pt x="388" y="292"/>
                    <a:pt x="358" y="308"/>
                  </a:cubicBezTo>
                  <a:cubicBezTo>
                    <a:pt x="294" y="342"/>
                    <a:pt x="232" y="375"/>
                    <a:pt x="170" y="411"/>
                  </a:cubicBezTo>
                  <a:cubicBezTo>
                    <a:pt x="116" y="442"/>
                    <a:pt x="61" y="472"/>
                    <a:pt x="21" y="519"/>
                  </a:cubicBezTo>
                  <a:cubicBezTo>
                    <a:pt x="1" y="540"/>
                    <a:pt x="6" y="577"/>
                    <a:pt x="26" y="596"/>
                  </a:cubicBezTo>
                  <a:lnTo>
                    <a:pt x="26" y="594"/>
                  </a:lnTo>
                  <a:cubicBezTo>
                    <a:pt x="36" y="604"/>
                    <a:pt x="47" y="607"/>
                    <a:pt x="58" y="607"/>
                  </a:cubicBezTo>
                  <a:cubicBezTo>
                    <a:pt x="71" y="607"/>
                    <a:pt x="84" y="601"/>
                    <a:pt x="95" y="592"/>
                  </a:cubicBezTo>
                  <a:cubicBezTo>
                    <a:pt x="99" y="588"/>
                    <a:pt x="104" y="584"/>
                    <a:pt x="108" y="579"/>
                  </a:cubicBezTo>
                  <a:cubicBezTo>
                    <a:pt x="122" y="568"/>
                    <a:pt x="137" y="558"/>
                    <a:pt x="152" y="547"/>
                  </a:cubicBezTo>
                  <a:cubicBezTo>
                    <a:pt x="171" y="536"/>
                    <a:pt x="190" y="524"/>
                    <a:pt x="210" y="514"/>
                  </a:cubicBezTo>
                  <a:cubicBezTo>
                    <a:pt x="231" y="501"/>
                    <a:pt x="252" y="488"/>
                    <a:pt x="274" y="477"/>
                  </a:cubicBezTo>
                  <a:cubicBezTo>
                    <a:pt x="317" y="454"/>
                    <a:pt x="361" y="429"/>
                    <a:pt x="405" y="406"/>
                  </a:cubicBezTo>
                  <a:cubicBezTo>
                    <a:pt x="503" y="361"/>
                    <a:pt x="600" y="314"/>
                    <a:pt x="702" y="279"/>
                  </a:cubicBezTo>
                  <a:cubicBezTo>
                    <a:pt x="812" y="242"/>
                    <a:pt x="927" y="224"/>
                    <a:pt x="1040" y="201"/>
                  </a:cubicBezTo>
                  <a:cubicBezTo>
                    <a:pt x="1138" y="183"/>
                    <a:pt x="1237" y="166"/>
                    <a:pt x="1336" y="150"/>
                  </a:cubicBezTo>
                  <a:cubicBezTo>
                    <a:pt x="1425" y="135"/>
                    <a:pt x="1515" y="122"/>
                    <a:pt x="1605" y="108"/>
                  </a:cubicBezTo>
                  <a:cubicBezTo>
                    <a:pt x="1634" y="105"/>
                    <a:pt x="1653" y="77"/>
                    <a:pt x="1651" y="48"/>
                  </a:cubicBezTo>
                  <a:cubicBezTo>
                    <a:pt x="1649" y="23"/>
                    <a:pt x="1628" y="0"/>
                    <a:pt x="1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0"/>
            <p:cNvSpPr/>
            <p:nvPr/>
          </p:nvSpPr>
          <p:spPr>
            <a:xfrm>
              <a:off x="5682475" y="2822575"/>
              <a:ext cx="2625" cy="2750"/>
            </a:xfrm>
            <a:custGeom>
              <a:rect b="b" l="l" r="r" t="t"/>
              <a:pathLst>
                <a:path extrusionOk="0" h="110" w="105">
                  <a:moveTo>
                    <a:pt x="55" y="1"/>
                  </a:moveTo>
                  <a:cubicBezTo>
                    <a:pt x="25" y="1"/>
                    <a:pt x="2" y="25"/>
                    <a:pt x="1" y="54"/>
                  </a:cubicBezTo>
                  <a:cubicBezTo>
                    <a:pt x="1" y="82"/>
                    <a:pt x="22" y="109"/>
                    <a:pt x="50" y="109"/>
                  </a:cubicBezTo>
                  <a:cubicBezTo>
                    <a:pt x="81" y="109"/>
                    <a:pt x="104" y="84"/>
                    <a:pt x="105" y="56"/>
                  </a:cubicBezTo>
                  <a:cubicBezTo>
                    <a:pt x="105" y="27"/>
                    <a:pt x="84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0"/>
            <p:cNvSpPr/>
            <p:nvPr/>
          </p:nvSpPr>
          <p:spPr>
            <a:xfrm>
              <a:off x="5641700" y="2828975"/>
              <a:ext cx="50825" cy="12900"/>
            </a:xfrm>
            <a:custGeom>
              <a:rect b="b" l="l" r="r" t="t"/>
              <a:pathLst>
                <a:path extrusionOk="0" h="516" w="2033">
                  <a:moveTo>
                    <a:pt x="1885" y="0"/>
                  </a:moveTo>
                  <a:cubicBezTo>
                    <a:pt x="1423" y="0"/>
                    <a:pt x="961" y="76"/>
                    <a:pt x="523" y="225"/>
                  </a:cubicBezTo>
                  <a:cubicBezTo>
                    <a:pt x="448" y="253"/>
                    <a:pt x="0" y="386"/>
                    <a:pt x="80" y="494"/>
                  </a:cubicBezTo>
                  <a:lnTo>
                    <a:pt x="79" y="494"/>
                  </a:lnTo>
                  <a:cubicBezTo>
                    <a:pt x="91" y="510"/>
                    <a:pt x="104" y="515"/>
                    <a:pt x="119" y="515"/>
                  </a:cubicBezTo>
                  <a:cubicBezTo>
                    <a:pt x="165" y="515"/>
                    <a:pt x="220" y="456"/>
                    <a:pt x="262" y="444"/>
                  </a:cubicBezTo>
                  <a:cubicBezTo>
                    <a:pt x="340" y="407"/>
                    <a:pt x="419" y="377"/>
                    <a:pt x="500" y="349"/>
                  </a:cubicBezTo>
                  <a:cubicBezTo>
                    <a:pt x="944" y="191"/>
                    <a:pt x="1414" y="109"/>
                    <a:pt x="1886" y="109"/>
                  </a:cubicBezTo>
                  <a:cubicBezTo>
                    <a:pt x="1912" y="109"/>
                    <a:pt x="1937" y="109"/>
                    <a:pt x="1962" y="110"/>
                  </a:cubicBezTo>
                  <a:cubicBezTo>
                    <a:pt x="2029" y="110"/>
                    <a:pt x="2033" y="4"/>
                    <a:pt x="1966" y="1"/>
                  </a:cubicBezTo>
                  <a:cubicBezTo>
                    <a:pt x="1939" y="1"/>
                    <a:pt x="1912" y="0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0"/>
            <p:cNvSpPr/>
            <p:nvPr/>
          </p:nvSpPr>
          <p:spPr>
            <a:xfrm>
              <a:off x="5693775" y="2823750"/>
              <a:ext cx="24550" cy="12450"/>
            </a:xfrm>
            <a:custGeom>
              <a:rect b="b" l="l" r="r" t="t"/>
              <a:pathLst>
                <a:path extrusionOk="0" h="498" w="982">
                  <a:moveTo>
                    <a:pt x="73" y="0"/>
                  </a:moveTo>
                  <a:cubicBezTo>
                    <a:pt x="11" y="0"/>
                    <a:pt x="0" y="98"/>
                    <a:pt x="63" y="109"/>
                  </a:cubicBezTo>
                  <a:cubicBezTo>
                    <a:pt x="164" y="120"/>
                    <a:pt x="268" y="131"/>
                    <a:pt x="364" y="170"/>
                  </a:cubicBezTo>
                  <a:cubicBezTo>
                    <a:pt x="545" y="255"/>
                    <a:pt x="726" y="367"/>
                    <a:pt x="891" y="486"/>
                  </a:cubicBezTo>
                  <a:lnTo>
                    <a:pt x="891" y="485"/>
                  </a:lnTo>
                  <a:cubicBezTo>
                    <a:pt x="901" y="493"/>
                    <a:pt x="913" y="497"/>
                    <a:pt x="925" y="497"/>
                  </a:cubicBezTo>
                  <a:cubicBezTo>
                    <a:pt x="940" y="497"/>
                    <a:pt x="954" y="491"/>
                    <a:pt x="965" y="477"/>
                  </a:cubicBezTo>
                  <a:cubicBezTo>
                    <a:pt x="982" y="455"/>
                    <a:pt x="981" y="418"/>
                    <a:pt x="958" y="400"/>
                  </a:cubicBezTo>
                  <a:cubicBezTo>
                    <a:pt x="826" y="297"/>
                    <a:pt x="678" y="216"/>
                    <a:pt x="535" y="131"/>
                  </a:cubicBezTo>
                  <a:cubicBezTo>
                    <a:pt x="396" y="44"/>
                    <a:pt x="235" y="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0"/>
            <p:cNvSpPr/>
            <p:nvPr/>
          </p:nvSpPr>
          <p:spPr>
            <a:xfrm>
              <a:off x="5699725" y="2831300"/>
              <a:ext cx="27750" cy="16325"/>
            </a:xfrm>
            <a:custGeom>
              <a:rect b="b" l="l" r="r" t="t"/>
              <a:pathLst>
                <a:path extrusionOk="0" h="653" w="1110">
                  <a:moveTo>
                    <a:pt x="71" y="0"/>
                  </a:moveTo>
                  <a:cubicBezTo>
                    <a:pt x="2" y="0"/>
                    <a:pt x="0" y="109"/>
                    <a:pt x="73" y="111"/>
                  </a:cubicBezTo>
                  <a:cubicBezTo>
                    <a:pt x="414" y="227"/>
                    <a:pt x="757" y="375"/>
                    <a:pt x="1013" y="636"/>
                  </a:cubicBezTo>
                  <a:cubicBezTo>
                    <a:pt x="1024" y="647"/>
                    <a:pt x="1037" y="652"/>
                    <a:pt x="1051" y="652"/>
                  </a:cubicBezTo>
                  <a:cubicBezTo>
                    <a:pt x="1063" y="652"/>
                    <a:pt x="1076" y="647"/>
                    <a:pt x="1086" y="637"/>
                  </a:cubicBezTo>
                  <a:cubicBezTo>
                    <a:pt x="1107" y="617"/>
                    <a:pt x="1110" y="580"/>
                    <a:pt x="1089" y="560"/>
                  </a:cubicBezTo>
                  <a:cubicBezTo>
                    <a:pt x="1005" y="475"/>
                    <a:pt x="913" y="397"/>
                    <a:pt x="813" y="330"/>
                  </a:cubicBezTo>
                  <a:cubicBezTo>
                    <a:pt x="587" y="188"/>
                    <a:pt x="336" y="72"/>
                    <a:pt x="78" y="1"/>
                  </a:cubicBezTo>
                  <a:cubicBezTo>
                    <a:pt x="75" y="0"/>
                    <a:pt x="73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0"/>
            <p:cNvSpPr/>
            <p:nvPr/>
          </p:nvSpPr>
          <p:spPr>
            <a:xfrm>
              <a:off x="5665425" y="2835075"/>
              <a:ext cx="33525" cy="7050"/>
            </a:xfrm>
            <a:custGeom>
              <a:rect b="b" l="l" r="r" t="t"/>
              <a:pathLst>
                <a:path extrusionOk="0" h="282" w="1341">
                  <a:moveTo>
                    <a:pt x="1050" y="1"/>
                  </a:moveTo>
                  <a:cubicBezTo>
                    <a:pt x="885" y="1"/>
                    <a:pt x="720" y="17"/>
                    <a:pt x="557" y="47"/>
                  </a:cubicBezTo>
                  <a:cubicBezTo>
                    <a:pt x="481" y="63"/>
                    <a:pt x="0" y="150"/>
                    <a:pt x="172" y="279"/>
                  </a:cubicBezTo>
                  <a:cubicBezTo>
                    <a:pt x="177" y="281"/>
                    <a:pt x="182" y="281"/>
                    <a:pt x="186" y="281"/>
                  </a:cubicBezTo>
                  <a:cubicBezTo>
                    <a:pt x="200" y="281"/>
                    <a:pt x="213" y="276"/>
                    <a:pt x="222" y="266"/>
                  </a:cubicBezTo>
                  <a:cubicBezTo>
                    <a:pt x="321" y="201"/>
                    <a:pt x="447" y="189"/>
                    <a:pt x="562" y="159"/>
                  </a:cubicBezTo>
                  <a:cubicBezTo>
                    <a:pt x="698" y="134"/>
                    <a:pt x="835" y="116"/>
                    <a:pt x="975" y="113"/>
                  </a:cubicBezTo>
                  <a:cubicBezTo>
                    <a:pt x="1001" y="113"/>
                    <a:pt x="1026" y="112"/>
                    <a:pt x="1052" y="112"/>
                  </a:cubicBezTo>
                  <a:cubicBezTo>
                    <a:pt x="1130" y="112"/>
                    <a:pt x="1207" y="114"/>
                    <a:pt x="1284" y="116"/>
                  </a:cubicBezTo>
                  <a:cubicBezTo>
                    <a:pt x="1285" y="116"/>
                    <a:pt x="1286" y="116"/>
                    <a:pt x="1286" y="116"/>
                  </a:cubicBezTo>
                  <a:cubicBezTo>
                    <a:pt x="1315" y="116"/>
                    <a:pt x="1338" y="89"/>
                    <a:pt x="1339" y="62"/>
                  </a:cubicBezTo>
                  <a:cubicBezTo>
                    <a:pt x="1340" y="10"/>
                    <a:pt x="1290" y="2"/>
                    <a:pt x="1236" y="2"/>
                  </a:cubicBezTo>
                  <a:cubicBezTo>
                    <a:pt x="1208" y="2"/>
                    <a:pt x="1179" y="4"/>
                    <a:pt x="1155" y="4"/>
                  </a:cubicBezTo>
                  <a:cubicBezTo>
                    <a:pt x="1144" y="4"/>
                    <a:pt x="1135" y="3"/>
                    <a:pt x="1126" y="2"/>
                  </a:cubicBezTo>
                  <a:cubicBezTo>
                    <a:pt x="1101" y="1"/>
                    <a:pt x="1076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10"/>
            <p:cNvSpPr/>
            <p:nvPr/>
          </p:nvSpPr>
          <p:spPr>
            <a:xfrm>
              <a:off x="5676600" y="2839900"/>
              <a:ext cx="27100" cy="6475"/>
            </a:xfrm>
            <a:custGeom>
              <a:rect b="b" l="l" r="r" t="t"/>
              <a:pathLst>
                <a:path extrusionOk="0" h="259" w="1084">
                  <a:moveTo>
                    <a:pt x="887" y="0"/>
                  </a:moveTo>
                  <a:cubicBezTo>
                    <a:pt x="773" y="0"/>
                    <a:pt x="659" y="8"/>
                    <a:pt x="546" y="25"/>
                  </a:cubicBezTo>
                  <a:cubicBezTo>
                    <a:pt x="462" y="40"/>
                    <a:pt x="0" y="102"/>
                    <a:pt x="94" y="241"/>
                  </a:cubicBezTo>
                  <a:lnTo>
                    <a:pt x="94" y="240"/>
                  </a:lnTo>
                  <a:cubicBezTo>
                    <a:pt x="104" y="253"/>
                    <a:pt x="120" y="259"/>
                    <a:pt x="135" y="259"/>
                  </a:cubicBezTo>
                  <a:cubicBezTo>
                    <a:pt x="153" y="259"/>
                    <a:pt x="171" y="250"/>
                    <a:pt x="180" y="234"/>
                  </a:cubicBezTo>
                  <a:cubicBezTo>
                    <a:pt x="349" y="159"/>
                    <a:pt x="536" y="135"/>
                    <a:pt x="721" y="117"/>
                  </a:cubicBezTo>
                  <a:cubicBezTo>
                    <a:pt x="779" y="113"/>
                    <a:pt x="837" y="111"/>
                    <a:pt x="895" y="111"/>
                  </a:cubicBezTo>
                  <a:cubicBezTo>
                    <a:pt x="939" y="111"/>
                    <a:pt x="984" y="113"/>
                    <a:pt x="1028" y="115"/>
                  </a:cubicBezTo>
                  <a:cubicBezTo>
                    <a:pt x="1029" y="115"/>
                    <a:pt x="1030" y="115"/>
                    <a:pt x="1031" y="115"/>
                  </a:cubicBezTo>
                  <a:cubicBezTo>
                    <a:pt x="1060" y="115"/>
                    <a:pt x="1081" y="87"/>
                    <a:pt x="1082" y="61"/>
                  </a:cubicBezTo>
                  <a:cubicBezTo>
                    <a:pt x="1083" y="31"/>
                    <a:pt x="1062" y="7"/>
                    <a:pt x="1031" y="4"/>
                  </a:cubicBezTo>
                  <a:cubicBezTo>
                    <a:pt x="983" y="1"/>
                    <a:pt x="935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10"/>
            <p:cNvSpPr/>
            <p:nvPr/>
          </p:nvSpPr>
          <p:spPr>
            <a:xfrm>
              <a:off x="5685400" y="2843350"/>
              <a:ext cx="17525" cy="7875"/>
            </a:xfrm>
            <a:custGeom>
              <a:rect b="b" l="l" r="r" t="t"/>
              <a:pathLst>
                <a:path extrusionOk="0" h="315" w="701">
                  <a:moveTo>
                    <a:pt x="643" y="1"/>
                  </a:moveTo>
                  <a:cubicBezTo>
                    <a:pt x="639" y="1"/>
                    <a:pt x="635" y="1"/>
                    <a:pt x="631" y="2"/>
                  </a:cubicBezTo>
                  <a:cubicBezTo>
                    <a:pt x="527" y="35"/>
                    <a:pt x="422" y="67"/>
                    <a:pt x="320" y="104"/>
                  </a:cubicBezTo>
                  <a:cubicBezTo>
                    <a:pt x="244" y="131"/>
                    <a:pt x="167" y="160"/>
                    <a:pt x="92" y="191"/>
                  </a:cubicBezTo>
                  <a:cubicBezTo>
                    <a:pt x="52" y="203"/>
                    <a:pt x="0" y="230"/>
                    <a:pt x="19" y="281"/>
                  </a:cubicBezTo>
                  <a:cubicBezTo>
                    <a:pt x="26" y="301"/>
                    <a:pt x="46" y="315"/>
                    <a:pt x="66" y="315"/>
                  </a:cubicBezTo>
                  <a:cubicBezTo>
                    <a:pt x="73" y="315"/>
                    <a:pt x="79" y="313"/>
                    <a:pt x="85" y="311"/>
                  </a:cubicBezTo>
                  <a:cubicBezTo>
                    <a:pt x="177" y="272"/>
                    <a:pt x="273" y="238"/>
                    <a:pt x="367" y="205"/>
                  </a:cubicBezTo>
                  <a:cubicBezTo>
                    <a:pt x="462" y="172"/>
                    <a:pt x="558" y="141"/>
                    <a:pt x="654" y="111"/>
                  </a:cubicBezTo>
                  <a:cubicBezTo>
                    <a:pt x="683" y="103"/>
                    <a:pt x="700" y="73"/>
                    <a:pt x="694" y="43"/>
                  </a:cubicBezTo>
                  <a:cubicBezTo>
                    <a:pt x="689" y="20"/>
                    <a:pt x="667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0"/>
            <p:cNvSpPr/>
            <p:nvPr/>
          </p:nvSpPr>
          <p:spPr>
            <a:xfrm>
              <a:off x="5707300" y="2845175"/>
              <a:ext cx="20975" cy="11825"/>
            </a:xfrm>
            <a:custGeom>
              <a:rect b="b" l="l" r="r" t="t"/>
              <a:pathLst>
                <a:path extrusionOk="0" h="473" w="839">
                  <a:moveTo>
                    <a:pt x="68" y="1"/>
                  </a:moveTo>
                  <a:cubicBezTo>
                    <a:pt x="32" y="1"/>
                    <a:pt x="1" y="15"/>
                    <a:pt x="2" y="61"/>
                  </a:cubicBezTo>
                  <a:cubicBezTo>
                    <a:pt x="6" y="110"/>
                    <a:pt x="56" y="110"/>
                    <a:pt x="93" y="117"/>
                  </a:cubicBezTo>
                  <a:cubicBezTo>
                    <a:pt x="327" y="184"/>
                    <a:pt x="548" y="297"/>
                    <a:pt x="730" y="460"/>
                  </a:cubicBezTo>
                  <a:cubicBezTo>
                    <a:pt x="741" y="468"/>
                    <a:pt x="752" y="472"/>
                    <a:pt x="762" y="472"/>
                  </a:cubicBezTo>
                  <a:cubicBezTo>
                    <a:pt x="806" y="472"/>
                    <a:pt x="839" y="408"/>
                    <a:pt x="798" y="373"/>
                  </a:cubicBezTo>
                  <a:cubicBezTo>
                    <a:pt x="608" y="202"/>
                    <a:pt x="375" y="83"/>
                    <a:pt x="130" y="11"/>
                  </a:cubicBezTo>
                  <a:cubicBezTo>
                    <a:pt x="112" y="5"/>
                    <a:pt x="8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0"/>
            <p:cNvSpPr/>
            <p:nvPr/>
          </p:nvSpPr>
          <p:spPr>
            <a:xfrm>
              <a:off x="5709625" y="2852300"/>
              <a:ext cx="18100" cy="8000"/>
            </a:xfrm>
            <a:custGeom>
              <a:rect b="b" l="l" r="r" t="t"/>
              <a:pathLst>
                <a:path extrusionOk="0" h="320" w="724">
                  <a:moveTo>
                    <a:pt x="58" y="0"/>
                  </a:moveTo>
                  <a:cubicBezTo>
                    <a:pt x="33" y="0"/>
                    <a:pt x="13" y="22"/>
                    <a:pt x="8" y="46"/>
                  </a:cubicBezTo>
                  <a:cubicBezTo>
                    <a:pt x="0" y="129"/>
                    <a:pt x="114" y="116"/>
                    <a:pt x="168" y="136"/>
                  </a:cubicBezTo>
                  <a:cubicBezTo>
                    <a:pt x="331" y="178"/>
                    <a:pt x="490" y="220"/>
                    <a:pt x="635" y="312"/>
                  </a:cubicBezTo>
                  <a:cubicBezTo>
                    <a:pt x="644" y="317"/>
                    <a:pt x="654" y="319"/>
                    <a:pt x="663" y="319"/>
                  </a:cubicBezTo>
                  <a:cubicBezTo>
                    <a:pt x="681" y="319"/>
                    <a:pt x="698" y="310"/>
                    <a:pt x="708" y="293"/>
                  </a:cubicBezTo>
                  <a:cubicBezTo>
                    <a:pt x="723" y="269"/>
                    <a:pt x="719" y="232"/>
                    <a:pt x="692" y="216"/>
                  </a:cubicBezTo>
                  <a:cubicBezTo>
                    <a:pt x="551" y="126"/>
                    <a:pt x="391" y="76"/>
                    <a:pt x="229" y="38"/>
                  </a:cubicBezTo>
                  <a:cubicBezTo>
                    <a:pt x="176" y="24"/>
                    <a:pt x="122" y="12"/>
                    <a:pt x="67" y="1"/>
                  </a:cubicBezTo>
                  <a:cubicBezTo>
                    <a:pt x="64" y="1"/>
                    <a:pt x="61" y="0"/>
                    <a:pt x="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0"/>
            <p:cNvSpPr/>
            <p:nvPr/>
          </p:nvSpPr>
          <p:spPr>
            <a:xfrm>
              <a:off x="5701675" y="2865775"/>
              <a:ext cx="9200" cy="25450"/>
            </a:xfrm>
            <a:custGeom>
              <a:rect b="b" l="l" r="r" t="t"/>
              <a:pathLst>
                <a:path extrusionOk="0" h="1018" w="368">
                  <a:moveTo>
                    <a:pt x="307" y="1"/>
                  </a:moveTo>
                  <a:cubicBezTo>
                    <a:pt x="287" y="1"/>
                    <a:pt x="267" y="12"/>
                    <a:pt x="258" y="39"/>
                  </a:cubicBezTo>
                  <a:cubicBezTo>
                    <a:pt x="184" y="268"/>
                    <a:pt x="109" y="498"/>
                    <a:pt x="50" y="733"/>
                  </a:cubicBezTo>
                  <a:cubicBezTo>
                    <a:pt x="34" y="805"/>
                    <a:pt x="18" y="879"/>
                    <a:pt x="5" y="953"/>
                  </a:cubicBezTo>
                  <a:cubicBezTo>
                    <a:pt x="1" y="981"/>
                    <a:pt x="19" y="1011"/>
                    <a:pt x="48" y="1017"/>
                  </a:cubicBezTo>
                  <a:lnTo>
                    <a:pt x="49" y="1017"/>
                  </a:lnTo>
                  <a:cubicBezTo>
                    <a:pt x="52" y="1017"/>
                    <a:pt x="54" y="1017"/>
                    <a:pt x="57" y="1017"/>
                  </a:cubicBezTo>
                  <a:cubicBezTo>
                    <a:pt x="83" y="1017"/>
                    <a:pt x="105" y="996"/>
                    <a:pt x="109" y="969"/>
                  </a:cubicBezTo>
                  <a:cubicBezTo>
                    <a:pt x="130" y="852"/>
                    <a:pt x="157" y="734"/>
                    <a:pt x="189" y="617"/>
                  </a:cubicBezTo>
                  <a:cubicBezTo>
                    <a:pt x="242" y="435"/>
                    <a:pt x="302" y="253"/>
                    <a:pt x="356" y="70"/>
                  </a:cubicBezTo>
                  <a:cubicBezTo>
                    <a:pt x="368" y="28"/>
                    <a:pt x="337" y="1"/>
                    <a:pt x="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0"/>
            <p:cNvSpPr/>
            <p:nvPr/>
          </p:nvSpPr>
          <p:spPr>
            <a:xfrm>
              <a:off x="5707550" y="2866825"/>
              <a:ext cx="6925" cy="24875"/>
            </a:xfrm>
            <a:custGeom>
              <a:rect b="b" l="l" r="r" t="t"/>
              <a:pathLst>
                <a:path extrusionOk="0" h="995" w="277">
                  <a:moveTo>
                    <a:pt x="224" y="1"/>
                  </a:moveTo>
                  <a:cubicBezTo>
                    <a:pt x="203" y="1"/>
                    <a:pt x="182" y="12"/>
                    <a:pt x="175" y="38"/>
                  </a:cubicBezTo>
                  <a:cubicBezTo>
                    <a:pt x="147" y="187"/>
                    <a:pt x="121" y="336"/>
                    <a:pt x="90" y="484"/>
                  </a:cubicBezTo>
                  <a:cubicBezTo>
                    <a:pt x="59" y="632"/>
                    <a:pt x="29" y="781"/>
                    <a:pt x="5" y="931"/>
                  </a:cubicBezTo>
                  <a:cubicBezTo>
                    <a:pt x="0" y="960"/>
                    <a:pt x="18" y="990"/>
                    <a:pt x="48" y="994"/>
                  </a:cubicBezTo>
                  <a:cubicBezTo>
                    <a:pt x="50" y="995"/>
                    <a:pt x="53" y="995"/>
                    <a:pt x="55" y="995"/>
                  </a:cubicBezTo>
                  <a:cubicBezTo>
                    <a:pt x="81" y="995"/>
                    <a:pt x="105" y="973"/>
                    <a:pt x="109" y="948"/>
                  </a:cubicBezTo>
                  <a:cubicBezTo>
                    <a:pt x="133" y="798"/>
                    <a:pt x="163" y="649"/>
                    <a:pt x="194" y="500"/>
                  </a:cubicBezTo>
                  <a:cubicBezTo>
                    <a:pt x="224" y="352"/>
                    <a:pt x="255" y="204"/>
                    <a:pt x="275" y="55"/>
                  </a:cubicBezTo>
                  <a:cubicBezTo>
                    <a:pt x="277" y="20"/>
                    <a:pt x="250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"/>
            <p:cNvSpPr/>
            <p:nvPr/>
          </p:nvSpPr>
          <p:spPr>
            <a:xfrm>
              <a:off x="5713675" y="2862300"/>
              <a:ext cx="4650" cy="27275"/>
            </a:xfrm>
            <a:custGeom>
              <a:rect b="b" l="l" r="r" t="t"/>
              <a:pathLst>
                <a:path extrusionOk="0" h="1091" w="186">
                  <a:moveTo>
                    <a:pt x="62" y="0"/>
                  </a:moveTo>
                  <a:cubicBezTo>
                    <a:pt x="42" y="0"/>
                    <a:pt x="22" y="11"/>
                    <a:pt x="14" y="32"/>
                  </a:cubicBezTo>
                  <a:cubicBezTo>
                    <a:pt x="0" y="82"/>
                    <a:pt x="31" y="135"/>
                    <a:pt x="33" y="187"/>
                  </a:cubicBezTo>
                  <a:cubicBezTo>
                    <a:pt x="58" y="470"/>
                    <a:pt x="44" y="757"/>
                    <a:pt x="79" y="1040"/>
                  </a:cubicBezTo>
                  <a:lnTo>
                    <a:pt x="79" y="1041"/>
                  </a:lnTo>
                  <a:cubicBezTo>
                    <a:pt x="82" y="1067"/>
                    <a:pt x="103" y="1090"/>
                    <a:pt x="130" y="1090"/>
                  </a:cubicBezTo>
                  <a:cubicBezTo>
                    <a:pt x="131" y="1090"/>
                    <a:pt x="133" y="1090"/>
                    <a:pt x="135" y="1090"/>
                  </a:cubicBezTo>
                  <a:cubicBezTo>
                    <a:pt x="164" y="1086"/>
                    <a:pt x="186" y="1056"/>
                    <a:pt x="182" y="1027"/>
                  </a:cubicBezTo>
                  <a:cubicBezTo>
                    <a:pt x="172" y="949"/>
                    <a:pt x="169" y="869"/>
                    <a:pt x="164" y="790"/>
                  </a:cubicBezTo>
                  <a:cubicBezTo>
                    <a:pt x="149" y="576"/>
                    <a:pt x="162" y="362"/>
                    <a:pt x="133" y="146"/>
                  </a:cubicBezTo>
                  <a:cubicBezTo>
                    <a:pt x="127" y="108"/>
                    <a:pt x="120" y="71"/>
                    <a:pt x="109" y="34"/>
                  </a:cubicBezTo>
                  <a:cubicBezTo>
                    <a:pt x="102" y="12"/>
                    <a:pt x="8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0"/>
            <p:cNvSpPr/>
            <p:nvPr/>
          </p:nvSpPr>
          <p:spPr>
            <a:xfrm>
              <a:off x="5719400" y="2860625"/>
              <a:ext cx="5550" cy="27750"/>
            </a:xfrm>
            <a:custGeom>
              <a:rect b="b" l="l" r="r" t="t"/>
              <a:pathLst>
                <a:path extrusionOk="0" h="1110" w="222">
                  <a:moveTo>
                    <a:pt x="55" y="1"/>
                  </a:moveTo>
                  <a:cubicBezTo>
                    <a:pt x="53" y="1"/>
                    <a:pt x="51" y="1"/>
                    <a:pt x="49" y="1"/>
                  </a:cubicBezTo>
                  <a:cubicBezTo>
                    <a:pt x="19" y="4"/>
                    <a:pt x="1" y="33"/>
                    <a:pt x="3" y="61"/>
                  </a:cubicBezTo>
                  <a:cubicBezTo>
                    <a:pt x="8" y="148"/>
                    <a:pt x="18" y="233"/>
                    <a:pt x="24" y="320"/>
                  </a:cubicBezTo>
                  <a:cubicBezTo>
                    <a:pt x="45" y="571"/>
                    <a:pt x="34" y="831"/>
                    <a:pt x="114" y="1075"/>
                  </a:cubicBezTo>
                  <a:cubicBezTo>
                    <a:pt x="121" y="1096"/>
                    <a:pt x="141" y="1110"/>
                    <a:pt x="162" y="1110"/>
                  </a:cubicBezTo>
                  <a:cubicBezTo>
                    <a:pt x="168" y="1110"/>
                    <a:pt x="175" y="1109"/>
                    <a:pt x="181" y="1106"/>
                  </a:cubicBezTo>
                  <a:cubicBezTo>
                    <a:pt x="209" y="1094"/>
                    <a:pt x="221" y="1062"/>
                    <a:pt x="212" y="1034"/>
                  </a:cubicBezTo>
                  <a:cubicBezTo>
                    <a:pt x="193" y="978"/>
                    <a:pt x="182" y="918"/>
                    <a:pt x="171" y="859"/>
                  </a:cubicBezTo>
                  <a:cubicBezTo>
                    <a:pt x="134" y="591"/>
                    <a:pt x="142" y="318"/>
                    <a:pt x="105" y="49"/>
                  </a:cubicBezTo>
                  <a:cubicBezTo>
                    <a:pt x="102" y="22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0"/>
            <p:cNvSpPr/>
            <p:nvPr/>
          </p:nvSpPr>
          <p:spPr>
            <a:xfrm>
              <a:off x="5725850" y="2867475"/>
              <a:ext cx="5850" cy="22325"/>
            </a:xfrm>
            <a:custGeom>
              <a:rect b="b" l="l" r="r" t="t"/>
              <a:pathLst>
                <a:path extrusionOk="0" h="893" w="234">
                  <a:moveTo>
                    <a:pt x="49" y="1"/>
                  </a:moveTo>
                  <a:cubicBezTo>
                    <a:pt x="49" y="1"/>
                    <a:pt x="48" y="1"/>
                    <a:pt x="48" y="1"/>
                  </a:cubicBezTo>
                  <a:cubicBezTo>
                    <a:pt x="22" y="3"/>
                    <a:pt x="0" y="27"/>
                    <a:pt x="0" y="54"/>
                  </a:cubicBezTo>
                  <a:cubicBezTo>
                    <a:pt x="5" y="124"/>
                    <a:pt x="14" y="195"/>
                    <a:pt x="16" y="265"/>
                  </a:cubicBezTo>
                  <a:cubicBezTo>
                    <a:pt x="23" y="466"/>
                    <a:pt x="37" y="670"/>
                    <a:pt x="119" y="857"/>
                  </a:cubicBezTo>
                  <a:cubicBezTo>
                    <a:pt x="129" y="882"/>
                    <a:pt x="147" y="892"/>
                    <a:pt x="166" y="892"/>
                  </a:cubicBezTo>
                  <a:cubicBezTo>
                    <a:pt x="199" y="892"/>
                    <a:pt x="233" y="859"/>
                    <a:pt x="217" y="817"/>
                  </a:cubicBezTo>
                  <a:cubicBezTo>
                    <a:pt x="200" y="774"/>
                    <a:pt x="186" y="730"/>
                    <a:pt x="172" y="687"/>
                  </a:cubicBezTo>
                  <a:cubicBezTo>
                    <a:pt x="124" y="517"/>
                    <a:pt x="130" y="339"/>
                    <a:pt x="116" y="165"/>
                  </a:cubicBezTo>
                  <a:cubicBezTo>
                    <a:pt x="103" y="111"/>
                    <a:pt x="128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0"/>
            <p:cNvSpPr/>
            <p:nvPr/>
          </p:nvSpPr>
          <p:spPr>
            <a:xfrm>
              <a:off x="5731900" y="2880750"/>
              <a:ext cx="4600" cy="6775"/>
            </a:xfrm>
            <a:custGeom>
              <a:rect b="b" l="l" r="r" t="t"/>
              <a:pathLst>
                <a:path extrusionOk="0" h="271" w="184">
                  <a:moveTo>
                    <a:pt x="58" y="0"/>
                  </a:moveTo>
                  <a:cubicBezTo>
                    <a:pt x="49" y="0"/>
                    <a:pt x="39" y="3"/>
                    <a:pt x="27" y="10"/>
                  </a:cubicBezTo>
                  <a:cubicBezTo>
                    <a:pt x="5" y="26"/>
                    <a:pt x="1" y="56"/>
                    <a:pt x="11" y="80"/>
                  </a:cubicBezTo>
                  <a:cubicBezTo>
                    <a:pt x="35" y="130"/>
                    <a:pt x="53" y="183"/>
                    <a:pt x="70" y="236"/>
                  </a:cubicBezTo>
                  <a:cubicBezTo>
                    <a:pt x="80" y="261"/>
                    <a:pt x="98" y="271"/>
                    <a:pt x="116" y="271"/>
                  </a:cubicBezTo>
                  <a:cubicBezTo>
                    <a:pt x="150" y="271"/>
                    <a:pt x="184" y="238"/>
                    <a:pt x="168" y="196"/>
                  </a:cubicBezTo>
                  <a:cubicBezTo>
                    <a:pt x="144" y="147"/>
                    <a:pt x="124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0"/>
            <p:cNvSpPr/>
            <p:nvPr/>
          </p:nvSpPr>
          <p:spPr>
            <a:xfrm>
              <a:off x="5715550" y="2969475"/>
              <a:ext cx="10025" cy="38150"/>
            </a:xfrm>
            <a:custGeom>
              <a:rect b="b" l="l" r="r" t="t"/>
              <a:pathLst>
                <a:path extrusionOk="0" h="1526" w="401">
                  <a:moveTo>
                    <a:pt x="346" y="1"/>
                  </a:moveTo>
                  <a:cubicBezTo>
                    <a:pt x="321" y="1"/>
                    <a:pt x="300" y="22"/>
                    <a:pt x="296" y="47"/>
                  </a:cubicBezTo>
                  <a:cubicBezTo>
                    <a:pt x="236" y="387"/>
                    <a:pt x="200" y="733"/>
                    <a:pt x="120" y="1069"/>
                  </a:cubicBezTo>
                  <a:cubicBezTo>
                    <a:pt x="87" y="1199"/>
                    <a:pt x="47" y="1327"/>
                    <a:pt x="8" y="1455"/>
                  </a:cubicBezTo>
                  <a:cubicBezTo>
                    <a:pt x="0" y="1482"/>
                    <a:pt x="14" y="1514"/>
                    <a:pt x="42" y="1524"/>
                  </a:cubicBezTo>
                  <a:cubicBezTo>
                    <a:pt x="46" y="1525"/>
                    <a:pt x="51" y="1526"/>
                    <a:pt x="56" y="1526"/>
                  </a:cubicBezTo>
                  <a:cubicBezTo>
                    <a:pt x="78" y="1526"/>
                    <a:pt x="100" y="1510"/>
                    <a:pt x="106" y="1487"/>
                  </a:cubicBezTo>
                  <a:cubicBezTo>
                    <a:pt x="224" y="1139"/>
                    <a:pt x="290" y="780"/>
                    <a:pt x="343" y="417"/>
                  </a:cubicBezTo>
                  <a:cubicBezTo>
                    <a:pt x="362" y="300"/>
                    <a:pt x="381" y="182"/>
                    <a:pt x="397" y="63"/>
                  </a:cubicBezTo>
                  <a:cubicBezTo>
                    <a:pt x="401" y="35"/>
                    <a:pt x="385" y="6"/>
                    <a:pt x="355" y="2"/>
                  </a:cubicBezTo>
                  <a:cubicBezTo>
                    <a:pt x="352" y="1"/>
                    <a:pt x="349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0"/>
            <p:cNvSpPr/>
            <p:nvPr/>
          </p:nvSpPr>
          <p:spPr>
            <a:xfrm>
              <a:off x="5579900" y="2900625"/>
              <a:ext cx="88000" cy="130850"/>
            </a:xfrm>
            <a:custGeom>
              <a:rect b="b" l="l" r="r" t="t"/>
              <a:pathLst>
                <a:path extrusionOk="0" h="5234" w="3520">
                  <a:moveTo>
                    <a:pt x="1016" y="0"/>
                  </a:moveTo>
                  <a:cubicBezTo>
                    <a:pt x="973" y="0"/>
                    <a:pt x="932" y="1"/>
                    <a:pt x="889" y="3"/>
                  </a:cubicBezTo>
                  <a:lnTo>
                    <a:pt x="846" y="3"/>
                  </a:lnTo>
                  <a:cubicBezTo>
                    <a:pt x="802" y="468"/>
                    <a:pt x="822" y="938"/>
                    <a:pt x="814" y="1404"/>
                  </a:cubicBezTo>
                  <a:cubicBezTo>
                    <a:pt x="802" y="1507"/>
                    <a:pt x="807" y="1624"/>
                    <a:pt x="738" y="1707"/>
                  </a:cubicBezTo>
                  <a:cubicBezTo>
                    <a:pt x="604" y="1818"/>
                    <a:pt x="411" y="1812"/>
                    <a:pt x="261" y="1899"/>
                  </a:cubicBezTo>
                  <a:cubicBezTo>
                    <a:pt x="1" y="2008"/>
                    <a:pt x="53" y="2326"/>
                    <a:pt x="273" y="2448"/>
                  </a:cubicBezTo>
                  <a:cubicBezTo>
                    <a:pt x="379" y="2507"/>
                    <a:pt x="503" y="2521"/>
                    <a:pt x="615" y="2565"/>
                  </a:cubicBezTo>
                  <a:cubicBezTo>
                    <a:pt x="740" y="2619"/>
                    <a:pt x="740" y="2784"/>
                    <a:pt x="771" y="2899"/>
                  </a:cubicBezTo>
                  <a:cubicBezTo>
                    <a:pt x="809" y="3093"/>
                    <a:pt x="824" y="3290"/>
                    <a:pt x="859" y="3485"/>
                  </a:cubicBezTo>
                  <a:cubicBezTo>
                    <a:pt x="904" y="3775"/>
                    <a:pt x="1016" y="4055"/>
                    <a:pt x="1190" y="4293"/>
                  </a:cubicBezTo>
                  <a:cubicBezTo>
                    <a:pt x="1365" y="4534"/>
                    <a:pt x="1636" y="4694"/>
                    <a:pt x="1926" y="4757"/>
                  </a:cubicBezTo>
                  <a:cubicBezTo>
                    <a:pt x="2107" y="4796"/>
                    <a:pt x="2294" y="4802"/>
                    <a:pt x="2477" y="4835"/>
                  </a:cubicBezTo>
                  <a:cubicBezTo>
                    <a:pt x="2629" y="4862"/>
                    <a:pt x="2782" y="4895"/>
                    <a:pt x="2927" y="4950"/>
                  </a:cubicBezTo>
                  <a:cubicBezTo>
                    <a:pt x="3086" y="5012"/>
                    <a:pt x="3283" y="5069"/>
                    <a:pt x="3360" y="5234"/>
                  </a:cubicBezTo>
                  <a:cubicBezTo>
                    <a:pt x="3413" y="5214"/>
                    <a:pt x="3466" y="5196"/>
                    <a:pt x="3520" y="5178"/>
                  </a:cubicBezTo>
                  <a:cubicBezTo>
                    <a:pt x="3500" y="5131"/>
                    <a:pt x="3465" y="5082"/>
                    <a:pt x="3441" y="5048"/>
                  </a:cubicBezTo>
                  <a:cubicBezTo>
                    <a:pt x="3235" y="4806"/>
                    <a:pt x="2726" y="4689"/>
                    <a:pt x="2417" y="4638"/>
                  </a:cubicBezTo>
                  <a:cubicBezTo>
                    <a:pt x="2104" y="4595"/>
                    <a:pt x="1775" y="4573"/>
                    <a:pt x="1515" y="4372"/>
                  </a:cubicBezTo>
                  <a:cubicBezTo>
                    <a:pt x="1224" y="4142"/>
                    <a:pt x="1062" y="3781"/>
                    <a:pt x="1004" y="3421"/>
                  </a:cubicBezTo>
                  <a:cubicBezTo>
                    <a:pt x="966" y="3189"/>
                    <a:pt x="941" y="2929"/>
                    <a:pt x="881" y="2694"/>
                  </a:cubicBezTo>
                  <a:cubicBezTo>
                    <a:pt x="867" y="2640"/>
                    <a:pt x="850" y="2581"/>
                    <a:pt x="816" y="2534"/>
                  </a:cubicBezTo>
                  <a:cubicBezTo>
                    <a:pt x="708" y="2350"/>
                    <a:pt x="457" y="2392"/>
                    <a:pt x="307" y="2268"/>
                  </a:cubicBezTo>
                  <a:cubicBezTo>
                    <a:pt x="57" y="2004"/>
                    <a:pt x="682" y="1998"/>
                    <a:pt x="805" y="1873"/>
                  </a:cubicBezTo>
                  <a:cubicBezTo>
                    <a:pt x="979" y="1745"/>
                    <a:pt x="974" y="1504"/>
                    <a:pt x="981" y="1307"/>
                  </a:cubicBezTo>
                  <a:cubicBezTo>
                    <a:pt x="984" y="929"/>
                    <a:pt x="980" y="549"/>
                    <a:pt x="1001" y="169"/>
                  </a:cubicBezTo>
                  <a:cubicBezTo>
                    <a:pt x="1006" y="112"/>
                    <a:pt x="1010" y="56"/>
                    <a:pt x="1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0"/>
            <p:cNvSpPr/>
            <p:nvPr/>
          </p:nvSpPr>
          <p:spPr>
            <a:xfrm>
              <a:off x="5660800" y="3026200"/>
              <a:ext cx="7100" cy="5275"/>
            </a:xfrm>
            <a:custGeom>
              <a:rect b="b" l="l" r="r" t="t"/>
              <a:pathLst>
                <a:path extrusionOk="0" h="211" w="284">
                  <a:moveTo>
                    <a:pt x="182" y="1"/>
                  </a:moveTo>
                  <a:cubicBezTo>
                    <a:pt x="121" y="21"/>
                    <a:pt x="61" y="44"/>
                    <a:pt x="1" y="69"/>
                  </a:cubicBezTo>
                  <a:cubicBezTo>
                    <a:pt x="53" y="106"/>
                    <a:pt x="96" y="151"/>
                    <a:pt x="124" y="211"/>
                  </a:cubicBezTo>
                  <a:cubicBezTo>
                    <a:pt x="177" y="191"/>
                    <a:pt x="230" y="173"/>
                    <a:pt x="284" y="155"/>
                  </a:cubicBezTo>
                  <a:cubicBezTo>
                    <a:pt x="264" y="108"/>
                    <a:pt x="229" y="59"/>
                    <a:pt x="205" y="25"/>
                  </a:cubicBezTo>
                  <a:cubicBezTo>
                    <a:pt x="197" y="17"/>
                    <a:pt x="190" y="9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0"/>
            <p:cNvSpPr/>
            <p:nvPr/>
          </p:nvSpPr>
          <p:spPr>
            <a:xfrm>
              <a:off x="5651650" y="3045400"/>
              <a:ext cx="4325" cy="2250"/>
            </a:xfrm>
            <a:custGeom>
              <a:rect b="b" l="l" r="r" t="t"/>
              <a:pathLst>
                <a:path extrusionOk="0" h="90" w="173">
                  <a:moveTo>
                    <a:pt x="171" y="1"/>
                  </a:moveTo>
                  <a:cubicBezTo>
                    <a:pt x="136" y="7"/>
                    <a:pt x="101" y="13"/>
                    <a:pt x="65" y="20"/>
                  </a:cubicBezTo>
                  <a:cubicBezTo>
                    <a:pt x="62" y="18"/>
                    <a:pt x="57" y="17"/>
                    <a:pt x="51" y="14"/>
                  </a:cubicBezTo>
                  <a:cubicBezTo>
                    <a:pt x="34" y="13"/>
                    <a:pt x="18" y="13"/>
                    <a:pt x="1" y="13"/>
                  </a:cubicBezTo>
                  <a:cubicBezTo>
                    <a:pt x="5" y="25"/>
                    <a:pt x="9" y="35"/>
                    <a:pt x="14" y="46"/>
                  </a:cubicBezTo>
                  <a:cubicBezTo>
                    <a:pt x="33" y="77"/>
                    <a:pt x="59" y="90"/>
                    <a:pt x="84" y="90"/>
                  </a:cubicBezTo>
                  <a:cubicBezTo>
                    <a:pt x="129" y="90"/>
                    <a:pt x="172" y="51"/>
                    <a:pt x="1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"/>
            <p:cNvSpPr/>
            <p:nvPr/>
          </p:nvSpPr>
          <p:spPr>
            <a:xfrm>
              <a:off x="5513100" y="3045700"/>
              <a:ext cx="141850" cy="253100"/>
            </a:xfrm>
            <a:custGeom>
              <a:rect b="b" l="l" r="r" t="t"/>
              <a:pathLst>
                <a:path extrusionOk="0" h="10124" w="5674">
                  <a:moveTo>
                    <a:pt x="5560" y="1"/>
                  </a:moveTo>
                  <a:cubicBezTo>
                    <a:pt x="5448" y="1"/>
                    <a:pt x="5341" y="50"/>
                    <a:pt x="5232" y="72"/>
                  </a:cubicBezTo>
                  <a:cubicBezTo>
                    <a:pt x="5093" y="107"/>
                    <a:pt x="4954" y="143"/>
                    <a:pt x="4815" y="180"/>
                  </a:cubicBezTo>
                  <a:cubicBezTo>
                    <a:pt x="3907" y="449"/>
                    <a:pt x="3300" y="527"/>
                    <a:pt x="2826" y="1447"/>
                  </a:cubicBezTo>
                  <a:cubicBezTo>
                    <a:pt x="2597" y="1892"/>
                    <a:pt x="2440" y="2371"/>
                    <a:pt x="2244" y="2832"/>
                  </a:cubicBezTo>
                  <a:cubicBezTo>
                    <a:pt x="1927" y="3551"/>
                    <a:pt x="1711" y="4307"/>
                    <a:pt x="1478" y="5057"/>
                  </a:cubicBezTo>
                  <a:cubicBezTo>
                    <a:pt x="1330" y="5515"/>
                    <a:pt x="1161" y="5965"/>
                    <a:pt x="1009" y="6421"/>
                  </a:cubicBezTo>
                  <a:cubicBezTo>
                    <a:pt x="779" y="7169"/>
                    <a:pt x="600" y="7932"/>
                    <a:pt x="415" y="8693"/>
                  </a:cubicBezTo>
                  <a:cubicBezTo>
                    <a:pt x="310" y="9110"/>
                    <a:pt x="188" y="9522"/>
                    <a:pt x="71" y="9937"/>
                  </a:cubicBezTo>
                  <a:cubicBezTo>
                    <a:pt x="53" y="9997"/>
                    <a:pt x="1" y="10065"/>
                    <a:pt x="70" y="10114"/>
                  </a:cubicBezTo>
                  <a:cubicBezTo>
                    <a:pt x="81" y="10121"/>
                    <a:pt x="93" y="10124"/>
                    <a:pt x="105" y="10124"/>
                  </a:cubicBezTo>
                  <a:cubicBezTo>
                    <a:pt x="130" y="10124"/>
                    <a:pt x="155" y="10109"/>
                    <a:pt x="169" y="10086"/>
                  </a:cubicBezTo>
                  <a:cubicBezTo>
                    <a:pt x="202" y="10027"/>
                    <a:pt x="217" y="9961"/>
                    <a:pt x="236" y="9899"/>
                  </a:cubicBezTo>
                  <a:cubicBezTo>
                    <a:pt x="277" y="9761"/>
                    <a:pt x="313" y="9623"/>
                    <a:pt x="353" y="9487"/>
                  </a:cubicBezTo>
                  <a:cubicBezTo>
                    <a:pt x="584" y="8753"/>
                    <a:pt x="768" y="8005"/>
                    <a:pt x="959" y="7261"/>
                  </a:cubicBezTo>
                  <a:cubicBezTo>
                    <a:pt x="1142" y="6489"/>
                    <a:pt x="1422" y="5749"/>
                    <a:pt x="1679" y="4999"/>
                  </a:cubicBezTo>
                  <a:cubicBezTo>
                    <a:pt x="1828" y="4542"/>
                    <a:pt x="1966" y="4081"/>
                    <a:pt x="2114" y="3623"/>
                  </a:cubicBezTo>
                  <a:cubicBezTo>
                    <a:pt x="2274" y="3158"/>
                    <a:pt x="2463" y="2703"/>
                    <a:pt x="2644" y="2247"/>
                  </a:cubicBezTo>
                  <a:cubicBezTo>
                    <a:pt x="2810" y="1822"/>
                    <a:pt x="2992" y="1387"/>
                    <a:pt x="3305" y="1044"/>
                  </a:cubicBezTo>
                  <a:cubicBezTo>
                    <a:pt x="3666" y="639"/>
                    <a:pt x="4226" y="546"/>
                    <a:pt x="4720" y="392"/>
                  </a:cubicBezTo>
                  <a:cubicBezTo>
                    <a:pt x="4984" y="319"/>
                    <a:pt x="5248" y="252"/>
                    <a:pt x="5511" y="183"/>
                  </a:cubicBezTo>
                  <a:cubicBezTo>
                    <a:pt x="5538" y="177"/>
                    <a:pt x="5567" y="176"/>
                    <a:pt x="5593" y="171"/>
                  </a:cubicBezTo>
                  <a:cubicBezTo>
                    <a:pt x="5673" y="151"/>
                    <a:pt x="5673" y="22"/>
                    <a:pt x="5593" y="2"/>
                  </a:cubicBezTo>
                  <a:cubicBezTo>
                    <a:pt x="5582" y="1"/>
                    <a:pt x="5571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0"/>
            <p:cNvSpPr/>
            <p:nvPr/>
          </p:nvSpPr>
          <p:spPr>
            <a:xfrm>
              <a:off x="5476350" y="3152875"/>
              <a:ext cx="79075" cy="208175"/>
            </a:xfrm>
            <a:custGeom>
              <a:rect b="b" l="l" r="r" t="t"/>
              <a:pathLst>
                <a:path extrusionOk="0" h="8327" w="3163">
                  <a:moveTo>
                    <a:pt x="2470" y="0"/>
                  </a:moveTo>
                  <a:cubicBezTo>
                    <a:pt x="1813" y="0"/>
                    <a:pt x="1205" y="334"/>
                    <a:pt x="669" y="690"/>
                  </a:cubicBezTo>
                  <a:cubicBezTo>
                    <a:pt x="556" y="769"/>
                    <a:pt x="444" y="847"/>
                    <a:pt x="332" y="928"/>
                  </a:cubicBezTo>
                  <a:cubicBezTo>
                    <a:pt x="220" y="1005"/>
                    <a:pt x="98" y="1086"/>
                    <a:pt x="52" y="1220"/>
                  </a:cubicBezTo>
                  <a:cubicBezTo>
                    <a:pt x="1" y="1378"/>
                    <a:pt x="12" y="1547"/>
                    <a:pt x="21" y="1711"/>
                  </a:cubicBezTo>
                  <a:cubicBezTo>
                    <a:pt x="45" y="2072"/>
                    <a:pt x="86" y="2434"/>
                    <a:pt x="130" y="2794"/>
                  </a:cubicBezTo>
                  <a:cubicBezTo>
                    <a:pt x="243" y="3719"/>
                    <a:pt x="329" y="4651"/>
                    <a:pt x="526" y="5563"/>
                  </a:cubicBezTo>
                  <a:cubicBezTo>
                    <a:pt x="645" y="6102"/>
                    <a:pt x="804" y="6629"/>
                    <a:pt x="998" y="7143"/>
                  </a:cubicBezTo>
                  <a:cubicBezTo>
                    <a:pt x="1122" y="7466"/>
                    <a:pt x="1262" y="7796"/>
                    <a:pt x="1490" y="8059"/>
                  </a:cubicBezTo>
                  <a:cubicBezTo>
                    <a:pt x="1590" y="8157"/>
                    <a:pt x="1699" y="8248"/>
                    <a:pt x="1817" y="8327"/>
                  </a:cubicBezTo>
                  <a:lnTo>
                    <a:pt x="1817" y="8294"/>
                  </a:lnTo>
                  <a:cubicBezTo>
                    <a:pt x="1818" y="8238"/>
                    <a:pt x="1819" y="8182"/>
                    <a:pt x="1823" y="8127"/>
                  </a:cubicBezTo>
                  <a:cubicBezTo>
                    <a:pt x="1735" y="8057"/>
                    <a:pt x="1655" y="7983"/>
                    <a:pt x="1586" y="7909"/>
                  </a:cubicBezTo>
                  <a:cubicBezTo>
                    <a:pt x="1279" y="7498"/>
                    <a:pt x="1144" y="6992"/>
                    <a:pt x="971" y="6515"/>
                  </a:cubicBezTo>
                  <a:cubicBezTo>
                    <a:pt x="838" y="6098"/>
                    <a:pt x="710" y="5678"/>
                    <a:pt x="630" y="5247"/>
                  </a:cubicBezTo>
                  <a:cubicBezTo>
                    <a:pt x="465" y="4342"/>
                    <a:pt x="403" y="3421"/>
                    <a:pt x="262" y="2512"/>
                  </a:cubicBezTo>
                  <a:cubicBezTo>
                    <a:pt x="232" y="2288"/>
                    <a:pt x="205" y="2064"/>
                    <a:pt x="183" y="1840"/>
                  </a:cubicBezTo>
                  <a:cubicBezTo>
                    <a:pt x="177" y="1645"/>
                    <a:pt x="108" y="1343"/>
                    <a:pt x="255" y="1189"/>
                  </a:cubicBezTo>
                  <a:cubicBezTo>
                    <a:pt x="705" y="855"/>
                    <a:pt x="1179" y="537"/>
                    <a:pt x="1701" y="325"/>
                  </a:cubicBezTo>
                  <a:cubicBezTo>
                    <a:pt x="1853" y="273"/>
                    <a:pt x="2190" y="174"/>
                    <a:pt x="2454" y="174"/>
                  </a:cubicBezTo>
                  <a:cubicBezTo>
                    <a:pt x="2594" y="174"/>
                    <a:pt x="2713" y="202"/>
                    <a:pt x="2773" y="279"/>
                  </a:cubicBezTo>
                  <a:cubicBezTo>
                    <a:pt x="2824" y="340"/>
                    <a:pt x="2867" y="407"/>
                    <a:pt x="2900" y="479"/>
                  </a:cubicBezTo>
                  <a:cubicBezTo>
                    <a:pt x="2936" y="561"/>
                    <a:pt x="2966" y="646"/>
                    <a:pt x="3003" y="727"/>
                  </a:cubicBezTo>
                  <a:cubicBezTo>
                    <a:pt x="3015" y="753"/>
                    <a:pt x="3027" y="774"/>
                    <a:pt x="3050" y="791"/>
                  </a:cubicBezTo>
                  <a:cubicBezTo>
                    <a:pt x="3065" y="799"/>
                    <a:pt x="3079" y="803"/>
                    <a:pt x="3093" y="803"/>
                  </a:cubicBezTo>
                  <a:cubicBezTo>
                    <a:pt x="3102" y="803"/>
                    <a:pt x="3111" y="801"/>
                    <a:pt x="3119" y="798"/>
                  </a:cubicBezTo>
                  <a:cubicBezTo>
                    <a:pt x="3129" y="769"/>
                    <a:pt x="3138" y="741"/>
                    <a:pt x="3149" y="712"/>
                  </a:cubicBezTo>
                  <a:cubicBezTo>
                    <a:pt x="3153" y="698"/>
                    <a:pt x="3158" y="683"/>
                    <a:pt x="3162" y="668"/>
                  </a:cubicBezTo>
                  <a:cubicBezTo>
                    <a:pt x="3160" y="665"/>
                    <a:pt x="3158" y="661"/>
                    <a:pt x="3154" y="658"/>
                  </a:cubicBezTo>
                  <a:cubicBezTo>
                    <a:pt x="3047" y="384"/>
                    <a:pt x="2923" y="11"/>
                    <a:pt x="2575" y="3"/>
                  </a:cubicBezTo>
                  <a:cubicBezTo>
                    <a:pt x="2540" y="1"/>
                    <a:pt x="250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0"/>
            <p:cNvSpPr/>
            <p:nvPr/>
          </p:nvSpPr>
          <p:spPr>
            <a:xfrm>
              <a:off x="5638000" y="3041600"/>
              <a:ext cx="167200" cy="36225"/>
            </a:xfrm>
            <a:custGeom>
              <a:rect b="b" l="l" r="r" t="t"/>
              <a:pathLst>
                <a:path extrusionOk="0" h="1449" w="6688">
                  <a:moveTo>
                    <a:pt x="2333" y="0"/>
                  </a:moveTo>
                  <a:cubicBezTo>
                    <a:pt x="1691" y="4"/>
                    <a:pt x="1050" y="83"/>
                    <a:pt x="421" y="208"/>
                  </a:cubicBezTo>
                  <a:cubicBezTo>
                    <a:pt x="309" y="231"/>
                    <a:pt x="197" y="258"/>
                    <a:pt x="85" y="285"/>
                  </a:cubicBezTo>
                  <a:cubicBezTo>
                    <a:pt x="37" y="297"/>
                    <a:pt x="0" y="342"/>
                    <a:pt x="10" y="392"/>
                  </a:cubicBezTo>
                  <a:cubicBezTo>
                    <a:pt x="17" y="433"/>
                    <a:pt x="56" y="461"/>
                    <a:pt x="96" y="461"/>
                  </a:cubicBezTo>
                  <a:cubicBezTo>
                    <a:pt x="103" y="461"/>
                    <a:pt x="110" y="460"/>
                    <a:pt x="117" y="459"/>
                  </a:cubicBezTo>
                  <a:cubicBezTo>
                    <a:pt x="583" y="341"/>
                    <a:pt x="1041" y="277"/>
                    <a:pt x="1523" y="223"/>
                  </a:cubicBezTo>
                  <a:cubicBezTo>
                    <a:pt x="1828" y="190"/>
                    <a:pt x="2129" y="167"/>
                    <a:pt x="2434" y="167"/>
                  </a:cubicBezTo>
                  <a:cubicBezTo>
                    <a:pt x="2516" y="167"/>
                    <a:pt x="2599" y="168"/>
                    <a:pt x="2682" y="172"/>
                  </a:cubicBezTo>
                  <a:cubicBezTo>
                    <a:pt x="3519" y="200"/>
                    <a:pt x="4345" y="383"/>
                    <a:pt x="5130" y="677"/>
                  </a:cubicBezTo>
                  <a:cubicBezTo>
                    <a:pt x="5626" y="863"/>
                    <a:pt x="6118" y="1087"/>
                    <a:pt x="6534" y="1420"/>
                  </a:cubicBezTo>
                  <a:lnTo>
                    <a:pt x="6533" y="1418"/>
                  </a:lnTo>
                  <a:lnTo>
                    <a:pt x="6533" y="1418"/>
                  </a:lnTo>
                  <a:cubicBezTo>
                    <a:pt x="6549" y="1439"/>
                    <a:pt x="6573" y="1449"/>
                    <a:pt x="6597" y="1449"/>
                  </a:cubicBezTo>
                  <a:cubicBezTo>
                    <a:pt x="6641" y="1449"/>
                    <a:pt x="6685" y="1417"/>
                    <a:pt x="6688" y="1369"/>
                  </a:cubicBezTo>
                  <a:cubicBezTo>
                    <a:pt x="6687" y="1277"/>
                    <a:pt x="6569" y="1231"/>
                    <a:pt x="6506" y="1177"/>
                  </a:cubicBezTo>
                  <a:cubicBezTo>
                    <a:pt x="6249" y="993"/>
                    <a:pt x="5967" y="845"/>
                    <a:pt x="5680" y="716"/>
                  </a:cubicBezTo>
                  <a:cubicBezTo>
                    <a:pt x="4629" y="251"/>
                    <a:pt x="3482" y="14"/>
                    <a:pt x="2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"/>
            <p:cNvSpPr/>
            <p:nvPr/>
          </p:nvSpPr>
          <p:spPr>
            <a:xfrm>
              <a:off x="5649650" y="3031500"/>
              <a:ext cx="5600" cy="18025"/>
            </a:xfrm>
            <a:custGeom>
              <a:rect b="b" l="l" r="r" t="t"/>
              <a:pathLst>
                <a:path extrusionOk="0" h="721" w="224">
                  <a:moveTo>
                    <a:pt x="86" y="1"/>
                  </a:moveTo>
                  <a:cubicBezTo>
                    <a:pt x="43" y="1"/>
                    <a:pt x="1" y="33"/>
                    <a:pt x="4" y="95"/>
                  </a:cubicBezTo>
                  <a:cubicBezTo>
                    <a:pt x="17" y="262"/>
                    <a:pt x="33" y="428"/>
                    <a:pt x="46" y="596"/>
                  </a:cubicBezTo>
                  <a:cubicBezTo>
                    <a:pt x="49" y="637"/>
                    <a:pt x="52" y="680"/>
                    <a:pt x="90" y="707"/>
                  </a:cubicBezTo>
                  <a:cubicBezTo>
                    <a:pt x="103" y="716"/>
                    <a:pt x="118" y="720"/>
                    <a:pt x="134" y="720"/>
                  </a:cubicBezTo>
                  <a:cubicBezTo>
                    <a:pt x="165" y="720"/>
                    <a:pt x="195" y="702"/>
                    <a:pt x="208" y="672"/>
                  </a:cubicBezTo>
                  <a:cubicBezTo>
                    <a:pt x="224" y="630"/>
                    <a:pt x="209" y="584"/>
                    <a:pt x="210" y="542"/>
                  </a:cubicBezTo>
                  <a:cubicBezTo>
                    <a:pt x="199" y="388"/>
                    <a:pt x="183" y="235"/>
                    <a:pt x="172" y="83"/>
                  </a:cubicBezTo>
                  <a:cubicBezTo>
                    <a:pt x="166" y="27"/>
                    <a:pt x="126" y="1"/>
                    <a:pt x="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"/>
            <p:cNvSpPr/>
            <p:nvPr/>
          </p:nvSpPr>
          <p:spPr>
            <a:xfrm>
              <a:off x="5648850" y="3019650"/>
              <a:ext cx="93250" cy="15375"/>
            </a:xfrm>
            <a:custGeom>
              <a:rect b="b" l="l" r="r" t="t"/>
              <a:pathLst>
                <a:path extrusionOk="0" h="615" w="3730">
                  <a:moveTo>
                    <a:pt x="2875" y="1"/>
                  </a:moveTo>
                  <a:cubicBezTo>
                    <a:pt x="2420" y="1"/>
                    <a:pt x="1964" y="46"/>
                    <a:pt x="1516" y="119"/>
                  </a:cubicBezTo>
                  <a:cubicBezTo>
                    <a:pt x="1064" y="196"/>
                    <a:pt x="616" y="296"/>
                    <a:pt x="176" y="422"/>
                  </a:cubicBezTo>
                  <a:cubicBezTo>
                    <a:pt x="143" y="432"/>
                    <a:pt x="107" y="437"/>
                    <a:pt x="73" y="451"/>
                  </a:cubicBezTo>
                  <a:cubicBezTo>
                    <a:pt x="1" y="488"/>
                    <a:pt x="28" y="611"/>
                    <a:pt x="110" y="615"/>
                  </a:cubicBezTo>
                  <a:cubicBezTo>
                    <a:pt x="228" y="603"/>
                    <a:pt x="341" y="557"/>
                    <a:pt x="457" y="530"/>
                  </a:cubicBezTo>
                  <a:cubicBezTo>
                    <a:pt x="865" y="422"/>
                    <a:pt x="1279" y="334"/>
                    <a:pt x="1696" y="266"/>
                  </a:cubicBezTo>
                  <a:cubicBezTo>
                    <a:pt x="2107" y="209"/>
                    <a:pt x="2523" y="171"/>
                    <a:pt x="2939" y="171"/>
                  </a:cubicBezTo>
                  <a:cubicBezTo>
                    <a:pt x="3156" y="171"/>
                    <a:pt x="3372" y="181"/>
                    <a:pt x="3587" y="205"/>
                  </a:cubicBezTo>
                  <a:cubicBezTo>
                    <a:pt x="3598" y="208"/>
                    <a:pt x="3608" y="210"/>
                    <a:pt x="3618" y="210"/>
                  </a:cubicBezTo>
                  <a:cubicBezTo>
                    <a:pt x="3708" y="210"/>
                    <a:pt x="3730" y="72"/>
                    <a:pt x="3632" y="45"/>
                  </a:cubicBezTo>
                  <a:cubicBezTo>
                    <a:pt x="3381" y="15"/>
                    <a:pt x="3128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"/>
            <p:cNvSpPr/>
            <p:nvPr/>
          </p:nvSpPr>
          <p:spPr>
            <a:xfrm>
              <a:off x="5738600" y="3020725"/>
              <a:ext cx="11100" cy="30900"/>
            </a:xfrm>
            <a:custGeom>
              <a:rect b="b" l="l" r="r" t="t"/>
              <a:pathLst>
                <a:path extrusionOk="0" h="1236" w="444">
                  <a:moveTo>
                    <a:pt x="102" y="0"/>
                  </a:moveTo>
                  <a:cubicBezTo>
                    <a:pt x="50" y="0"/>
                    <a:pt x="1" y="55"/>
                    <a:pt x="24" y="123"/>
                  </a:cubicBezTo>
                  <a:cubicBezTo>
                    <a:pt x="104" y="475"/>
                    <a:pt x="174" y="828"/>
                    <a:pt x="264" y="1177"/>
                  </a:cubicBezTo>
                  <a:cubicBezTo>
                    <a:pt x="280" y="1218"/>
                    <a:pt x="311" y="1236"/>
                    <a:pt x="342" y="1236"/>
                  </a:cubicBezTo>
                  <a:cubicBezTo>
                    <a:pt x="393" y="1236"/>
                    <a:pt x="444" y="1187"/>
                    <a:pt x="422" y="1118"/>
                  </a:cubicBezTo>
                  <a:cubicBezTo>
                    <a:pt x="358" y="866"/>
                    <a:pt x="304" y="604"/>
                    <a:pt x="247" y="350"/>
                  </a:cubicBezTo>
                  <a:cubicBezTo>
                    <a:pt x="222" y="250"/>
                    <a:pt x="206" y="146"/>
                    <a:pt x="174" y="48"/>
                  </a:cubicBezTo>
                  <a:cubicBezTo>
                    <a:pt x="155" y="14"/>
                    <a:pt x="128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"/>
            <p:cNvSpPr/>
            <p:nvPr/>
          </p:nvSpPr>
          <p:spPr>
            <a:xfrm>
              <a:off x="5800450" y="3074100"/>
              <a:ext cx="115025" cy="188600"/>
            </a:xfrm>
            <a:custGeom>
              <a:rect b="b" l="l" r="r" t="t"/>
              <a:pathLst>
                <a:path extrusionOk="0" h="7544" w="4601">
                  <a:moveTo>
                    <a:pt x="94" y="1"/>
                  </a:moveTo>
                  <a:cubicBezTo>
                    <a:pt x="87" y="1"/>
                    <a:pt x="80" y="2"/>
                    <a:pt x="72" y="4"/>
                  </a:cubicBezTo>
                  <a:cubicBezTo>
                    <a:pt x="19" y="20"/>
                    <a:pt x="0" y="88"/>
                    <a:pt x="28" y="134"/>
                  </a:cubicBezTo>
                  <a:cubicBezTo>
                    <a:pt x="1044" y="913"/>
                    <a:pt x="2008" y="1785"/>
                    <a:pt x="2789" y="2809"/>
                  </a:cubicBezTo>
                  <a:cubicBezTo>
                    <a:pt x="3416" y="3596"/>
                    <a:pt x="3973" y="4462"/>
                    <a:pt x="4264" y="5434"/>
                  </a:cubicBezTo>
                  <a:cubicBezTo>
                    <a:pt x="4375" y="5800"/>
                    <a:pt x="4438" y="6189"/>
                    <a:pt x="4373" y="6570"/>
                  </a:cubicBezTo>
                  <a:cubicBezTo>
                    <a:pt x="4326" y="6799"/>
                    <a:pt x="4257" y="7038"/>
                    <a:pt x="4123" y="7232"/>
                  </a:cubicBezTo>
                  <a:cubicBezTo>
                    <a:pt x="4066" y="7285"/>
                    <a:pt x="3989" y="7310"/>
                    <a:pt x="3920" y="7340"/>
                  </a:cubicBezTo>
                  <a:cubicBezTo>
                    <a:pt x="3854" y="7358"/>
                    <a:pt x="3789" y="7392"/>
                    <a:pt x="3811" y="7476"/>
                  </a:cubicBezTo>
                  <a:cubicBezTo>
                    <a:pt x="3828" y="7527"/>
                    <a:pt x="3860" y="7544"/>
                    <a:pt x="3897" y="7544"/>
                  </a:cubicBezTo>
                  <a:cubicBezTo>
                    <a:pt x="3950" y="7544"/>
                    <a:pt x="4015" y="7508"/>
                    <a:pt x="4063" y="7489"/>
                  </a:cubicBezTo>
                  <a:cubicBezTo>
                    <a:pt x="4230" y="7431"/>
                    <a:pt x="4327" y="7295"/>
                    <a:pt x="4387" y="7136"/>
                  </a:cubicBezTo>
                  <a:cubicBezTo>
                    <a:pt x="4540" y="6806"/>
                    <a:pt x="4601" y="6437"/>
                    <a:pt x="4565" y="6075"/>
                  </a:cubicBezTo>
                  <a:cubicBezTo>
                    <a:pt x="4510" y="5542"/>
                    <a:pt x="4319" y="5033"/>
                    <a:pt x="4103" y="4547"/>
                  </a:cubicBezTo>
                  <a:cubicBezTo>
                    <a:pt x="3585" y="3398"/>
                    <a:pt x="2749" y="2434"/>
                    <a:pt x="1879" y="1535"/>
                  </a:cubicBezTo>
                  <a:cubicBezTo>
                    <a:pt x="1400" y="1033"/>
                    <a:pt x="874" y="575"/>
                    <a:pt x="327" y="149"/>
                  </a:cubicBezTo>
                  <a:cubicBezTo>
                    <a:pt x="275" y="110"/>
                    <a:pt x="224" y="70"/>
                    <a:pt x="170" y="34"/>
                  </a:cubicBezTo>
                  <a:cubicBezTo>
                    <a:pt x="146" y="17"/>
                    <a:pt x="12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"/>
            <p:cNvSpPr/>
            <p:nvPr/>
          </p:nvSpPr>
          <p:spPr>
            <a:xfrm>
              <a:off x="5810575" y="3093450"/>
              <a:ext cx="160850" cy="370900"/>
            </a:xfrm>
            <a:custGeom>
              <a:rect b="b" l="l" r="r" t="t"/>
              <a:pathLst>
                <a:path extrusionOk="0" h="14836" w="6434">
                  <a:moveTo>
                    <a:pt x="140" y="1"/>
                  </a:moveTo>
                  <a:cubicBezTo>
                    <a:pt x="129" y="1"/>
                    <a:pt x="118" y="3"/>
                    <a:pt x="106" y="8"/>
                  </a:cubicBezTo>
                  <a:cubicBezTo>
                    <a:pt x="1" y="76"/>
                    <a:pt x="99" y="174"/>
                    <a:pt x="146" y="251"/>
                  </a:cubicBezTo>
                  <a:cubicBezTo>
                    <a:pt x="310" y="501"/>
                    <a:pt x="466" y="756"/>
                    <a:pt x="606" y="1021"/>
                  </a:cubicBezTo>
                  <a:cubicBezTo>
                    <a:pt x="1041" y="1832"/>
                    <a:pt x="1445" y="2666"/>
                    <a:pt x="1859" y="3493"/>
                  </a:cubicBezTo>
                  <a:cubicBezTo>
                    <a:pt x="2183" y="4143"/>
                    <a:pt x="2521" y="4787"/>
                    <a:pt x="2814" y="5452"/>
                  </a:cubicBezTo>
                  <a:cubicBezTo>
                    <a:pt x="3282" y="6547"/>
                    <a:pt x="3752" y="7641"/>
                    <a:pt x="4204" y="8743"/>
                  </a:cubicBezTo>
                  <a:cubicBezTo>
                    <a:pt x="4719" y="10042"/>
                    <a:pt x="5131" y="11381"/>
                    <a:pt x="5568" y="12709"/>
                  </a:cubicBezTo>
                  <a:cubicBezTo>
                    <a:pt x="5705" y="13128"/>
                    <a:pt x="5844" y="13547"/>
                    <a:pt x="5989" y="13964"/>
                  </a:cubicBezTo>
                  <a:cubicBezTo>
                    <a:pt x="6091" y="14255"/>
                    <a:pt x="6194" y="14546"/>
                    <a:pt x="6298" y="14836"/>
                  </a:cubicBezTo>
                  <a:cubicBezTo>
                    <a:pt x="6343" y="14800"/>
                    <a:pt x="6389" y="14763"/>
                    <a:pt x="6434" y="14726"/>
                  </a:cubicBezTo>
                  <a:lnTo>
                    <a:pt x="6434" y="14725"/>
                  </a:lnTo>
                  <a:cubicBezTo>
                    <a:pt x="5935" y="13325"/>
                    <a:pt x="5505" y="11902"/>
                    <a:pt x="5012" y="10499"/>
                  </a:cubicBezTo>
                  <a:cubicBezTo>
                    <a:pt x="4465" y="8967"/>
                    <a:pt x="3883" y="7444"/>
                    <a:pt x="3226" y="5954"/>
                  </a:cubicBezTo>
                  <a:cubicBezTo>
                    <a:pt x="2485" y="4250"/>
                    <a:pt x="1592" y="2616"/>
                    <a:pt x="758" y="955"/>
                  </a:cubicBezTo>
                  <a:cubicBezTo>
                    <a:pt x="608" y="671"/>
                    <a:pt x="443" y="394"/>
                    <a:pt x="267" y="125"/>
                  </a:cubicBezTo>
                  <a:cubicBezTo>
                    <a:pt x="233" y="78"/>
                    <a:pt x="201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"/>
            <p:cNvSpPr/>
            <p:nvPr/>
          </p:nvSpPr>
          <p:spPr>
            <a:xfrm>
              <a:off x="5576875" y="3351525"/>
              <a:ext cx="23275" cy="215050"/>
            </a:xfrm>
            <a:custGeom>
              <a:rect b="b" l="l" r="r" t="t"/>
              <a:pathLst>
                <a:path extrusionOk="0" h="8602" w="931">
                  <a:moveTo>
                    <a:pt x="146" y="1"/>
                  </a:moveTo>
                  <a:cubicBezTo>
                    <a:pt x="100" y="37"/>
                    <a:pt x="51" y="71"/>
                    <a:pt x="1" y="103"/>
                  </a:cubicBezTo>
                  <a:cubicBezTo>
                    <a:pt x="118" y="1242"/>
                    <a:pt x="167" y="2392"/>
                    <a:pt x="249" y="3537"/>
                  </a:cubicBezTo>
                  <a:cubicBezTo>
                    <a:pt x="355" y="5219"/>
                    <a:pt x="525" y="6898"/>
                    <a:pt x="748" y="8569"/>
                  </a:cubicBezTo>
                  <a:cubicBezTo>
                    <a:pt x="782" y="8576"/>
                    <a:pt x="817" y="8582"/>
                    <a:pt x="851" y="8589"/>
                  </a:cubicBezTo>
                  <a:cubicBezTo>
                    <a:pt x="877" y="8594"/>
                    <a:pt x="904" y="8598"/>
                    <a:pt x="930" y="8602"/>
                  </a:cubicBezTo>
                  <a:cubicBezTo>
                    <a:pt x="928" y="8586"/>
                    <a:pt x="926" y="8569"/>
                    <a:pt x="923" y="8552"/>
                  </a:cubicBezTo>
                  <a:cubicBezTo>
                    <a:pt x="822" y="7762"/>
                    <a:pt x="730" y="6971"/>
                    <a:pt x="646" y="6179"/>
                  </a:cubicBezTo>
                  <a:cubicBezTo>
                    <a:pt x="491" y="4849"/>
                    <a:pt x="420" y="3513"/>
                    <a:pt x="337" y="2178"/>
                  </a:cubicBezTo>
                  <a:cubicBezTo>
                    <a:pt x="281" y="1452"/>
                    <a:pt x="218" y="726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0"/>
            <p:cNvSpPr/>
            <p:nvPr/>
          </p:nvSpPr>
          <p:spPr>
            <a:xfrm>
              <a:off x="5594975" y="3457400"/>
              <a:ext cx="376450" cy="113125"/>
            </a:xfrm>
            <a:custGeom>
              <a:rect b="b" l="l" r="r" t="t"/>
              <a:pathLst>
                <a:path extrusionOk="0" h="4525" w="15058">
                  <a:moveTo>
                    <a:pt x="14998" y="0"/>
                  </a:moveTo>
                  <a:cubicBezTo>
                    <a:pt x="14998" y="1"/>
                    <a:pt x="14998" y="1"/>
                    <a:pt x="14998" y="1"/>
                  </a:cubicBezTo>
                  <a:lnTo>
                    <a:pt x="14998" y="1"/>
                  </a:lnTo>
                  <a:cubicBezTo>
                    <a:pt x="14998" y="1"/>
                    <a:pt x="14999" y="1"/>
                    <a:pt x="14999" y="0"/>
                  </a:cubicBezTo>
                  <a:close/>
                  <a:moveTo>
                    <a:pt x="14998" y="1"/>
                  </a:moveTo>
                  <a:cubicBezTo>
                    <a:pt x="14162" y="667"/>
                    <a:pt x="13322" y="1348"/>
                    <a:pt x="12374" y="1848"/>
                  </a:cubicBezTo>
                  <a:cubicBezTo>
                    <a:pt x="10416" y="2832"/>
                    <a:pt x="8315" y="3506"/>
                    <a:pt x="6160" y="3901"/>
                  </a:cubicBezTo>
                  <a:cubicBezTo>
                    <a:pt x="4914" y="4154"/>
                    <a:pt x="3650" y="4317"/>
                    <a:pt x="2377" y="4346"/>
                  </a:cubicBezTo>
                  <a:cubicBezTo>
                    <a:pt x="2266" y="4350"/>
                    <a:pt x="2155" y="4352"/>
                    <a:pt x="2043" y="4352"/>
                  </a:cubicBezTo>
                  <a:cubicBezTo>
                    <a:pt x="1359" y="4352"/>
                    <a:pt x="672" y="4282"/>
                    <a:pt x="1" y="4152"/>
                  </a:cubicBezTo>
                  <a:lnTo>
                    <a:pt x="1" y="4152"/>
                  </a:lnTo>
                  <a:cubicBezTo>
                    <a:pt x="9" y="4213"/>
                    <a:pt x="17" y="4274"/>
                    <a:pt x="25" y="4334"/>
                  </a:cubicBezTo>
                  <a:cubicBezTo>
                    <a:pt x="58" y="4341"/>
                    <a:pt x="93" y="4347"/>
                    <a:pt x="127" y="4354"/>
                  </a:cubicBezTo>
                  <a:cubicBezTo>
                    <a:pt x="861" y="4481"/>
                    <a:pt x="1609" y="4515"/>
                    <a:pt x="2353" y="4524"/>
                  </a:cubicBezTo>
                  <a:cubicBezTo>
                    <a:pt x="2383" y="4524"/>
                    <a:pt x="2413" y="4524"/>
                    <a:pt x="2443" y="4524"/>
                  </a:cubicBezTo>
                  <a:cubicBezTo>
                    <a:pt x="3296" y="4524"/>
                    <a:pt x="4145" y="4414"/>
                    <a:pt x="4987" y="4292"/>
                  </a:cubicBezTo>
                  <a:cubicBezTo>
                    <a:pt x="6380" y="4107"/>
                    <a:pt x="7744" y="3756"/>
                    <a:pt x="9085" y="3345"/>
                  </a:cubicBezTo>
                  <a:cubicBezTo>
                    <a:pt x="9694" y="3162"/>
                    <a:pt x="10293" y="2951"/>
                    <a:pt x="10882" y="2715"/>
                  </a:cubicBezTo>
                  <a:cubicBezTo>
                    <a:pt x="11514" y="2462"/>
                    <a:pt x="12143" y="2200"/>
                    <a:pt x="12732" y="1861"/>
                  </a:cubicBezTo>
                  <a:cubicBezTo>
                    <a:pt x="13209" y="1586"/>
                    <a:pt x="13649" y="1256"/>
                    <a:pt x="14086" y="924"/>
                  </a:cubicBezTo>
                  <a:cubicBezTo>
                    <a:pt x="14410" y="673"/>
                    <a:pt x="14740" y="428"/>
                    <a:pt x="15058" y="167"/>
                  </a:cubicBezTo>
                  <a:cubicBezTo>
                    <a:pt x="15037" y="112"/>
                    <a:pt x="15018" y="56"/>
                    <a:pt x="14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0"/>
            <p:cNvSpPr/>
            <p:nvPr/>
          </p:nvSpPr>
          <p:spPr>
            <a:xfrm>
              <a:off x="5452000" y="3093575"/>
              <a:ext cx="36725" cy="86275"/>
            </a:xfrm>
            <a:custGeom>
              <a:rect b="b" l="l" r="r" t="t"/>
              <a:pathLst>
                <a:path extrusionOk="0" h="3451" w="1469">
                  <a:moveTo>
                    <a:pt x="585" y="0"/>
                  </a:moveTo>
                  <a:cubicBezTo>
                    <a:pt x="557" y="0"/>
                    <a:pt x="530" y="16"/>
                    <a:pt x="517" y="42"/>
                  </a:cubicBezTo>
                  <a:cubicBezTo>
                    <a:pt x="430" y="210"/>
                    <a:pt x="358" y="385"/>
                    <a:pt x="289" y="561"/>
                  </a:cubicBezTo>
                  <a:cubicBezTo>
                    <a:pt x="152" y="941"/>
                    <a:pt x="0" y="1405"/>
                    <a:pt x="152" y="1799"/>
                  </a:cubicBezTo>
                  <a:cubicBezTo>
                    <a:pt x="276" y="2115"/>
                    <a:pt x="485" y="2389"/>
                    <a:pt x="686" y="2659"/>
                  </a:cubicBezTo>
                  <a:cubicBezTo>
                    <a:pt x="897" y="2926"/>
                    <a:pt x="1118" y="3188"/>
                    <a:pt x="1344" y="3441"/>
                  </a:cubicBezTo>
                  <a:cubicBezTo>
                    <a:pt x="1357" y="3447"/>
                    <a:pt x="1370" y="3450"/>
                    <a:pt x="1381" y="3450"/>
                  </a:cubicBezTo>
                  <a:cubicBezTo>
                    <a:pt x="1407" y="3432"/>
                    <a:pt x="1432" y="3413"/>
                    <a:pt x="1457" y="3395"/>
                  </a:cubicBezTo>
                  <a:cubicBezTo>
                    <a:pt x="1469" y="3364"/>
                    <a:pt x="1464" y="3323"/>
                    <a:pt x="1437" y="3293"/>
                  </a:cubicBezTo>
                  <a:cubicBezTo>
                    <a:pt x="1329" y="3155"/>
                    <a:pt x="1210" y="3026"/>
                    <a:pt x="1097" y="2891"/>
                  </a:cubicBezTo>
                  <a:cubicBezTo>
                    <a:pt x="799" y="2532"/>
                    <a:pt x="485" y="2168"/>
                    <a:pt x="305" y="1733"/>
                  </a:cubicBezTo>
                  <a:cubicBezTo>
                    <a:pt x="173" y="1387"/>
                    <a:pt x="304" y="978"/>
                    <a:pt x="422" y="642"/>
                  </a:cubicBezTo>
                  <a:cubicBezTo>
                    <a:pt x="491" y="464"/>
                    <a:pt x="562" y="287"/>
                    <a:pt x="650" y="117"/>
                  </a:cubicBezTo>
                  <a:cubicBezTo>
                    <a:pt x="670" y="81"/>
                    <a:pt x="656" y="30"/>
                    <a:pt x="619" y="9"/>
                  </a:cubicBezTo>
                  <a:cubicBezTo>
                    <a:pt x="608" y="3"/>
                    <a:pt x="596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0"/>
            <p:cNvSpPr/>
            <p:nvPr/>
          </p:nvSpPr>
          <p:spPr>
            <a:xfrm>
              <a:off x="5499475" y="3085500"/>
              <a:ext cx="36525" cy="72200"/>
            </a:xfrm>
            <a:custGeom>
              <a:rect b="b" l="l" r="r" t="t"/>
              <a:pathLst>
                <a:path extrusionOk="0" h="2888" w="1461">
                  <a:moveTo>
                    <a:pt x="189" y="1"/>
                  </a:moveTo>
                  <a:cubicBezTo>
                    <a:pt x="71" y="1"/>
                    <a:pt x="4" y="128"/>
                    <a:pt x="1" y="283"/>
                  </a:cubicBezTo>
                  <a:cubicBezTo>
                    <a:pt x="2" y="437"/>
                    <a:pt x="42" y="587"/>
                    <a:pt x="80" y="734"/>
                  </a:cubicBezTo>
                  <a:cubicBezTo>
                    <a:pt x="132" y="917"/>
                    <a:pt x="188" y="1099"/>
                    <a:pt x="243" y="1280"/>
                  </a:cubicBezTo>
                  <a:cubicBezTo>
                    <a:pt x="254" y="1315"/>
                    <a:pt x="285" y="1340"/>
                    <a:pt x="320" y="1340"/>
                  </a:cubicBezTo>
                  <a:cubicBezTo>
                    <a:pt x="328" y="1340"/>
                    <a:pt x="337" y="1338"/>
                    <a:pt x="345" y="1335"/>
                  </a:cubicBezTo>
                  <a:cubicBezTo>
                    <a:pt x="388" y="1322"/>
                    <a:pt x="408" y="1272"/>
                    <a:pt x="396" y="1229"/>
                  </a:cubicBezTo>
                  <a:cubicBezTo>
                    <a:pt x="361" y="1113"/>
                    <a:pt x="325" y="996"/>
                    <a:pt x="289" y="880"/>
                  </a:cubicBezTo>
                  <a:cubicBezTo>
                    <a:pt x="239" y="680"/>
                    <a:pt x="94" y="358"/>
                    <a:pt x="182" y="164"/>
                  </a:cubicBezTo>
                  <a:lnTo>
                    <a:pt x="182" y="164"/>
                  </a:lnTo>
                  <a:cubicBezTo>
                    <a:pt x="321" y="171"/>
                    <a:pt x="594" y="683"/>
                    <a:pt x="692" y="820"/>
                  </a:cubicBezTo>
                  <a:cubicBezTo>
                    <a:pt x="886" y="1130"/>
                    <a:pt x="1086" y="1443"/>
                    <a:pt x="1170" y="1802"/>
                  </a:cubicBezTo>
                  <a:cubicBezTo>
                    <a:pt x="1234" y="2117"/>
                    <a:pt x="1281" y="2420"/>
                    <a:pt x="1288" y="2745"/>
                  </a:cubicBezTo>
                  <a:cubicBezTo>
                    <a:pt x="1285" y="2792"/>
                    <a:pt x="1276" y="2851"/>
                    <a:pt x="1299" y="2887"/>
                  </a:cubicBezTo>
                  <a:cubicBezTo>
                    <a:pt x="1346" y="2881"/>
                    <a:pt x="1393" y="2875"/>
                    <a:pt x="1440" y="2871"/>
                  </a:cubicBezTo>
                  <a:cubicBezTo>
                    <a:pt x="1452" y="2842"/>
                    <a:pt x="1456" y="2804"/>
                    <a:pt x="1455" y="2774"/>
                  </a:cubicBezTo>
                  <a:cubicBezTo>
                    <a:pt x="1460" y="2625"/>
                    <a:pt x="1442" y="2475"/>
                    <a:pt x="1426" y="2327"/>
                  </a:cubicBezTo>
                  <a:lnTo>
                    <a:pt x="1425" y="2327"/>
                  </a:lnTo>
                  <a:cubicBezTo>
                    <a:pt x="1399" y="2131"/>
                    <a:pt x="1371" y="1934"/>
                    <a:pt x="1325" y="1740"/>
                  </a:cubicBezTo>
                  <a:cubicBezTo>
                    <a:pt x="1255" y="1462"/>
                    <a:pt x="1125" y="1205"/>
                    <a:pt x="975" y="962"/>
                  </a:cubicBezTo>
                  <a:cubicBezTo>
                    <a:pt x="863" y="778"/>
                    <a:pt x="747" y="598"/>
                    <a:pt x="628" y="417"/>
                  </a:cubicBezTo>
                  <a:cubicBezTo>
                    <a:pt x="540" y="292"/>
                    <a:pt x="459" y="153"/>
                    <a:pt x="337" y="55"/>
                  </a:cubicBezTo>
                  <a:cubicBezTo>
                    <a:pt x="281" y="17"/>
                    <a:pt x="232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0"/>
            <p:cNvSpPr/>
            <p:nvPr/>
          </p:nvSpPr>
          <p:spPr>
            <a:xfrm>
              <a:off x="5479450" y="3094600"/>
              <a:ext cx="4975" cy="5400"/>
            </a:xfrm>
            <a:custGeom>
              <a:rect b="b" l="l" r="r" t="t"/>
              <a:pathLst>
                <a:path extrusionOk="0" h="216" w="199">
                  <a:moveTo>
                    <a:pt x="70" y="0"/>
                  </a:moveTo>
                  <a:cubicBezTo>
                    <a:pt x="46" y="12"/>
                    <a:pt x="27" y="28"/>
                    <a:pt x="18" y="55"/>
                  </a:cubicBezTo>
                  <a:cubicBezTo>
                    <a:pt x="0" y="107"/>
                    <a:pt x="33" y="168"/>
                    <a:pt x="89" y="175"/>
                  </a:cubicBezTo>
                  <a:cubicBezTo>
                    <a:pt x="97" y="189"/>
                    <a:pt x="111" y="201"/>
                    <a:pt x="130" y="209"/>
                  </a:cubicBezTo>
                  <a:cubicBezTo>
                    <a:pt x="140" y="213"/>
                    <a:pt x="151" y="216"/>
                    <a:pt x="163" y="216"/>
                  </a:cubicBezTo>
                  <a:cubicBezTo>
                    <a:pt x="174" y="216"/>
                    <a:pt x="185" y="213"/>
                    <a:pt x="195" y="208"/>
                  </a:cubicBezTo>
                  <a:cubicBezTo>
                    <a:pt x="197" y="207"/>
                    <a:pt x="198" y="207"/>
                    <a:pt x="199" y="207"/>
                  </a:cubicBezTo>
                  <a:cubicBezTo>
                    <a:pt x="177" y="169"/>
                    <a:pt x="170" y="126"/>
                    <a:pt x="175" y="82"/>
                  </a:cubicBezTo>
                  <a:cubicBezTo>
                    <a:pt x="135" y="61"/>
                    <a:pt x="98" y="34"/>
                    <a:pt x="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0"/>
            <p:cNvSpPr/>
            <p:nvPr/>
          </p:nvSpPr>
          <p:spPr>
            <a:xfrm>
              <a:off x="5497325" y="3109225"/>
              <a:ext cx="11875" cy="10175"/>
            </a:xfrm>
            <a:custGeom>
              <a:rect b="b" l="l" r="r" t="t"/>
              <a:pathLst>
                <a:path extrusionOk="0" h="407" w="475">
                  <a:moveTo>
                    <a:pt x="0" y="1"/>
                  </a:moveTo>
                  <a:lnTo>
                    <a:pt x="0" y="1"/>
                  </a:lnTo>
                  <a:cubicBezTo>
                    <a:pt x="12" y="69"/>
                    <a:pt x="19" y="137"/>
                    <a:pt x="25" y="201"/>
                  </a:cubicBezTo>
                  <a:cubicBezTo>
                    <a:pt x="27" y="207"/>
                    <a:pt x="29" y="214"/>
                    <a:pt x="31" y="221"/>
                  </a:cubicBezTo>
                  <a:cubicBezTo>
                    <a:pt x="129" y="278"/>
                    <a:pt x="229" y="334"/>
                    <a:pt x="323" y="396"/>
                  </a:cubicBezTo>
                  <a:cubicBezTo>
                    <a:pt x="337" y="404"/>
                    <a:pt x="351" y="406"/>
                    <a:pt x="364" y="406"/>
                  </a:cubicBezTo>
                  <a:cubicBezTo>
                    <a:pt x="434" y="406"/>
                    <a:pt x="475" y="303"/>
                    <a:pt x="415" y="249"/>
                  </a:cubicBezTo>
                  <a:cubicBezTo>
                    <a:pt x="389" y="225"/>
                    <a:pt x="358" y="206"/>
                    <a:pt x="328" y="189"/>
                  </a:cubicBezTo>
                  <a:cubicBezTo>
                    <a:pt x="219" y="125"/>
                    <a:pt x="109" y="65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0"/>
            <p:cNvSpPr/>
            <p:nvPr/>
          </p:nvSpPr>
          <p:spPr>
            <a:xfrm>
              <a:off x="5462675" y="3083825"/>
              <a:ext cx="16275" cy="14675"/>
            </a:xfrm>
            <a:custGeom>
              <a:rect b="b" l="l" r="r" t="t"/>
              <a:pathLst>
                <a:path extrusionOk="0" h="587" w="651">
                  <a:moveTo>
                    <a:pt x="638" y="1"/>
                  </a:moveTo>
                  <a:cubicBezTo>
                    <a:pt x="521" y="84"/>
                    <a:pt x="409" y="174"/>
                    <a:pt x="296" y="260"/>
                  </a:cubicBezTo>
                  <a:cubicBezTo>
                    <a:pt x="223" y="334"/>
                    <a:pt x="0" y="431"/>
                    <a:pt x="85" y="555"/>
                  </a:cubicBezTo>
                  <a:cubicBezTo>
                    <a:pt x="100" y="576"/>
                    <a:pt x="123" y="586"/>
                    <a:pt x="147" y="586"/>
                  </a:cubicBezTo>
                  <a:cubicBezTo>
                    <a:pt x="159" y="586"/>
                    <a:pt x="171" y="584"/>
                    <a:pt x="183" y="578"/>
                  </a:cubicBezTo>
                  <a:cubicBezTo>
                    <a:pt x="220" y="551"/>
                    <a:pt x="250" y="516"/>
                    <a:pt x="288" y="490"/>
                  </a:cubicBezTo>
                  <a:cubicBezTo>
                    <a:pt x="409" y="399"/>
                    <a:pt x="526" y="298"/>
                    <a:pt x="650" y="206"/>
                  </a:cubicBezTo>
                  <a:cubicBezTo>
                    <a:pt x="645" y="161"/>
                    <a:pt x="642" y="115"/>
                    <a:pt x="640" y="69"/>
                  </a:cubicBezTo>
                  <a:cubicBezTo>
                    <a:pt x="639" y="46"/>
                    <a:pt x="639" y="24"/>
                    <a:pt x="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0"/>
            <p:cNvSpPr/>
            <p:nvPr/>
          </p:nvSpPr>
          <p:spPr>
            <a:xfrm>
              <a:off x="5480875" y="3095775"/>
              <a:ext cx="5700" cy="4225"/>
            </a:xfrm>
            <a:custGeom>
              <a:rect b="b" l="l" r="r" t="t"/>
              <a:pathLst>
                <a:path extrusionOk="0" h="169" w="228">
                  <a:moveTo>
                    <a:pt x="65" y="1"/>
                  </a:moveTo>
                  <a:lnTo>
                    <a:pt x="65" y="1"/>
                  </a:lnTo>
                  <a:cubicBezTo>
                    <a:pt x="7" y="36"/>
                    <a:pt x="1" y="131"/>
                    <a:pt x="73" y="162"/>
                  </a:cubicBezTo>
                  <a:cubicBezTo>
                    <a:pt x="83" y="166"/>
                    <a:pt x="93" y="168"/>
                    <a:pt x="104" y="168"/>
                  </a:cubicBezTo>
                  <a:cubicBezTo>
                    <a:pt x="116" y="168"/>
                    <a:pt x="128" y="166"/>
                    <a:pt x="138" y="161"/>
                  </a:cubicBezTo>
                  <a:cubicBezTo>
                    <a:pt x="168" y="155"/>
                    <a:pt x="197" y="152"/>
                    <a:pt x="227" y="150"/>
                  </a:cubicBezTo>
                  <a:cubicBezTo>
                    <a:pt x="208" y="128"/>
                    <a:pt x="188" y="106"/>
                    <a:pt x="168" y="84"/>
                  </a:cubicBezTo>
                  <a:cubicBezTo>
                    <a:pt x="183" y="78"/>
                    <a:pt x="198" y="72"/>
                    <a:pt x="215" y="68"/>
                  </a:cubicBezTo>
                  <a:cubicBezTo>
                    <a:pt x="160" y="57"/>
                    <a:pt x="108" y="34"/>
                    <a:pt x="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0"/>
            <p:cNvSpPr/>
            <p:nvPr/>
          </p:nvSpPr>
          <p:spPr>
            <a:xfrm>
              <a:off x="5497325" y="3109225"/>
              <a:ext cx="4950" cy="6875"/>
            </a:xfrm>
            <a:custGeom>
              <a:rect b="b" l="l" r="r" t="t"/>
              <a:pathLst>
                <a:path extrusionOk="0" h="275" w="198">
                  <a:moveTo>
                    <a:pt x="0" y="1"/>
                  </a:moveTo>
                  <a:cubicBezTo>
                    <a:pt x="12" y="69"/>
                    <a:pt x="19" y="137"/>
                    <a:pt x="25" y="201"/>
                  </a:cubicBezTo>
                  <a:cubicBezTo>
                    <a:pt x="31" y="242"/>
                    <a:pt x="69" y="274"/>
                    <a:pt x="110" y="274"/>
                  </a:cubicBezTo>
                  <a:cubicBezTo>
                    <a:pt x="114" y="274"/>
                    <a:pt x="119" y="274"/>
                    <a:pt x="124" y="273"/>
                  </a:cubicBezTo>
                  <a:cubicBezTo>
                    <a:pt x="172" y="264"/>
                    <a:pt x="198" y="216"/>
                    <a:pt x="192" y="169"/>
                  </a:cubicBezTo>
                  <a:cubicBezTo>
                    <a:pt x="188" y="149"/>
                    <a:pt x="186" y="128"/>
                    <a:pt x="184" y="106"/>
                  </a:cubicBezTo>
                  <a:cubicBezTo>
                    <a:pt x="122" y="71"/>
                    <a:pt x="61" y="37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0"/>
            <p:cNvSpPr/>
            <p:nvPr/>
          </p:nvSpPr>
          <p:spPr>
            <a:xfrm>
              <a:off x="5473800" y="3079550"/>
              <a:ext cx="24900" cy="19425"/>
            </a:xfrm>
            <a:custGeom>
              <a:rect b="b" l="l" r="r" t="t"/>
              <a:pathLst>
                <a:path extrusionOk="0" h="777" w="996">
                  <a:moveTo>
                    <a:pt x="745" y="1"/>
                  </a:moveTo>
                  <a:cubicBezTo>
                    <a:pt x="527" y="1"/>
                    <a:pt x="218" y="153"/>
                    <a:pt x="84" y="233"/>
                  </a:cubicBezTo>
                  <a:cubicBezTo>
                    <a:pt x="0" y="277"/>
                    <a:pt x="39" y="402"/>
                    <a:pt x="119" y="402"/>
                  </a:cubicBezTo>
                  <a:cubicBezTo>
                    <a:pt x="130" y="402"/>
                    <a:pt x="143" y="399"/>
                    <a:pt x="156" y="393"/>
                  </a:cubicBezTo>
                  <a:cubicBezTo>
                    <a:pt x="334" y="295"/>
                    <a:pt x="533" y="185"/>
                    <a:pt x="741" y="185"/>
                  </a:cubicBezTo>
                  <a:cubicBezTo>
                    <a:pt x="763" y="185"/>
                    <a:pt x="786" y="186"/>
                    <a:pt x="808" y="189"/>
                  </a:cubicBezTo>
                  <a:cubicBezTo>
                    <a:pt x="853" y="404"/>
                    <a:pt x="493" y="532"/>
                    <a:pt x="334" y="586"/>
                  </a:cubicBezTo>
                  <a:cubicBezTo>
                    <a:pt x="297" y="600"/>
                    <a:pt x="259" y="615"/>
                    <a:pt x="245" y="657"/>
                  </a:cubicBezTo>
                  <a:cubicBezTo>
                    <a:pt x="226" y="709"/>
                    <a:pt x="259" y="770"/>
                    <a:pt x="315" y="777"/>
                  </a:cubicBezTo>
                  <a:cubicBezTo>
                    <a:pt x="572" y="700"/>
                    <a:pt x="931" y="570"/>
                    <a:pt x="983" y="267"/>
                  </a:cubicBezTo>
                  <a:cubicBezTo>
                    <a:pt x="995" y="68"/>
                    <a:pt x="890" y="1"/>
                    <a:pt x="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0"/>
            <p:cNvSpPr/>
            <p:nvPr/>
          </p:nvSpPr>
          <p:spPr>
            <a:xfrm>
              <a:off x="5478700" y="3094850"/>
              <a:ext cx="28875" cy="24000"/>
            </a:xfrm>
            <a:custGeom>
              <a:rect b="b" l="l" r="r" t="t"/>
              <a:pathLst>
                <a:path extrusionOk="0" h="960" w="1155">
                  <a:moveTo>
                    <a:pt x="84" y="0"/>
                  </a:moveTo>
                  <a:cubicBezTo>
                    <a:pt x="81" y="0"/>
                    <a:pt x="78" y="0"/>
                    <a:pt x="74" y="1"/>
                  </a:cubicBezTo>
                  <a:cubicBezTo>
                    <a:pt x="27" y="8"/>
                    <a:pt x="0" y="57"/>
                    <a:pt x="7" y="101"/>
                  </a:cubicBezTo>
                  <a:cubicBezTo>
                    <a:pt x="15" y="148"/>
                    <a:pt x="59" y="173"/>
                    <a:pt x="94" y="200"/>
                  </a:cubicBezTo>
                  <a:cubicBezTo>
                    <a:pt x="198" y="306"/>
                    <a:pt x="289" y="422"/>
                    <a:pt x="407" y="512"/>
                  </a:cubicBezTo>
                  <a:cubicBezTo>
                    <a:pt x="485" y="579"/>
                    <a:pt x="557" y="654"/>
                    <a:pt x="634" y="722"/>
                  </a:cubicBezTo>
                  <a:cubicBezTo>
                    <a:pt x="745" y="812"/>
                    <a:pt x="869" y="883"/>
                    <a:pt x="994" y="949"/>
                  </a:cubicBezTo>
                  <a:cubicBezTo>
                    <a:pt x="1009" y="956"/>
                    <a:pt x="1023" y="959"/>
                    <a:pt x="1035" y="959"/>
                  </a:cubicBezTo>
                  <a:cubicBezTo>
                    <a:pt x="1114" y="959"/>
                    <a:pt x="1154" y="838"/>
                    <a:pt x="1073" y="791"/>
                  </a:cubicBezTo>
                  <a:cubicBezTo>
                    <a:pt x="1012" y="757"/>
                    <a:pt x="949" y="727"/>
                    <a:pt x="891" y="689"/>
                  </a:cubicBezTo>
                  <a:cubicBezTo>
                    <a:pt x="772" y="620"/>
                    <a:pt x="673" y="525"/>
                    <a:pt x="575" y="429"/>
                  </a:cubicBezTo>
                  <a:cubicBezTo>
                    <a:pt x="455" y="329"/>
                    <a:pt x="343" y="224"/>
                    <a:pt x="242" y="105"/>
                  </a:cubicBezTo>
                  <a:cubicBezTo>
                    <a:pt x="196" y="68"/>
                    <a:pt x="14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0"/>
            <p:cNvSpPr/>
            <p:nvPr/>
          </p:nvSpPr>
          <p:spPr>
            <a:xfrm>
              <a:off x="5483300" y="3094675"/>
              <a:ext cx="19400" cy="20175"/>
            </a:xfrm>
            <a:custGeom>
              <a:rect b="b" l="l" r="r" t="t"/>
              <a:pathLst>
                <a:path extrusionOk="0" h="807" w="776">
                  <a:moveTo>
                    <a:pt x="167" y="0"/>
                  </a:moveTo>
                  <a:cubicBezTo>
                    <a:pt x="87" y="0"/>
                    <a:pt x="0" y="13"/>
                    <a:pt x="11" y="109"/>
                  </a:cubicBezTo>
                  <a:cubicBezTo>
                    <a:pt x="23" y="169"/>
                    <a:pt x="65" y="181"/>
                    <a:pt x="113" y="181"/>
                  </a:cubicBezTo>
                  <a:cubicBezTo>
                    <a:pt x="140" y="181"/>
                    <a:pt x="170" y="177"/>
                    <a:pt x="197" y="177"/>
                  </a:cubicBezTo>
                  <a:cubicBezTo>
                    <a:pt x="202" y="177"/>
                    <a:pt x="208" y="177"/>
                    <a:pt x="213" y="177"/>
                  </a:cubicBezTo>
                  <a:cubicBezTo>
                    <a:pt x="285" y="183"/>
                    <a:pt x="366" y="183"/>
                    <a:pt x="429" y="222"/>
                  </a:cubicBezTo>
                  <a:cubicBezTo>
                    <a:pt x="514" y="306"/>
                    <a:pt x="555" y="429"/>
                    <a:pt x="571" y="547"/>
                  </a:cubicBezTo>
                  <a:cubicBezTo>
                    <a:pt x="593" y="632"/>
                    <a:pt x="531" y="785"/>
                    <a:pt x="651" y="807"/>
                  </a:cubicBezTo>
                  <a:cubicBezTo>
                    <a:pt x="652" y="807"/>
                    <a:pt x="653" y="807"/>
                    <a:pt x="654" y="807"/>
                  </a:cubicBezTo>
                  <a:cubicBezTo>
                    <a:pt x="775" y="807"/>
                    <a:pt x="744" y="649"/>
                    <a:pt x="742" y="567"/>
                  </a:cubicBezTo>
                  <a:cubicBezTo>
                    <a:pt x="731" y="401"/>
                    <a:pt x="673" y="233"/>
                    <a:pt x="561" y="109"/>
                  </a:cubicBezTo>
                  <a:cubicBezTo>
                    <a:pt x="479" y="22"/>
                    <a:pt x="352" y="8"/>
                    <a:pt x="238" y="2"/>
                  </a:cubicBezTo>
                  <a:cubicBezTo>
                    <a:pt x="217" y="2"/>
                    <a:pt x="193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0"/>
            <p:cNvSpPr/>
            <p:nvPr/>
          </p:nvSpPr>
          <p:spPr>
            <a:xfrm>
              <a:off x="5518675" y="3066150"/>
              <a:ext cx="158775" cy="303125"/>
            </a:xfrm>
            <a:custGeom>
              <a:rect b="b" l="l" r="r" t="t"/>
              <a:pathLst>
                <a:path extrusionOk="0" h="12125" w="6351">
                  <a:moveTo>
                    <a:pt x="4453" y="0"/>
                  </a:moveTo>
                  <a:cubicBezTo>
                    <a:pt x="4252" y="0"/>
                    <a:pt x="4051" y="35"/>
                    <a:pt x="3849" y="60"/>
                  </a:cubicBezTo>
                  <a:cubicBezTo>
                    <a:pt x="3803" y="71"/>
                    <a:pt x="3774" y="115"/>
                    <a:pt x="3783" y="162"/>
                  </a:cubicBezTo>
                  <a:cubicBezTo>
                    <a:pt x="3790" y="200"/>
                    <a:pt x="3824" y="235"/>
                    <a:pt x="3863" y="235"/>
                  </a:cubicBezTo>
                  <a:cubicBezTo>
                    <a:pt x="3868" y="235"/>
                    <a:pt x="3874" y="234"/>
                    <a:pt x="3880" y="233"/>
                  </a:cubicBezTo>
                  <a:cubicBezTo>
                    <a:pt x="3890" y="231"/>
                    <a:pt x="3901" y="229"/>
                    <a:pt x="3913" y="228"/>
                  </a:cubicBezTo>
                  <a:cubicBezTo>
                    <a:pt x="4005" y="218"/>
                    <a:pt x="4104" y="208"/>
                    <a:pt x="4203" y="196"/>
                  </a:cubicBezTo>
                  <a:cubicBezTo>
                    <a:pt x="4273" y="184"/>
                    <a:pt x="4342" y="179"/>
                    <a:pt x="4410" y="179"/>
                  </a:cubicBezTo>
                  <a:cubicBezTo>
                    <a:pt x="4775" y="179"/>
                    <a:pt x="5114" y="336"/>
                    <a:pt x="5418" y="545"/>
                  </a:cubicBezTo>
                  <a:cubicBezTo>
                    <a:pt x="5503" y="602"/>
                    <a:pt x="5591" y="658"/>
                    <a:pt x="5663" y="733"/>
                  </a:cubicBezTo>
                  <a:cubicBezTo>
                    <a:pt x="5763" y="858"/>
                    <a:pt x="5818" y="1014"/>
                    <a:pt x="5903" y="1150"/>
                  </a:cubicBezTo>
                  <a:cubicBezTo>
                    <a:pt x="6112" y="1575"/>
                    <a:pt x="6168" y="2060"/>
                    <a:pt x="6182" y="2529"/>
                  </a:cubicBezTo>
                  <a:cubicBezTo>
                    <a:pt x="6194" y="3119"/>
                    <a:pt x="6141" y="3713"/>
                    <a:pt x="6012" y="4290"/>
                  </a:cubicBezTo>
                  <a:cubicBezTo>
                    <a:pt x="5907" y="4753"/>
                    <a:pt x="5735" y="5197"/>
                    <a:pt x="5583" y="5647"/>
                  </a:cubicBezTo>
                  <a:cubicBezTo>
                    <a:pt x="5399" y="6226"/>
                    <a:pt x="5242" y="6818"/>
                    <a:pt x="4988" y="7373"/>
                  </a:cubicBezTo>
                  <a:cubicBezTo>
                    <a:pt x="4851" y="7687"/>
                    <a:pt x="4686" y="7987"/>
                    <a:pt x="4525" y="8291"/>
                  </a:cubicBezTo>
                  <a:cubicBezTo>
                    <a:pt x="4337" y="8657"/>
                    <a:pt x="4157" y="9027"/>
                    <a:pt x="3962" y="9390"/>
                  </a:cubicBezTo>
                  <a:cubicBezTo>
                    <a:pt x="3780" y="9753"/>
                    <a:pt x="3599" y="10118"/>
                    <a:pt x="3358" y="10446"/>
                  </a:cubicBezTo>
                  <a:cubicBezTo>
                    <a:pt x="3282" y="10553"/>
                    <a:pt x="3207" y="10659"/>
                    <a:pt x="3132" y="10766"/>
                  </a:cubicBezTo>
                  <a:cubicBezTo>
                    <a:pt x="3008" y="10930"/>
                    <a:pt x="2855" y="11067"/>
                    <a:pt x="2709" y="11210"/>
                  </a:cubicBezTo>
                  <a:cubicBezTo>
                    <a:pt x="2578" y="11341"/>
                    <a:pt x="2435" y="11456"/>
                    <a:pt x="2276" y="11550"/>
                  </a:cubicBezTo>
                  <a:cubicBezTo>
                    <a:pt x="1986" y="11745"/>
                    <a:pt x="1661" y="11888"/>
                    <a:pt x="1312" y="11934"/>
                  </a:cubicBezTo>
                  <a:cubicBezTo>
                    <a:pt x="1233" y="11943"/>
                    <a:pt x="1160" y="11948"/>
                    <a:pt x="1092" y="11948"/>
                  </a:cubicBezTo>
                  <a:cubicBezTo>
                    <a:pt x="708" y="11948"/>
                    <a:pt x="475" y="11807"/>
                    <a:pt x="126" y="11561"/>
                  </a:cubicBezTo>
                  <a:cubicBezTo>
                    <a:pt x="115" y="11556"/>
                    <a:pt x="104" y="11553"/>
                    <a:pt x="92" y="11553"/>
                  </a:cubicBezTo>
                  <a:cubicBezTo>
                    <a:pt x="54" y="11553"/>
                    <a:pt x="18" y="11581"/>
                    <a:pt x="11" y="11620"/>
                  </a:cubicBezTo>
                  <a:cubicBezTo>
                    <a:pt x="1" y="11662"/>
                    <a:pt x="24" y="11707"/>
                    <a:pt x="63" y="11723"/>
                  </a:cubicBezTo>
                  <a:cubicBezTo>
                    <a:pt x="110" y="11755"/>
                    <a:pt x="157" y="11790"/>
                    <a:pt x="204" y="11824"/>
                  </a:cubicBezTo>
                  <a:cubicBezTo>
                    <a:pt x="445" y="12005"/>
                    <a:pt x="737" y="12121"/>
                    <a:pt x="1042" y="12124"/>
                  </a:cubicBezTo>
                  <a:lnTo>
                    <a:pt x="1041" y="12124"/>
                  </a:lnTo>
                  <a:cubicBezTo>
                    <a:pt x="1062" y="12125"/>
                    <a:pt x="1083" y="12125"/>
                    <a:pt x="1104" y="12125"/>
                  </a:cubicBezTo>
                  <a:cubicBezTo>
                    <a:pt x="1550" y="12125"/>
                    <a:pt x="1980" y="11952"/>
                    <a:pt x="2347" y="11707"/>
                  </a:cubicBezTo>
                  <a:cubicBezTo>
                    <a:pt x="2582" y="11579"/>
                    <a:pt x="2769" y="11389"/>
                    <a:pt x="2953" y="11200"/>
                  </a:cubicBezTo>
                  <a:cubicBezTo>
                    <a:pt x="3146" y="11022"/>
                    <a:pt x="3298" y="10808"/>
                    <a:pt x="3443" y="10593"/>
                  </a:cubicBezTo>
                  <a:cubicBezTo>
                    <a:pt x="3780" y="10138"/>
                    <a:pt x="4024" y="9624"/>
                    <a:pt x="4299" y="9131"/>
                  </a:cubicBezTo>
                  <a:cubicBezTo>
                    <a:pt x="4642" y="8450"/>
                    <a:pt x="5017" y="7784"/>
                    <a:pt x="5293" y="7074"/>
                  </a:cubicBezTo>
                  <a:cubicBezTo>
                    <a:pt x="5472" y="6637"/>
                    <a:pt x="5601" y="6184"/>
                    <a:pt x="5747" y="5735"/>
                  </a:cubicBezTo>
                  <a:cubicBezTo>
                    <a:pt x="5866" y="5379"/>
                    <a:pt x="5999" y="5028"/>
                    <a:pt x="6092" y="4663"/>
                  </a:cubicBezTo>
                  <a:cubicBezTo>
                    <a:pt x="6298" y="3879"/>
                    <a:pt x="6351" y="3059"/>
                    <a:pt x="6323" y="2250"/>
                  </a:cubicBezTo>
                  <a:cubicBezTo>
                    <a:pt x="6295" y="1820"/>
                    <a:pt x="6223" y="1380"/>
                    <a:pt x="6012" y="996"/>
                  </a:cubicBezTo>
                  <a:cubicBezTo>
                    <a:pt x="5930" y="861"/>
                    <a:pt x="5881" y="702"/>
                    <a:pt x="5769" y="587"/>
                  </a:cubicBezTo>
                  <a:cubicBezTo>
                    <a:pt x="5629" y="450"/>
                    <a:pt x="5456" y="353"/>
                    <a:pt x="5291" y="250"/>
                  </a:cubicBezTo>
                  <a:cubicBezTo>
                    <a:pt x="5130" y="151"/>
                    <a:pt x="4953" y="83"/>
                    <a:pt x="4771" y="35"/>
                  </a:cubicBezTo>
                  <a:cubicBezTo>
                    <a:pt x="4665" y="10"/>
                    <a:pt x="4559" y="0"/>
                    <a:pt x="4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5628175" y="3565550"/>
              <a:ext cx="64275" cy="319550"/>
            </a:xfrm>
            <a:custGeom>
              <a:rect b="b" l="l" r="r" t="t"/>
              <a:pathLst>
                <a:path extrusionOk="0" h="12782" w="2571">
                  <a:moveTo>
                    <a:pt x="1" y="0"/>
                  </a:moveTo>
                  <a:cubicBezTo>
                    <a:pt x="31" y="159"/>
                    <a:pt x="61" y="317"/>
                    <a:pt x="91" y="475"/>
                  </a:cubicBezTo>
                  <a:cubicBezTo>
                    <a:pt x="170" y="890"/>
                    <a:pt x="246" y="1305"/>
                    <a:pt x="326" y="1720"/>
                  </a:cubicBezTo>
                  <a:cubicBezTo>
                    <a:pt x="405" y="2129"/>
                    <a:pt x="486" y="2537"/>
                    <a:pt x="563" y="2946"/>
                  </a:cubicBezTo>
                  <a:cubicBezTo>
                    <a:pt x="639" y="3350"/>
                    <a:pt x="711" y="3756"/>
                    <a:pt x="782" y="4162"/>
                  </a:cubicBezTo>
                  <a:cubicBezTo>
                    <a:pt x="863" y="4610"/>
                    <a:pt x="945" y="5058"/>
                    <a:pt x="1031" y="5506"/>
                  </a:cubicBezTo>
                  <a:cubicBezTo>
                    <a:pt x="1116" y="5951"/>
                    <a:pt x="1206" y="6396"/>
                    <a:pt x="1287" y="6840"/>
                  </a:cubicBezTo>
                  <a:cubicBezTo>
                    <a:pt x="1368" y="7285"/>
                    <a:pt x="1448" y="7729"/>
                    <a:pt x="1528" y="8173"/>
                  </a:cubicBezTo>
                  <a:cubicBezTo>
                    <a:pt x="1612" y="8621"/>
                    <a:pt x="1698" y="9068"/>
                    <a:pt x="1789" y="9513"/>
                  </a:cubicBezTo>
                  <a:cubicBezTo>
                    <a:pt x="1878" y="9957"/>
                    <a:pt x="1966" y="10400"/>
                    <a:pt x="2049" y="10845"/>
                  </a:cubicBezTo>
                  <a:cubicBezTo>
                    <a:pt x="2130" y="11278"/>
                    <a:pt x="2209" y="11711"/>
                    <a:pt x="2286" y="12144"/>
                  </a:cubicBezTo>
                  <a:cubicBezTo>
                    <a:pt x="2324" y="12357"/>
                    <a:pt x="2363" y="12569"/>
                    <a:pt x="2403" y="12782"/>
                  </a:cubicBezTo>
                  <a:cubicBezTo>
                    <a:pt x="2458" y="12778"/>
                    <a:pt x="2515" y="12775"/>
                    <a:pt x="2570" y="12771"/>
                  </a:cubicBezTo>
                  <a:cubicBezTo>
                    <a:pt x="2540" y="12611"/>
                    <a:pt x="2509" y="12449"/>
                    <a:pt x="2478" y="12288"/>
                  </a:cubicBezTo>
                  <a:lnTo>
                    <a:pt x="2478" y="12290"/>
                  </a:lnTo>
                  <a:cubicBezTo>
                    <a:pt x="2401" y="11896"/>
                    <a:pt x="2323" y="11503"/>
                    <a:pt x="2248" y="11111"/>
                  </a:cubicBezTo>
                  <a:cubicBezTo>
                    <a:pt x="2171" y="10713"/>
                    <a:pt x="2099" y="10315"/>
                    <a:pt x="2028" y="9918"/>
                  </a:cubicBezTo>
                  <a:cubicBezTo>
                    <a:pt x="1949" y="9468"/>
                    <a:pt x="1871" y="9019"/>
                    <a:pt x="1788" y="8571"/>
                  </a:cubicBezTo>
                  <a:cubicBezTo>
                    <a:pt x="1705" y="8123"/>
                    <a:pt x="1619" y="7676"/>
                    <a:pt x="1531" y="7229"/>
                  </a:cubicBezTo>
                  <a:cubicBezTo>
                    <a:pt x="1487" y="7009"/>
                    <a:pt x="1445" y="6787"/>
                    <a:pt x="1404" y="6565"/>
                  </a:cubicBezTo>
                  <a:cubicBezTo>
                    <a:pt x="1362" y="6345"/>
                    <a:pt x="1323" y="6123"/>
                    <a:pt x="1283" y="5901"/>
                  </a:cubicBezTo>
                  <a:cubicBezTo>
                    <a:pt x="1201" y="5452"/>
                    <a:pt x="1117" y="5004"/>
                    <a:pt x="1031" y="4556"/>
                  </a:cubicBezTo>
                  <a:cubicBezTo>
                    <a:pt x="944" y="4109"/>
                    <a:pt x="853" y="3663"/>
                    <a:pt x="767" y="3215"/>
                  </a:cubicBezTo>
                  <a:cubicBezTo>
                    <a:pt x="683" y="2771"/>
                    <a:pt x="602" y="2324"/>
                    <a:pt x="522" y="1878"/>
                  </a:cubicBezTo>
                  <a:cubicBezTo>
                    <a:pt x="440" y="1426"/>
                    <a:pt x="353" y="977"/>
                    <a:pt x="270" y="527"/>
                  </a:cubicBezTo>
                  <a:cubicBezTo>
                    <a:pt x="237" y="355"/>
                    <a:pt x="206" y="183"/>
                    <a:pt x="174" y="12"/>
                  </a:cubicBezTo>
                  <a:cubicBezTo>
                    <a:pt x="116" y="8"/>
                    <a:pt x="58" y="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5821775" y="3535625"/>
              <a:ext cx="23275" cy="339700"/>
            </a:xfrm>
            <a:custGeom>
              <a:rect b="b" l="l" r="r" t="t"/>
              <a:pathLst>
                <a:path extrusionOk="0" h="13588" w="931">
                  <a:moveTo>
                    <a:pt x="165" y="1"/>
                  </a:moveTo>
                  <a:cubicBezTo>
                    <a:pt x="110" y="18"/>
                    <a:pt x="55" y="36"/>
                    <a:pt x="1" y="53"/>
                  </a:cubicBezTo>
                  <a:cubicBezTo>
                    <a:pt x="10" y="209"/>
                    <a:pt x="19" y="365"/>
                    <a:pt x="27" y="521"/>
                  </a:cubicBezTo>
                  <a:cubicBezTo>
                    <a:pt x="50" y="929"/>
                    <a:pt x="76" y="1338"/>
                    <a:pt x="100" y="1747"/>
                  </a:cubicBezTo>
                  <a:cubicBezTo>
                    <a:pt x="127" y="2162"/>
                    <a:pt x="151" y="2577"/>
                    <a:pt x="172" y="2992"/>
                  </a:cubicBezTo>
                  <a:cubicBezTo>
                    <a:pt x="182" y="3199"/>
                    <a:pt x="191" y="3404"/>
                    <a:pt x="202" y="3610"/>
                  </a:cubicBezTo>
                  <a:cubicBezTo>
                    <a:pt x="212" y="3806"/>
                    <a:pt x="222" y="4002"/>
                    <a:pt x="232" y="4199"/>
                  </a:cubicBezTo>
                  <a:cubicBezTo>
                    <a:pt x="237" y="4328"/>
                    <a:pt x="242" y="4458"/>
                    <a:pt x="249" y="4588"/>
                  </a:cubicBezTo>
                  <a:cubicBezTo>
                    <a:pt x="257" y="4710"/>
                    <a:pt x="264" y="4833"/>
                    <a:pt x="271" y="4956"/>
                  </a:cubicBezTo>
                  <a:cubicBezTo>
                    <a:pt x="285" y="5210"/>
                    <a:pt x="301" y="5464"/>
                    <a:pt x="317" y="5717"/>
                  </a:cubicBezTo>
                  <a:cubicBezTo>
                    <a:pt x="332" y="5971"/>
                    <a:pt x="349" y="6224"/>
                    <a:pt x="362" y="6478"/>
                  </a:cubicBezTo>
                  <a:cubicBezTo>
                    <a:pt x="375" y="6729"/>
                    <a:pt x="388" y="6979"/>
                    <a:pt x="399" y="7230"/>
                  </a:cubicBezTo>
                  <a:cubicBezTo>
                    <a:pt x="424" y="7736"/>
                    <a:pt x="452" y="8242"/>
                    <a:pt x="483" y="8747"/>
                  </a:cubicBezTo>
                  <a:cubicBezTo>
                    <a:pt x="513" y="9246"/>
                    <a:pt x="548" y="9744"/>
                    <a:pt x="580" y="10243"/>
                  </a:cubicBezTo>
                  <a:cubicBezTo>
                    <a:pt x="613" y="10744"/>
                    <a:pt x="639" y="11246"/>
                    <a:pt x="664" y="11749"/>
                  </a:cubicBezTo>
                  <a:cubicBezTo>
                    <a:pt x="674" y="11989"/>
                    <a:pt x="685" y="12229"/>
                    <a:pt x="698" y="12469"/>
                  </a:cubicBezTo>
                  <a:cubicBezTo>
                    <a:pt x="712" y="12712"/>
                    <a:pt x="725" y="12954"/>
                    <a:pt x="737" y="13197"/>
                  </a:cubicBezTo>
                  <a:cubicBezTo>
                    <a:pt x="743" y="13327"/>
                    <a:pt x="750" y="13457"/>
                    <a:pt x="757" y="13587"/>
                  </a:cubicBezTo>
                  <a:cubicBezTo>
                    <a:pt x="815" y="13584"/>
                    <a:pt x="873" y="13580"/>
                    <a:pt x="930" y="13575"/>
                  </a:cubicBezTo>
                  <a:lnTo>
                    <a:pt x="929" y="13575"/>
                  </a:lnTo>
                  <a:cubicBezTo>
                    <a:pt x="908" y="13224"/>
                    <a:pt x="886" y="12872"/>
                    <a:pt x="866" y="12521"/>
                  </a:cubicBezTo>
                  <a:cubicBezTo>
                    <a:pt x="843" y="12119"/>
                    <a:pt x="815" y="11716"/>
                    <a:pt x="791" y="11314"/>
                  </a:cubicBezTo>
                  <a:cubicBezTo>
                    <a:pt x="759" y="10814"/>
                    <a:pt x="734" y="10313"/>
                    <a:pt x="711" y="9812"/>
                  </a:cubicBezTo>
                  <a:cubicBezTo>
                    <a:pt x="688" y="9313"/>
                    <a:pt x="665" y="8814"/>
                    <a:pt x="639" y="8317"/>
                  </a:cubicBezTo>
                  <a:cubicBezTo>
                    <a:pt x="613" y="7811"/>
                    <a:pt x="578" y="7305"/>
                    <a:pt x="547" y="6800"/>
                  </a:cubicBezTo>
                  <a:cubicBezTo>
                    <a:pt x="516" y="6295"/>
                    <a:pt x="490" y="5790"/>
                    <a:pt x="465" y="5285"/>
                  </a:cubicBezTo>
                  <a:cubicBezTo>
                    <a:pt x="452" y="5030"/>
                    <a:pt x="441" y="4775"/>
                    <a:pt x="423" y="4520"/>
                  </a:cubicBezTo>
                  <a:cubicBezTo>
                    <a:pt x="406" y="4273"/>
                    <a:pt x="391" y="4025"/>
                    <a:pt x="376" y="3778"/>
                  </a:cubicBezTo>
                  <a:cubicBezTo>
                    <a:pt x="360" y="3524"/>
                    <a:pt x="344" y="3270"/>
                    <a:pt x="327" y="3016"/>
                  </a:cubicBezTo>
                  <a:cubicBezTo>
                    <a:pt x="311" y="2760"/>
                    <a:pt x="297" y="2503"/>
                    <a:pt x="282" y="2246"/>
                  </a:cubicBezTo>
                  <a:cubicBezTo>
                    <a:pt x="269" y="1999"/>
                    <a:pt x="258" y="1750"/>
                    <a:pt x="245" y="1503"/>
                  </a:cubicBezTo>
                  <a:cubicBezTo>
                    <a:pt x="233" y="1255"/>
                    <a:pt x="220" y="1006"/>
                    <a:pt x="206" y="757"/>
                  </a:cubicBezTo>
                  <a:cubicBezTo>
                    <a:pt x="192" y="506"/>
                    <a:pt x="179" y="253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5687425" y="3870450"/>
              <a:ext cx="157625" cy="14650"/>
            </a:xfrm>
            <a:custGeom>
              <a:rect b="b" l="l" r="r" t="t"/>
              <a:pathLst>
                <a:path extrusionOk="0" h="586" w="6305">
                  <a:moveTo>
                    <a:pt x="6293" y="0"/>
                  </a:moveTo>
                  <a:cubicBezTo>
                    <a:pt x="6180" y="7"/>
                    <a:pt x="6066" y="14"/>
                    <a:pt x="5953" y="21"/>
                  </a:cubicBezTo>
                  <a:cubicBezTo>
                    <a:pt x="5386" y="55"/>
                    <a:pt x="4819" y="90"/>
                    <a:pt x="4253" y="132"/>
                  </a:cubicBezTo>
                  <a:cubicBezTo>
                    <a:pt x="3679" y="173"/>
                    <a:pt x="3106" y="217"/>
                    <a:pt x="2532" y="254"/>
                  </a:cubicBezTo>
                  <a:cubicBezTo>
                    <a:pt x="1957" y="292"/>
                    <a:pt x="1380" y="322"/>
                    <a:pt x="805" y="359"/>
                  </a:cubicBezTo>
                  <a:cubicBezTo>
                    <a:pt x="537" y="376"/>
                    <a:pt x="269" y="394"/>
                    <a:pt x="0" y="411"/>
                  </a:cubicBezTo>
                  <a:cubicBezTo>
                    <a:pt x="11" y="469"/>
                    <a:pt x="22" y="528"/>
                    <a:pt x="33" y="586"/>
                  </a:cubicBezTo>
                  <a:cubicBezTo>
                    <a:pt x="265" y="570"/>
                    <a:pt x="496" y="554"/>
                    <a:pt x="728" y="539"/>
                  </a:cubicBezTo>
                  <a:cubicBezTo>
                    <a:pt x="1303" y="502"/>
                    <a:pt x="1877" y="458"/>
                    <a:pt x="2452" y="422"/>
                  </a:cubicBezTo>
                  <a:cubicBezTo>
                    <a:pt x="3026" y="385"/>
                    <a:pt x="3601" y="353"/>
                    <a:pt x="4175" y="321"/>
                  </a:cubicBezTo>
                  <a:cubicBezTo>
                    <a:pt x="4744" y="289"/>
                    <a:pt x="5312" y="251"/>
                    <a:pt x="5880" y="211"/>
                  </a:cubicBezTo>
                  <a:cubicBezTo>
                    <a:pt x="6021" y="202"/>
                    <a:pt x="6162" y="192"/>
                    <a:pt x="6304" y="182"/>
                  </a:cubicBezTo>
                  <a:cubicBezTo>
                    <a:pt x="6300" y="121"/>
                    <a:pt x="6296" y="61"/>
                    <a:pt x="6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5924275" y="3479825"/>
              <a:ext cx="16925" cy="189475"/>
            </a:xfrm>
            <a:custGeom>
              <a:rect b="b" l="l" r="r" t="t"/>
              <a:pathLst>
                <a:path extrusionOk="0" h="7579" w="677">
                  <a:moveTo>
                    <a:pt x="677" y="1"/>
                  </a:moveTo>
                  <a:cubicBezTo>
                    <a:pt x="618" y="45"/>
                    <a:pt x="559" y="87"/>
                    <a:pt x="499" y="130"/>
                  </a:cubicBezTo>
                  <a:cubicBezTo>
                    <a:pt x="496" y="195"/>
                    <a:pt x="491" y="259"/>
                    <a:pt x="486" y="324"/>
                  </a:cubicBezTo>
                  <a:cubicBezTo>
                    <a:pt x="471" y="556"/>
                    <a:pt x="456" y="789"/>
                    <a:pt x="440" y="1022"/>
                  </a:cubicBezTo>
                  <a:cubicBezTo>
                    <a:pt x="422" y="1311"/>
                    <a:pt x="401" y="1602"/>
                    <a:pt x="382" y="1892"/>
                  </a:cubicBezTo>
                  <a:cubicBezTo>
                    <a:pt x="365" y="2179"/>
                    <a:pt x="348" y="2464"/>
                    <a:pt x="329" y="2750"/>
                  </a:cubicBezTo>
                  <a:cubicBezTo>
                    <a:pt x="293" y="3325"/>
                    <a:pt x="248" y="3899"/>
                    <a:pt x="205" y="4473"/>
                  </a:cubicBezTo>
                  <a:cubicBezTo>
                    <a:pt x="161" y="5041"/>
                    <a:pt x="121" y="5611"/>
                    <a:pt x="84" y="6180"/>
                  </a:cubicBezTo>
                  <a:cubicBezTo>
                    <a:pt x="67" y="6462"/>
                    <a:pt x="49" y="6745"/>
                    <a:pt x="30" y="7026"/>
                  </a:cubicBezTo>
                  <a:cubicBezTo>
                    <a:pt x="23" y="7147"/>
                    <a:pt x="15" y="7266"/>
                    <a:pt x="7" y="7386"/>
                  </a:cubicBezTo>
                  <a:cubicBezTo>
                    <a:pt x="5" y="7419"/>
                    <a:pt x="0" y="7454"/>
                    <a:pt x="0" y="7487"/>
                  </a:cubicBezTo>
                  <a:lnTo>
                    <a:pt x="0" y="7492"/>
                  </a:lnTo>
                  <a:lnTo>
                    <a:pt x="0" y="7493"/>
                  </a:lnTo>
                  <a:cubicBezTo>
                    <a:pt x="0" y="7538"/>
                    <a:pt x="39" y="7578"/>
                    <a:pt x="84" y="7578"/>
                  </a:cubicBezTo>
                  <a:lnTo>
                    <a:pt x="88" y="7578"/>
                  </a:lnTo>
                  <a:cubicBezTo>
                    <a:pt x="131" y="7576"/>
                    <a:pt x="160" y="7543"/>
                    <a:pt x="165" y="7505"/>
                  </a:cubicBezTo>
                  <a:cubicBezTo>
                    <a:pt x="166" y="7503"/>
                    <a:pt x="166" y="7499"/>
                    <a:pt x="168" y="7494"/>
                  </a:cubicBezTo>
                  <a:cubicBezTo>
                    <a:pt x="169" y="7479"/>
                    <a:pt x="170" y="7460"/>
                    <a:pt x="171" y="7441"/>
                  </a:cubicBezTo>
                  <a:cubicBezTo>
                    <a:pt x="177" y="7351"/>
                    <a:pt x="184" y="7262"/>
                    <a:pt x="190" y="7173"/>
                  </a:cubicBezTo>
                  <a:cubicBezTo>
                    <a:pt x="205" y="6951"/>
                    <a:pt x="221" y="6730"/>
                    <a:pt x="237" y="6508"/>
                  </a:cubicBezTo>
                  <a:cubicBezTo>
                    <a:pt x="278" y="5939"/>
                    <a:pt x="320" y="5369"/>
                    <a:pt x="354" y="4799"/>
                  </a:cubicBezTo>
                  <a:cubicBezTo>
                    <a:pt x="388" y="4224"/>
                    <a:pt x="422" y="3649"/>
                    <a:pt x="460" y="3075"/>
                  </a:cubicBezTo>
                  <a:cubicBezTo>
                    <a:pt x="499" y="2501"/>
                    <a:pt x="544" y="1927"/>
                    <a:pt x="583" y="1353"/>
                  </a:cubicBezTo>
                  <a:cubicBezTo>
                    <a:pt x="603" y="1062"/>
                    <a:pt x="624" y="772"/>
                    <a:pt x="643" y="481"/>
                  </a:cubicBezTo>
                  <a:cubicBezTo>
                    <a:pt x="654" y="337"/>
                    <a:pt x="664" y="192"/>
                    <a:pt x="673" y="49"/>
                  </a:cubicBezTo>
                  <a:cubicBezTo>
                    <a:pt x="675" y="33"/>
                    <a:pt x="676" y="17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5922100" y="3666725"/>
              <a:ext cx="74825" cy="90725"/>
            </a:xfrm>
            <a:custGeom>
              <a:rect b="b" l="l" r="r" t="t"/>
              <a:pathLst>
                <a:path extrusionOk="0" h="3629" w="2993">
                  <a:moveTo>
                    <a:pt x="109" y="0"/>
                  </a:moveTo>
                  <a:cubicBezTo>
                    <a:pt x="38" y="0"/>
                    <a:pt x="1" y="102"/>
                    <a:pt x="56" y="152"/>
                  </a:cubicBezTo>
                  <a:cubicBezTo>
                    <a:pt x="78" y="169"/>
                    <a:pt x="101" y="186"/>
                    <a:pt x="122" y="204"/>
                  </a:cubicBezTo>
                  <a:cubicBezTo>
                    <a:pt x="570" y="566"/>
                    <a:pt x="957" y="1015"/>
                    <a:pt x="1322" y="1462"/>
                  </a:cubicBezTo>
                  <a:cubicBezTo>
                    <a:pt x="1550" y="1760"/>
                    <a:pt x="1758" y="2073"/>
                    <a:pt x="1978" y="2379"/>
                  </a:cubicBezTo>
                  <a:cubicBezTo>
                    <a:pt x="2230" y="2734"/>
                    <a:pt x="2505" y="3077"/>
                    <a:pt x="2750" y="3439"/>
                  </a:cubicBezTo>
                  <a:cubicBezTo>
                    <a:pt x="2790" y="3501"/>
                    <a:pt x="2830" y="3565"/>
                    <a:pt x="2868" y="3628"/>
                  </a:cubicBezTo>
                  <a:cubicBezTo>
                    <a:pt x="2909" y="3595"/>
                    <a:pt x="2950" y="3562"/>
                    <a:pt x="2993" y="3529"/>
                  </a:cubicBezTo>
                  <a:cubicBezTo>
                    <a:pt x="2958" y="3473"/>
                    <a:pt x="2923" y="3419"/>
                    <a:pt x="2887" y="3365"/>
                  </a:cubicBezTo>
                  <a:cubicBezTo>
                    <a:pt x="2618" y="2973"/>
                    <a:pt x="2324" y="2600"/>
                    <a:pt x="2054" y="2210"/>
                  </a:cubicBezTo>
                  <a:cubicBezTo>
                    <a:pt x="1913" y="2003"/>
                    <a:pt x="1774" y="1794"/>
                    <a:pt x="1626" y="1592"/>
                  </a:cubicBezTo>
                  <a:cubicBezTo>
                    <a:pt x="1409" y="1286"/>
                    <a:pt x="1163" y="1001"/>
                    <a:pt x="911" y="724"/>
                  </a:cubicBezTo>
                  <a:cubicBezTo>
                    <a:pt x="743" y="539"/>
                    <a:pt x="573" y="355"/>
                    <a:pt x="380" y="195"/>
                  </a:cubicBezTo>
                  <a:cubicBezTo>
                    <a:pt x="298" y="131"/>
                    <a:pt x="225" y="47"/>
                    <a:pt x="130" y="3"/>
                  </a:cubicBezTo>
                  <a:cubicBezTo>
                    <a:pt x="123" y="1"/>
                    <a:pt x="116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5832550" y="3731775"/>
              <a:ext cx="80825" cy="101600"/>
            </a:xfrm>
            <a:custGeom>
              <a:rect b="b" l="l" r="r" t="t"/>
              <a:pathLst>
                <a:path extrusionOk="0" h="4064" w="3233">
                  <a:moveTo>
                    <a:pt x="0" y="1"/>
                  </a:moveTo>
                  <a:lnTo>
                    <a:pt x="0" y="1"/>
                  </a:lnTo>
                  <a:cubicBezTo>
                    <a:pt x="5" y="96"/>
                    <a:pt x="11" y="193"/>
                    <a:pt x="17" y="289"/>
                  </a:cubicBezTo>
                  <a:cubicBezTo>
                    <a:pt x="140" y="441"/>
                    <a:pt x="265" y="592"/>
                    <a:pt x="388" y="743"/>
                  </a:cubicBezTo>
                  <a:cubicBezTo>
                    <a:pt x="749" y="1184"/>
                    <a:pt x="1115" y="1621"/>
                    <a:pt x="1476" y="2061"/>
                  </a:cubicBezTo>
                  <a:cubicBezTo>
                    <a:pt x="1835" y="2498"/>
                    <a:pt x="2190" y="2941"/>
                    <a:pt x="2546" y="3382"/>
                  </a:cubicBezTo>
                  <a:cubicBezTo>
                    <a:pt x="2718" y="3594"/>
                    <a:pt x="2890" y="3807"/>
                    <a:pt x="3063" y="4019"/>
                  </a:cubicBezTo>
                  <a:cubicBezTo>
                    <a:pt x="3076" y="4034"/>
                    <a:pt x="3087" y="4048"/>
                    <a:pt x="3100" y="4063"/>
                  </a:cubicBezTo>
                  <a:cubicBezTo>
                    <a:pt x="3144" y="4023"/>
                    <a:pt x="3189" y="3981"/>
                    <a:pt x="3233" y="3940"/>
                  </a:cubicBezTo>
                  <a:cubicBezTo>
                    <a:pt x="3034" y="3697"/>
                    <a:pt x="2834" y="3457"/>
                    <a:pt x="2634" y="3216"/>
                  </a:cubicBezTo>
                  <a:cubicBezTo>
                    <a:pt x="2455" y="3002"/>
                    <a:pt x="2278" y="2787"/>
                    <a:pt x="2100" y="2573"/>
                  </a:cubicBezTo>
                  <a:cubicBezTo>
                    <a:pt x="1915" y="2352"/>
                    <a:pt x="1733" y="2128"/>
                    <a:pt x="1549" y="1905"/>
                  </a:cubicBezTo>
                  <a:cubicBezTo>
                    <a:pt x="1370" y="1685"/>
                    <a:pt x="1191" y="1464"/>
                    <a:pt x="1013" y="1242"/>
                  </a:cubicBezTo>
                  <a:cubicBezTo>
                    <a:pt x="833" y="1020"/>
                    <a:pt x="653" y="800"/>
                    <a:pt x="473" y="579"/>
                  </a:cubicBezTo>
                  <a:cubicBezTo>
                    <a:pt x="314" y="386"/>
                    <a:pt x="157" y="19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5907250" y="3751300"/>
              <a:ext cx="89675" cy="82075"/>
            </a:xfrm>
            <a:custGeom>
              <a:rect b="b" l="l" r="r" t="t"/>
              <a:pathLst>
                <a:path extrusionOk="0" h="3283" w="3587">
                  <a:moveTo>
                    <a:pt x="3493" y="0"/>
                  </a:moveTo>
                  <a:cubicBezTo>
                    <a:pt x="3313" y="143"/>
                    <a:pt x="3137" y="292"/>
                    <a:pt x="2961" y="439"/>
                  </a:cubicBezTo>
                  <a:cubicBezTo>
                    <a:pt x="2138" y="1169"/>
                    <a:pt x="1346" y="1932"/>
                    <a:pt x="528" y="2667"/>
                  </a:cubicBezTo>
                  <a:cubicBezTo>
                    <a:pt x="349" y="2824"/>
                    <a:pt x="177" y="2988"/>
                    <a:pt x="1" y="3147"/>
                  </a:cubicBezTo>
                  <a:cubicBezTo>
                    <a:pt x="25" y="3177"/>
                    <a:pt x="51" y="3207"/>
                    <a:pt x="75" y="3238"/>
                  </a:cubicBezTo>
                  <a:lnTo>
                    <a:pt x="112" y="3282"/>
                  </a:lnTo>
                  <a:cubicBezTo>
                    <a:pt x="245" y="3160"/>
                    <a:pt x="374" y="3035"/>
                    <a:pt x="509" y="2914"/>
                  </a:cubicBezTo>
                  <a:cubicBezTo>
                    <a:pt x="1298" y="2210"/>
                    <a:pt x="2046" y="1463"/>
                    <a:pt x="2839" y="765"/>
                  </a:cubicBezTo>
                  <a:cubicBezTo>
                    <a:pt x="3085" y="552"/>
                    <a:pt x="3333" y="346"/>
                    <a:pt x="3587" y="146"/>
                  </a:cubicBezTo>
                  <a:cubicBezTo>
                    <a:pt x="3555" y="97"/>
                    <a:pt x="3525" y="49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0"/>
            <p:cNvSpPr/>
            <p:nvPr/>
          </p:nvSpPr>
          <p:spPr>
            <a:xfrm>
              <a:off x="5684425" y="3873300"/>
              <a:ext cx="118825" cy="59075"/>
            </a:xfrm>
            <a:custGeom>
              <a:rect b="b" l="l" r="r" t="t"/>
              <a:pathLst>
                <a:path extrusionOk="0" h="2363" w="4753">
                  <a:moveTo>
                    <a:pt x="4612" y="0"/>
                  </a:moveTo>
                  <a:cubicBezTo>
                    <a:pt x="4556" y="5"/>
                    <a:pt x="4498" y="8"/>
                    <a:pt x="4440" y="13"/>
                  </a:cubicBezTo>
                  <a:cubicBezTo>
                    <a:pt x="4443" y="43"/>
                    <a:pt x="4445" y="74"/>
                    <a:pt x="4446" y="104"/>
                  </a:cubicBezTo>
                  <a:cubicBezTo>
                    <a:pt x="4473" y="548"/>
                    <a:pt x="4493" y="990"/>
                    <a:pt x="4529" y="1432"/>
                  </a:cubicBezTo>
                  <a:cubicBezTo>
                    <a:pt x="4543" y="1601"/>
                    <a:pt x="4559" y="1771"/>
                    <a:pt x="4574" y="1939"/>
                  </a:cubicBezTo>
                  <a:cubicBezTo>
                    <a:pt x="4575" y="1992"/>
                    <a:pt x="4596" y="2051"/>
                    <a:pt x="4574" y="2101"/>
                  </a:cubicBezTo>
                  <a:cubicBezTo>
                    <a:pt x="4198" y="2159"/>
                    <a:pt x="3818" y="2174"/>
                    <a:pt x="3437" y="2174"/>
                  </a:cubicBezTo>
                  <a:cubicBezTo>
                    <a:pt x="3078" y="2174"/>
                    <a:pt x="2718" y="2161"/>
                    <a:pt x="2361" y="2157"/>
                  </a:cubicBezTo>
                  <a:cubicBezTo>
                    <a:pt x="1949" y="2161"/>
                    <a:pt x="1538" y="2155"/>
                    <a:pt x="1128" y="2173"/>
                  </a:cubicBezTo>
                  <a:cubicBezTo>
                    <a:pt x="1126" y="2172"/>
                    <a:pt x="1124" y="2172"/>
                    <a:pt x="1122" y="2172"/>
                  </a:cubicBezTo>
                  <a:cubicBezTo>
                    <a:pt x="940" y="2172"/>
                    <a:pt x="754" y="2203"/>
                    <a:pt x="571" y="2203"/>
                  </a:cubicBezTo>
                  <a:cubicBezTo>
                    <a:pt x="477" y="2203"/>
                    <a:pt x="383" y="2195"/>
                    <a:pt x="291" y="2170"/>
                  </a:cubicBezTo>
                  <a:cubicBezTo>
                    <a:pt x="1817" y="1431"/>
                    <a:pt x="2056" y="1802"/>
                    <a:pt x="1842" y="190"/>
                  </a:cubicBezTo>
                  <a:lnTo>
                    <a:pt x="1842" y="190"/>
                  </a:lnTo>
                  <a:cubicBezTo>
                    <a:pt x="1786" y="193"/>
                    <a:pt x="1728" y="197"/>
                    <a:pt x="1671" y="200"/>
                  </a:cubicBezTo>
                  <a:cubicBezTo>
                    <a:pt x="1695" y="378"/>
                    <a:pt x="1720" y="555"/>
                    <a:pt x="1732" y="735"/>
                  </a:cubicBezTo>
                  <a:cubicBezTo>
                    <a:pt x="1744" y="981"/>
                    <a:pt x="1788" y="1311"/>
                    <a:pt x="1522" y="1438"/>
                  </a:cubicBezTo>
                  <a:cubicBezTo>
                    <a:pt x="1113" y="1656"/>
                    <a:pt x="664" y="1786"/>
                    <a:pt x="253" y="1999"/>
                  </a:cubicBezTo>
                  <a:cubicBezTo>
                    <a:pt x="0" y="2109"/>
                    <a:pt x="110" y="2327"/>
                    <a:pt x="344" y="2349"/>
                  </a:cubicBezTo>
                  <a:cubicBezTo>
                    <a:pt x="411" y="2358"/>
                    <a:pt x="478" y="2361"/>
                    <a:pt x="545" y="2361"/>
                  </a:cubicBezTo>
                  <a:cubicBezTo>
                    <a:pt x="678" y="2361"/>
                    <a:pt x="811" y="2349"/>
                    <a:pt x="944" y="2343"/>
                  </a:cubicBezTo>
                  <a:cubicBezTo>
                    <a:pt x="1096" y="2336"/>
                    <a:pt x="1248" y="2333"/>
                    <a:pt x="1401" y="2333"/>
                  </a:cubicBezTo>
                  <a:cubicBezTo>
                    <a:pt x="1518" y="2333"/>
                    <a:pt x="1635" y="2334"/>
                    <a:pt x="1752" y="2336"/>
                  </a:cubicBezTo>
                  <a:cubicBezTo>
                    <a:pt x="2261" y="2342"/>
                    <a:pt x="2769" y="2356"/>
                    <a:pt x="3282" y="2362"/>
                  </a:cubicBezTo>
                  <a:cubicBezTo>
                    <a:pt x="3303" y="2362"/>
                    <a:pt x="3324" y="2362"/>
                    <a:pt x="3345" y="2362"/>
                  </a:cubicBezTo>
                  <a:cubicBezTo>
                    <a:pt x="3650" y="2362"/>
                    <a:pt x="3954" y="2339"/>
                    <a:pt x="4259" y="2316"/>
                  </a:cubicBezTo>
                  <a:cubicBezTo>
                    <a:pt x="4331" y="2310"/>
                    <a:pt x="4402" y="2305"/>
                    <a:pt x="4473" y="2296"/>
                  </a:cubicBezTo>
                  <a:cubicBezTo>
                    <a:pt x="4554" y="2287"/>
                    <a:pt x="4654" y="2282"/>
                    <a:pt x="4705" y="2208"/>
                  </a:cubicBezTo>
                  <a:cubicBezTo>
                    <a:pt x="4734" y="2164"/>
                    <a:pt x="4752" y="2114"/>
                    <a:pt x="4749" y="2062"/>
                  </a:cubicBezTo>
                  <a:cubicBezTo>
                    <a:pt x="4706" y="1375"/>
                    <a:pt x="4668" y="686"/>
                    <a:pt x="4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0"/>
            <p:cNvSpPr/>
            <p:nvPr/>
          </p:nvSpPr>
          <p:spPr>
            <a:xfrm>
              <a:off x="5905575" y="3815925"/>
              <a:ext cx="95800" cy="88450"/>
            </a:xfrm>
            <a:custGeom>
              <a:rect b="b" l="l" r="r" t="t"/>
              <a:pathLst>
                <a:path extrusionOk="0" h="3538" w="3832">
                  <a:moveTo>
                    <a:pt x="685" y="1"/>
                  </a:moveTo>
                  <a:cubicBezTo>
                    <a:pt x="655" y="27"/>
                    <a:pt x="625" y="55"/>
                    <a:pt x="595" y="82"/>
                  </a:cubicBezTo>
                  <a:cubicBezTo>
                    <a:pt x="582" y="93"/>
                    <a:pt x="569" y="104"/>
                    <a:pt x="556" y="115"/>
                  </a:cubicBezTo>
                  <a:cubicBezTo>
                    <a:pt x="569" y="131"/>
                    <a:pt x="583" y="149"/>
                    <a:pt x="596" y="165"/>
                  </a:cubicBezTo>
                  <a:cubicBezTo>
                    <a:pt x="772" y="399"/>
                    <a:pt x="943" y="642"/>
                    <a:pt x="1089" y="899"/>
                  </a:cubicBezTo>
                  <a:cubicBezTo>
                    <a:pt x="1105" y="974"/>
                    <a:pt x="1073" y="1050"/>
                    <a:pt x="1058" y="1123"/>
                  </a:cubicBezTo>
                  <a:cubicBezTo>
                    <a:pt x="1028" y="1232"/>
                    <a:pt x="995" y="1338"/>
                    <a:pt x="959" y="1444"/>
                  </a:cubicBezTo>
                  <a:cubicBezTo>
                    <a:pt x="888" y="1653"/>
                    <a:pt x="809" y="1861"/>
                    <a:pt x="707" y="2057"/>
                  </a:cubicBezTo>
                  <a:cubicBezTo>
                    <a:pt x="596" y="2263"/>
                    <a:pt x="471" y="2460"/>
                    <a:pt x="366" y="2668"/>
                  </a:cubicBezTo>
                  <a:cubicBezTo>
                    <a:pt x="276" y="2840"/>
                    <a:pt x="194" y="3017"/>
                    <a:pt x="119" y="3195"/>
                  </a:cubicBezTo>
                  <a:cubicBezTo>
                    <a:pt x="47" y="3342"/>
                    <a:pt x="1" y="3521"/>
                    <a:pt x="224" y="3538"/>
                  </a:cubicBezTo>
                  <a:cubicBezTo>
                    <a:pt x="679" y="3503"/>
                    <a:pt x="1013" y="3030"/>
                    <a:pt x="1337" y="2750"/>
                  </a:cubicBezTo>
                  <a:cubicBezTo>
                    <a:pt x="1759" y="2388"/>
                    <a:pt x="2142" y="1988"/>
                    <a:pt x="2520" y="1582"/>
                  </a:cubicBezTo>
                  <a:cubicBezTo>
                    <a:pt x="2934" y="1166"/>
                    <a:pt x="3331" y="725"/>
                    <a:pt x="3762" y="317"/>
                  </a:cubicBezTo>
                  <a:cubicBezTo>
                    <a:pt x="3831" y="254"/>
                    <a:pt x="3775" y="149"/>
                    <a:pt x="3702" y="149"/>
                  </a:cubicBezTo>
                  <a:cubicBezTo>
                    <a:pt x="3683" y="149"/>
                    <a:pt x="3663" y="156"/>
                    <a:pt x="3644" y="172"/>
                  </a:cubicBezTo>
                  <a:cubicBezTo>
                    <a:pt x="3288" y="508"/>
                    <a:pt x="2964" y="877"/>
                    <a:pt x="2626" y="1231"/>
                  </a:cubicBezTo>
                  <a:cubicBezTo>
                    <a:pt x="2382" y="1474"/>
                    <a:pt x="2141" y="1730"/>
                    <a:pt x="1902" y="1979"/>
                  </a:cubicBezTo>
                  <a:cubicBezTo>
                    <a:pt x="1700" y="2181"/>
                    <a:pt x="1470" y="2377"/>
                    <a:pt x="1259" y="2571"/>
                  </a:cubicBezTo>
                  <a:cubicBezTo>
                    <a:pt x="971" y="2812"/>
                    <a:pt x="593" y="3347"/>
                    <a:pt x="212" y="3375"/>
                  </a:cubicBezTo>
                  <a:cubicBezTo>
                    <a:pt x="380" y="2911"/>
                    <a:pt x="651" y="2496"/>
                    <a:pt x="888" y="2066"/>
                  </a:cubicBezTo>
                  <a:cubicBezTo>
                    <a:pt x="981" y="1881"/>
                    <a:pt x="1054" y="1687"/>
                    <a:pt x="1119" y="1490"/>
                  </a:cubicBezTo>
                  <a:cubicBezTo>
                    <a:pt x="1173" y="1306"/>
                    <a:pt x="1250" y="1122"/>
                    <a:pt x="1260" y="929"/>
                  </a:cubicBezTo>
                  <a:cubicBezTo>
                    <a:pt x="1261" y="810"/>
                    <a:pt x="1177" y="717"/>
                    <a:pt x="1119" y="619"/>
                  </a:cubicBezTo>
                  <a:cubicBezTo>
                    <a:pt x="983" y="407"/>
                    <a:pt x="843" y="197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0"/>
            <p:cNvSpPr/>
            <p:nvPr/>
          </p:nvSpPr>
          <p:spPr>
            <a:xfrm>
              <a:off x="5964475" y="3774600"/>
              <a:ext cx="36075" cy="48425"/>
            </a:xfrm>
            <a:custGeom>
              <a:rect b="b" l="l" r="r" t="t"/>
              <a:pathLst>
                <a:path extrusionOk="0" h="1937" w="1443">
                  <a:moveTo>
                    <a:pt x="125" y="0"/>
                  </a:moveTo>
                  <a:cubicBezTo>
                    <a:pt x="84" y="38"/>
                    <a:pt x="42" y="76"/>
                    <a:pt x="1" y="114"/>
                  </a:cubicBezTo>
                  <a:cubicBezTo>
                    <a:pt x="157" y="357"/>
                    <a:pt x="331" y="589"/>
                    <a:pt x="487" y="833"/>
                  </a:cubicBezTo>
                  <a:cubicBezTo>
                    <a:pt x="733" y="1206"/>
                    <a:pt x="970" y="1590"/>
                    <a:pt x="1283" y="1914"/>
                  </a:cubicBezTo>
                  <a:cubicBezTo>
                    <a:pt x="1299" y="1930"/>
                    <a:pt x="1318" y="1937"/>
                    <a:pt x="1336" y="1937"/>
                  </a:cubicBezTo>
                  <a:cubicBezTo>
                    <a:pt x="1392" y="1937"/>
                    <a:pt x="1443" y="1868"/>
                    <a:pt x="1410" y="1807"/>
                  </a:cubicBezTo>
                  <a:cubicBezTo>
                    <a:pt x="1279" y="1649"/>
                    <a:pt x="1137" y="1493"/>
                    <a:pt x="1019" y="1322"/>
                  </a:cubicBezTo>
                  <a:cubicBezTo>
                    <a:pt x="833" y="1060"/>
                    <a:pt x="664" y="788"/>
                    <a:pt x="482" y="522"/>
                  </a:cubicBezTo>
                  <a:cubicBezTo>
                    <a:pt x="362" y="350"/>
                    <a:pt x="239" y="178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5582450" y="2898975"/>
              <a:ext cx="113175" cy="6525"/>
            </a:xfrm>
            <a:custGeom>
              <a:rect b="b" l="l" r="r" t="t"/>
              <a:pathLst>
                <a:path extrusionOk="0" h="261" w="4527">
                  <a:moveTo>
                    <a:pt x="4493" y="0"/>
                  </a:moveTo>
                  <a:cubicBezTo>
                    <a:pt x="4080" y="10"/>
                    <a:pt x="3667" y="17"/>
                    <a:pt x="3255" y="24"/>
                  </a:cubicBezTo>
                  <a:cubicBezTo>
                    <a:pt x="2980" y="27"/>
                    <a:pt x="2705" y="30"/>
                    <a:pt x="2430" y="35"/>
                  </a:cubicBezTo>
                  <a:cubicBezTo>
                    <a:pt x="2155" y="41"/>
                    <a:pt x="1881" y="47"/>
                    <a:pt x="1606" y="52"/>
                  </a:cubicBezTo>
                  <a:cubicBezTo>
                    <a:pt x="1333" y="58"/>
                    <a:pt x="1061" y="63"/>
                    <a:pt x="787" y="69"/>
                  </a:cubicBezTo>
                  <a:cubicBezTo>
                    <a:pt x="653" y="71"/>
                    <a:pt x="519" y="73"/>
                    <a:pt x="385" y="77"/>
                  </a:cubicBezTo>
                  <a:cubicBezTo>
                    <a:pt x="315" y="78"/>
                    <a:pt x="244" y="80"/>
                    <a:pt x="173" y="81"/>
                  </a:cubicBezTo>
                  <a:cubicBezTo>
                    <a:pt x="143" y="82"/>
                    <a:pt x="111" y="82"/>
                    <a:pt x="80" y="85"/>
                  </a:cubicBezTo>
                  <a:cubicBezTo>
                    <a:pt x="63" y="86"/>
                    <a:pt x="43" y="93"/>
                    <a:pt x="31" y="106"/>
                  </a:cubicBezTo>
                  <a:cubicBezTo>
                    <a:pt x="12" y="125"/>
                    <a:pt x="1" y="148"/>
                    <a:pt x="2" y="176"/>
                  </a:cubicBezTo>
                  <a:cubicBezTo>
                    <a:pt x="3" y="198"/>
                    <a:pt x="12" y="221"/>
                    <a:pt x="29" y="236"/>
                  </a:cubicBezTo>
                  <a:cubicBezTo>
                    <a:pt x="37" y="244"/>
                    <a:pt x="46" y="250"/>
                    <a:pt x="56" y="254"/>
                  </a:cubicBezTo>
                  <a:cubicBezTo>
                    <a:pt x="71" y="260"/>
                    <a:pt x="86" y="259"/>
                    <a:pt x="102" y="260"/>
                  </a:cubicBezTo>
                  <a:lnTo>
                    <a:pt x="125" y="260"/>
                  </a:lnTo>
                  <a:cubicBezTo>
                    <a:pt x="160" y="260"/>
                    <a:pt x="195" y="259"/>
                    <a:pt x="229" y="258"/>
                  </a:cubicBezTo>
                  <a:cubicBezTo>
                    <a:pt x="311" y="257"/>
                    <a:pt x="392" y="254"/>
                    <a:pt x="474" y="253"/>
                  </a:cubicBezTo>
                  <a:cubicBezTo>
                    <a:pt x="641" y="250"/>
                    <a:pt x="809" y="246"/>
                    <a:pt x="976" y="242"/>
                  </a:cubicBezTo>
                  <a:cubicBezTo>
                    <a:pt x="1309" y="234"/>
                    <a:pt x="1641" y="227"/>
                    <a:pt x="1974" y="220"/>
                  </a:cubicBezTo>
                  <a:cubicBezTo>
                    <a:pt x="2247" y="214"/>
                    <a:pt x="2520" y="209"/>
                    <a:pt x="2793" y="201"/>
                  </a:cubicBezTo>
                  <a:cubicBezTo>
                    <a:pt x="3070" y="193"/>
                    <a:pt x="3346" y="186"/>
                    <a:pt x="3623" y="179"/>
                  </a:cubicBezTo>
                  <a:cubicBezTo>
                    <a:pt x="3923" y="171"/>
                    <a:pt x="4226" y="167"/>
                    <a:pt x="4526" y="160"/>
                  </a:cubicBezTo>
                  <a:cubicBezTo>
                    <a:pt x="4517" y="107"/>
                    <a:pt x="4506" y="52"/>
                    <a:pt x="4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5667950" y="2898975"/>
              <a:ext cx="29900" cy="105650"/>
            </a:xfrm>
            <a:custGeom>
              <a:rect b="b" l="l" r="r" t="t"/>
              <a:pathLst>
                <a:path extrusionOk="0" h="4226" w="1196">
                  <a:moveTo>
                    <a:pt x="1073" y="0"/>
                  </a:moveTo>
                  <a:cubicBezTo>
                    <a:pt x="1015" y="2"/>
                    <a:pt x="957" y="3"/>
                    <a:pt x="899" y="4"/>
                  </a:cubicBezTo>
                  <a:cubicBezTo>
                    <a:pt x="933" y="123"/>
                    <a:pt x="950" y="250"/>
                    <a:pt x="968" y="375"/>
                  </a:cubicBezTo>
                  <a:cubicBezTo>
                    <a:pt x="1048" y="1077"/>
                    <a:pt x="1001" y="1795"/>
                    <a:pt x="804" y="2475"/>
                  </a:cubicBezTo>
                  <a:cubicBezTo>
                    <a:pt x="681" y="2893"/>
                    <a:pt x="569" y="3320"/>
                    <a:pt x="356" y="3703"/>
                  </a:cubicBezTo>
                  <a:cubicBezTo>
                    <a:pt x="279" y="3827"/>
                    <a:pt x="188" y="3941"/>
                    <a:pt x="90" y="4048"/>
                  </a:cubicBezTo>
                  <a:cubicBezTo>
                    <a:pt x="45" y="4086"/>
                    <a:pt x="1" y="4142"/>
                    <a:pt x="45" y="4198"/>
                  </a:cubicBezTo>
                  <a:cubicBezTo>
                    <a:pt x="60" y="4216"/>
                    <a:pt x="82" y="4226"/>
                    <a:pt x="104" y="4226"/>
                  </a:cubicBezTo>
                  <a:cubicBezTo>
                    <a:pt x="121" y="4226"/>
                    <a:pt x="139" y="4220"/>
                    <a:pt x="152" y="4207"/>
                  </a:cubicBezTo>
                  <a:cubicBezTo>
                    <a:pt x="232" y="4131"/>
                    <a:pt x="302" y="4046"/>
                    <a:pt x="368" y="3958"/>
                  </a:cubicBezTo>
                  <a:cubicBezTo>
                    <a:pt x="614" y="3633"/>
                    <a:pt x="731" y="3235"/>
                    <a:pt x="859" y="2854"/>
                  </a:cubicBezTo>
                  <a:cubicBezTo>
                    <a:pt x="958" y="2533"/>
                    <a:pt x="1055" y="2210"/>
                    <a:pt x="1106" y="1877"/>
                  </a:cubicBezTo>
                  <a:cubicBezTo>
                    <a:pt x="1195" y="1312"/>
                    <a:pt x="1192" y="731"/>
                    <a:pt x="1107" y="167"/>
                  </a:cubicBezTo>
                  <a:lnTo>
                    <a:pt x="1107" y="166"/>
                  </a:lnTo>
                  <a:cubicBezTo>
                    <a:pt x="1098" y="110"/>
                    <a:pt x="1086" y="55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5669325" y="2981100"/>
              <a:ext cx="136400" cy="34300"/>
            </a:xfrm>
            <a:custGeom>
              <a:rect b="b" l="l" r="r" t="t"/>
              <a:pathLst>
                <a:path extrusionOk="0" h="1372" w="5456">
                  <a:moveTo>
                    <a:pt x="5364" y="1"/>
                  </a:moveTo>
                  <a:cubicBezTo>
                    <a:pt x="5327" y="1"/>
                    <a:pt x="5292" y="31"/>
                    <a:pt x="5272" y="65"/>
                  </a:cubicBezTo>
                  <a:cubicBezTo>
                    <a:pt x="5237" y="112"/>
                    <a:pt x="5199" y="154"/>
                    <a:pt x="5160" y="196"/>
                  </a:cubicBezTo>
                  <a:cubicBezTo>
                    <a:pt x="5080" y="277"/>
                    <a:pt x="4997" y="352"/>
                    <a:pt x="4910" y="425"/>
                  </a:cubicBezTo>
                  <a:cubicBezTo>
                    <a:pt x="4614" y="673"/>
                    <a:pt x="4249" y="813"/>
                    <a:pt x="3878" y="908"/>
                  </a:cubicBezTo>
                  <a:cubicBezTo>
                    <a:pt x="3499" y="1010"/>
                    <a:pt x="3116" y="1100"/>
                    <a:pt x="2727" y="1148"/>
                  </a:cubicBezTo>
                  <a:cubicBezTo>
                    <a:pt x="2412" y="1183"/>
                    <a:pt x="2095" y="1196"/>
                    <a:pt x="1780" y="1196"/>
                  </a:cubicBezTo>
                  <a:cubicBezTo>
                    <a:pt x="1727" y="1196"/>
                    <a:pt x="1674" y="1196"/>
                    <a:pt x="1622" y="1195"/>
                  </a:cubicBezTo>
                  <a:cubicBezTo>
                    <a:pt x="1259" y="1188"/>
                    <a:pt x="894" y="1146"/>
                    <a:pt x="544" y="1052"/>
                  </a:cubicBezTo>
                  <a:cubicBezTo>
                    <a:pt x="399" y="1005"/>
                    <a:pt x="268" y="925"/>
                    <a:pt x="134" y="855"/>
                  </a:cubicBezTo>
                  <a:cubicBezTo>
                    <a:pt x="121" y="848"/>
                    <a:pt x="106" y="844"/>
                    <a:pt x="91" y="844"/>
                  </a:cubicBezTo>
                  <a:cubicBezTo>
                    <a:pt x="48" y="844"/>
                    <a:pt x="7" y="876"/>
                    <a:pt x="5" y="923"/>
                  </a:cubicBezTo>
                  <a:cubicBezTo>
                    <a:pt x="0" y="967"/>
                    <a:pt x="31" y="1005"/>
                    <a:pt x="73" y="1018"/>
                  </a:cubicBezTo>
                  <a:cubicBezTo>
                    <a:pt x="209" y="1097"/>
                    <a:pt x="348" y="1175"/>
                    <a:pt x="499" y="1224"/>
                  </a:cubicBezTo>
                  <a:cubicBezTo>
                    <a:pt x="775" y="1300"/>
                    <a:pt x="1062" y="1339"/>
                    <a:pt x="1347" y="1360"/>
                  </a:cubicBezTo>
                  <a:cubicBezTo>
                    <a:pt x="1501" y="1368"/>
                    <a:pt x="1657" y="1372"/>
                    <a:pt x="1813" y="1372"/>
                  </a:cubicBezTo>
                  <a:cubicBezTo>
                    <a:pt x="2387" y="1372"/>
                    <a:pt x="2961" y="1315"/>
                    <a:pt x="3517" y="1167"/>
                  </a:cubicBezTo>
                  <a:cubicBezTo>
                    <a:pt x="3954" y="1052"/>
                    <a:pt x="4409" y="957"/>
                    <a:pt x="4796" y="711"/>
                  </a:cubicBezTo>
                  <a:cubicBezTo>
                    <a:pt x="5003" y="579"/>
                    <a:pt x="5199" y="421"/>
                    <a:pt x="5358" y="233"/>
                  </a:cubicBezTo>
                  <a:cubicBezTo>
                    <a:pt x="5384" y="198"/>
                    <a:pt x="5410" y="164"/>
                    <a:pt x="5437" y="130"/>
                  </a:cubicBezTo>
                  <a:cubicBezTo>
                    <a:pt x="5455" y="92"/>
                    <a:pt x="5443" y="42"/>
                    <a:pt x="5409" y="17"/>
                  </a:cubicBezTo>
                  <a:cubicBezTo>
                    <a:pt x="5394" y="6"/>
                    <a:pt x="5379" y="1"/>
                    <a:pt x="5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5582300" y="2815475"/>
              <a:ext cx="153975" cy="90200"/>
            </a:xfrm>
            <a:custGeom>
              <a:rect b="b" l="l" r="r" t="t"/>
              <a:pathLst>
                <a:path extrusionOk="0" h="3608" w="6159">
                  <a:moveTo>
                    <a:pt x="3815" y="1"/>
                  </a:moveTo>
                  <a:cubicBezTo>
                    <a:pt x="3720" y="1"/>
                    <a:pt x="3624" y="5"/>
                    <a:pt x="3529" y="13"/>
                  </a:cubicBezTo>
                  <a:cubicBezTo>
                    <a:pt x="2723" y="131"/>
                    <a:pt x="1974" y="537"/>
                    <a:pt x="1390" y="1099"/>
                  </a:cubicBezTo>
                  <a:cubicBezTo>
                    <a:pt x="1146" y="1340"/>
                    <a:pt x="896" y="1583"/>
                    <a:pt x="698" y="1866"/>
                  </a:cubicBezTo>
                  <a:cubicBezTo>
                    <a:pt x="507" y="2146"/>
                    <a:pt x="369" y="2462"/>
                    <a:pt x="246" y="2777"/>
                  </a:cubicBezTo>
                  <a:cubicBezTo>
                    <a:pt x="170" y="2972"/>
                    <a:pt x="107" y="3172"/>
                    <a:pt x="54" y="3374"/>
                  </a:cubicBezTo>
                  <a:cubicBezTo>
                    <a:pt x="40" y="3437"/>
                    <a:pt x="1" y="3543"/>
                    <a:pt x="41" y="3597"/>
                  </a:cubicBezTo>
                  <a:cubicBezTo>
                    <a:pt x="47" y="3598"/>
                    <a:pt x="53" y="3598"/>
                    <a:pt x="58" y="3599"/>
                  </a:cubicBezTo>
                  <a:cubicBezTo>
                    <a:pt x="78" y="3601"/>
                    <a:pt x="98" y="3604"/>
                    <a:pt x="117" y="3607"/>
                  </a:cubicBezTo>
                  <a:cubicBezTo>
                    <a:pt x="132" y="3606"/>
                    <a:pt x="146" y="3605"/>
                    <a:pt x="161" y="3605"/>
                  </a:cubicBezTo>
                  <a:cubicBezTo>
                    <a:pt x="173" y="3593"/>
                    <a:pt x="181" y="3578"/>
                    <a:pt x="184" y="3562"/>
                  </a:cubicBezTo>
                  <a:cubicBezTo>
                    <a:pt x="199" y="3485"/>
                    <a:pt x="219" y="3410"/>
                    <a:pt x="240" y="3334"/>
                  </a:cubicBezTo>
                  <a:cubicBezTo>
                    <a:pt x="353" y="2934"/>
                    <a:pt x="513" y="2527"/>
                    <a:pt x="713" y="2159"/>
                  </a:cubicBezTo>
                  <a:cubicBezTo>
                    <a:pt x="880" y="1851"/>
                    <a:pt x="1131" y="1604"/>
                    <a:pt x="1373" y="1354"/>
                  </a:cubicBezTo>
                  <a:cubicBezTo>
                    <a:pt x="1645" y="1061"/>
                    <a:pt x="1959" y="809"/>
                    <a:pt x="2306" y="608"/>
                  </a:cubicBezTo>
                  <a:cubicBezTo>
                    <a:pt x="2693" y="384"/>
                    <a:pt x="3122" y="241"/>
                    <a:pt x="3564" y="183"/>
                  </a:cubicBezTo>
                  <a:cubicBezTo>
                    <a:pt x="3616" y="180"/>
                    <a:pt x="3667" y="179"/>
                    <a:pt x="3719" y="179"/>
                  </a:cubicBezTo>
                  <a:cubicBezTo>
                    <a:pt x="3983" y="179"/>
                    <a:pt x="4246" y="214"/>
                    <a:pt x="4506" y="257"/>
                  </a:cubicBezTo>
                  <a:cubicBezTo>
                    <a:pt x="5207" y="374"/>
                    <a:pt x="5625" y="486"/>
                    <a:pt x="5998" y="1147"/>
                  </a:cubicBezTo>
                  <a:cubicBezTo>
                    <a:pt x="6012" y="1173"/>
                    <a:pt x="6039" y="1187"/>
                    <a:pt x="6067" y="1187"/>
                  </a:cubicBezTo>
                  <a:cubicBezTo>
                    <a:pt x="6082" y="1187"/>
                    <a:pt x="6097" y="1182"/>
                    <a:pt x="6111" y="1173"/>
                  </a:cubicBezTo>
                  <a:cubicBezTo>
                    <a:pt x="6150" y="1146"/>
                    <a:pt x="6158" y="1092"/>
                    <a:pt x="6135" y="1053"/>
                  </a:cubicBezTo>
                  <a:cubicBezTo>
                    <a:pt x="6073" y="944"/>
                    <a:pt x="6008" y="838"/>
                    <a:pt x="5927" y="742"/>
                  </a:cubicBezTo>
                  <a:cubicBezTo>
                    <a:pt x="5737" y="501"/>
                    <a:pt x="5481" y="307"/>
                    <a:pt x="5185" y="218"/>
                  </a:cubicBezTo>
                  <a:cubicBezTo>
                    <a:pt x="4743" y="95"/>
                    <a:pt x="4278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5731400" y="2838175"/>
              <a:ext cx="76775" cy="149050"/>
            </a:xfrm>
            <a:custGeom>
              <a:rect b="b" l="l" r="r" t="t"/>
              <a:pathLst>
                <a:path extrusionOk="0" h="5962" w="3071">
                  <a:moveTo>
                    <a:pt x="866" y="1"/>
                  </a:moveTo>
                  <a:cubicBezTo>
                    <a:pt x="765" y="1"/>
                    <a:pt x="665" y="18"/>
                    <a:pt x="569" y="45"/>
                  </a:cubicBezTo>
                  <a:cubicBezTo>
                    <a:pt x="455" y="81"/>
                    <a:pt x="0" y="220"/>
                    <a:pt x="73" y="383"/>
                  </a:cubicBezTo>
                  <a:cubicBezTo>
                    <a:pt x="85" y="410"/>
                    <a:pt x="115" y="433"/>
                    <a:pt x="147" y="433"/>
                  </a:cubicBezTo>
                  <a:cubicBezTo>
                    <a:pt x="148" y="433"/>
                    <a:pt x="150" y="432"/>
                    <a:pt x="151" y="432"/>
                  </a:cubicBezTo>
                  <a:cubicBezTo>
                    <a:pt x="204" y="425"/>
                    <a:pt x="239" y="370"/>
                    <a:pt x="289" y="348"/>
                  </a:cubicBezTo>
                  <a:cubicBezTo>
                    <a:pt x="471" y="253"/>
                    <a:pt x="675" y="180"/>
                    <a:pt x="882" y="180"/>
                  </a:cubicBezTo>
                  <a:cubicBezTo>
                    <a:pt x="931" y="180"/>
                    <a:pt x="981" y="184"/>
                    <a:pt x="1031" y="193"/>
                  </a:cubicBezTo>
                  <a:cubicBezTo>
                    <a:pt x="1445" y="252"/>
                    <a:pt x="1751" y="565"/>
                    <a:pt x="1977" y="895"/>
                  </a:cubicBezTo>
                  <a:cubicBezTo>
                    <a:pt x="2606" y="1658"/>
                    <a:pt x="2751" y="2569"/>
                    <a:pt x="2828" y="3528"/>
                  </a:cubicBezTo>
                  <a:cubicBezTo>
                    <a:pt x="2881" y="4155"/>
                    <a:pt x="2890" y="4769"/>
                    <a:pt x="2863" y="5400"/>
                  </a:cubicBezTo>
                  <a:cubicBezTo>
                    <a:pt x="2857" y="5563"/>
                    <a:pt x="2851" y="5726"/>
                    <a:pt x="2840" y="5889"/>
                  </a:cubicBezTo>
                  <a:cubicBezTo>
                    <a:pt x="2837" y="5915"/>
                    <a:pt x="2848" y="5942"/>
                    <a:pt x="2866" y="5961"/>
                  </a:cubicBezTo>
                  <a:cubicBezTo>
                    <a:pt x="2895" y="5922"/>
                    <a:pt x="2924" y="5884"/>
                    <a:pt x="2954" y="5846"/>
                  </a:cubicBezTo>
                  <a:cubicBezTo>
                    <a:pt x="2975" y="5821"/>
                    <a:pt x="2996" y="5796"/>
                    <a:pt x="3017" y="5773"/>
                  </a:cubicBezTo>
                  <a:cubicBezTo>
                    <a:pt x="3029" y="5583"/>
                    <a:pt x="3036" y="5391"/>
                    <a:pt x="3043" y="5200"/>
                  </a:cubicBezTo>
                  <a:cubicBezTo>
                    <a:pt x="3071" y="4657"/>
                    <a:pt x="3054" y="4113"/>
                    <a:pt x="3000" y="3570"/>
                  </a:cubicBezTo>
                  <a:cubicBezTo>
                    <a:pt x="2900" y="2629"/>
                    <a:pt x="2768" y="1626"/>
                    <a:pt x="2161" y="863"/>
                  </a:cubicBezTo>
                  <a:cubicBezTo>
                    <a:pt x="1874" y="435"/>
                    <a:pt x="1484" y="32"/>
                    <a:pt x="939" y="4"/>
                  </a:cubicBezTo>
                  <a:cubicBezTo>
                    <a:pt x="915" y="2"/>
                    <a:pt x="890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5725625" y="3010475"/>
              <a:ext cx="7050" cy="13800"/>
            </a:xfrm>
            <a:custGeom>
              <a:rect b="b" l="l" r="r" t="t"/>
              <a:pathLst>
                <a:path extrusionOk="0" h="552" w="282">
                  <a:moveTo>
                    <a:pt x="169" y="0"/>
                  </a:moveTo>
                  <a:cubicBezTo>
                    <a:pt x="112" y="4"/>
                    <a:pt x="57" y="7"/>
                    <a:pt x="0" y="9"/>
                  </a:cubicBezTo>
                  <a:cubicBezTo>
                    <a:pt x="38" y="187"/>
                    <a:pt x="71" y="365"/>
                    <a:pt x="106" y="543"/>
                  </a:cubicBezTo>
                  <a:cubicBezTo>
                    <a:pt x="165" y="544"/>
                    <a:pt x="223" y="548"/>
                    <a:pt x="282" y="551"/>
                  </a:cubicBezTo>
                  <a:cubicBezTo>
                    <a:pt x="246" y="367"/>
                    <a:pt x="209" y="184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0"/>
            <p:cNvSpPr/>
            <p:nvPr/>
          </p:nvSpPr>
          <p:spPr>
            <a:xfrm>
              <a:off x="5713125" y="3909275"/>
              <a:ext cx="89325" cy="10525"/>
            </a:xfrm>
            <a:custGeom>
              <a:rect b="b" l="l" r="r" t="t"/>
              <a:pathLst>
                <a:path extrusionOk="0" h="421" w="3573">
                  <a:moveTo>
                    <a:pt x="3563" y="0"/>
                  </a:moveTo>
                  <a:cubicBezTo>
                    <a:pt x="3457" y="44"/>
                    <a:pt x="3349" y="83"/>
                    <a:pt x="3236" y="115"/>
                  </a:cubicBezTo>
                  <a:cubicBezTo>
                    <a:pt x="2873" y="205"/>
                    <a:pt x="2499" y="247"/>
                    <a:pt x="2125" y="247"/>
                  </a:cubicBezTo>
                  <a:cubicBezTo>
                    <a:pt x="1968" y="247"/>
                    <a:pt x="1812" y="240"/>
                    <a:pt x="1656" y="225"/>
                  </a:cubicBezTo>
                  <a:cubicBezTo>
                    <a:pt x="1195" y="176"/>
                    <a:pt x="729" y="139"/>
                    <a:pt x="274" y="50"/>
                  </a:cubicBezTo>
                  <a:cubicBezTo>
                    <a:pt x="184" y="95"/>
                    <a:pt x="92" y="135"/>
                    <a:pt x="0" y="175"/>
                  </a:cubicBezTo>
                  <a:cubicBezTo>
                    <a:pt x="256" y="246"/>
                    <a:pt x="528" y="268"/>
                    <a:pt x="791" y="306"/>
                  </a:cubicBezTo>
                  <a:cubicBezTo>
                    <a:pt x="1199" y="355"/>
                    <a:pt x="1608" y="411"/>
                    <a:pt x="2020" y="419"/>
                  </a:cubicBezTo>
                  <a:cubicBezTo>
                    <a:pt x="2051" y="420"/>
                    <a:pt x="2082" y="420"/>
                    <a:pt x="2113" y="420"/>
                  </a:cubicBezTo>
                  <a:cubicBezTo>
                    <a:pt x="2487" y="420"/>
                    <a:pt x="2862" y="370"/>
                    <a:pt x="3227" y="283"/>
                  </a:cubicBezTo>
                  <a:cubicBezTo>
                    <a:pt x="3344" y="252"/>
                    <a:pt x="3460" y="213"/>
                    <a:pt x="3573" y="168"/>
                  </a:cubicBezTo>
                  <a:cubicBezTo>
                    <a:pt x="3569" y="112"/>
                    <a:pt x="3566" y="57"/>
                    <a:pt x="3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0"/>
            <p:cNvSpPr/>
            <p:nvPr/>
          </p:nvSpPr>
          <p:spPr>
            <a:xfrm>
              <a:off x="5923800" y="3802600"/>
              <a:ext cx="65050" cy="63675"/>
            </a:xfrm>
            <a:custGeom>
              <a:rect b="b" l="l" r="r" t="t"/>
              <a:pathLst>
                <a:path extrusionOk="0" h="2547" w="2602">
                  <a:moveTo>
                    <a:pt x="2508" y="0"/>
                  </a:moveTo>
                  <a:cubicBezTo>
                    <a:pt x="2467" y="56"/>
                    <a:pt x="2427" y="110"/>
                    <a:pt x="2388" y="164"/>
                  </a:cubicBezTo>
                  <a:cubicBezTo>
                    <a:pt x="1998" y="720"/>
                    <a:pt x="1570" y="1256"/>
                    <a:pt x="1048" y="1692"/>
                  </a:cubicBezTo>
                  <a:cubicBezTo>
                    <a:pt x="812" y="1873"/>
                    <a:pt x="551" y="2041"/>
                    <a:pt x="295" y="2196"/>
                  </a:cubicBezTo>
                  <a:cubicBezTo>
                    <a:pt x="235" y="2231"/>
                    <a:pt x="175" y="2266"/>
                    <a:pt x="113" y="2297"/>
                  </a:cubicBezTo>
                  <a:cubicBezTo>
                    <a:pt x="78" y="2381"/>
                    <a:pt x="41" y="2465"/>
                    <a:pt x="1" y="2547"/>
                  </a:cubicBezTo>
                  <a:cubicBezTo>
                    <a:pt x="273" y="2441"/>
                    <a:pt x="542" y="2244"/>
                    <a:pt x="767" y="2103"/>
                  </a:cubicBezTo>
                  <a:cubicBezTo>
                    <a:pt x="1047" y="1921"/>
                    <a:pt x="1312" y="1715"/>
                    <a:pt x="1539" y="1468"/>
                  </a:cubicBezTo>
                  <a:cubicBezTo>
                    <a:pt x="1772" y="1228"/>
                    <a:pt x="1997" y="977"/>
                    <a:pt x="2194" y="706"/>
                  </a:cubicBezTo>
                  <a:cubicBezTo>
                    <a:pt x="2325" y="513"/>
                    <a:pt x="2466" y="327"/>
                    <a:pt x="2601" y="138"/>
                  </a:cubicBezTo>
                  <a:cubicBezTo>
                    <a:pt x="2570" y="93"/>
                    <a:pt x="2539" y="46"/>
                    <a:pt x="2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0"/>
            <p:cNvSpPr/>
            <p:nvPr/>
          </p:nvSpPr>
          <p:spPr>
            <a:xfrm>
              <a:off x="5616775" y="2930200"/>
              <a:ext cx="4250" cy="4400"/>
            </a:xfrm>
            <a:custGeom>
              <a:rect b="b" l="l" r="r" t="t"/>
              <a:pathLst>
                <a:path extrusionOk="0" h="176" w="170">
                  <a:moveTo>
                    <a:pt x="80" y="1"/>
                  </a:moveTo>
                  <a:cubicBezTo>
                    <a:pt x="34" y="1"/>
                    <a:pt x="1" y="48"/>
                    <a:pt x="3" y="92"/>
                  </a:cubicBezTo>
                  <a:cubicBezTo>
                    <a:pt x="5" y="139"/>
                    <a:pt x="42" y="175"/>
                    <a:pt x="88" y="175"/>
                  </a:cubicBezTo>
                  <a:cubicBezTo>
                    <a:pt x="136" y="175"/>
                    <a:pt x="169" y="128"/>
                    <a:pt x="167" y="84"/>
                  </a:cubicBezTo>
                  <a:cubicBezTo>
                    <a:pt x="165" y="38"/>
                    <a:pt x="128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5612750" y="2914475"/>
              <a:ext cx="14325" cy="10650"/>
            </a:xfrm>
            <a:custGeom>
              <a:rect b="b" l="l" r="r" t="t"/>
              <a:pathLst>
                <a:path extrusionOk="0" h="426" w="573">
                  <a:moveTo>
                    <a:pt x="264" y="181"/>
                  </a:moveTo>
                  <a:cubicBezTo>
                    <a:pt x="265" y="181"/>
                    <a:pt x="266" y="182"/>
                    <a:pt x="268" y="182"/>
                  </a:cubicBezTo>
                  <a:lnTo>
                    <a:pt x="268" y="182"/>
                  </a:lnTo>
                  <a:cubicBezTo>
                    <a:pt x="266" y="182"/>
                    <a:pt x="265" y="181"/>
                    <a:pt x="264" y="181"/>
                  </a:cubicBezTo>
                  <a:close/>
                  <a:moveTo>
                    <a:pt x="270" y="183"/>
                  </a:moveTo>
                  <a:lnTo>
                    <a:pt x="270" y="183"/>
                  </a:lnTo>
                  <a:cubicBezTo>
                    <a:pt x="270" y="183"/>
                    <a:pt x="270" y="183"/>
                    <a:pt x="271" y="183"/>
                  </a:cubicBezTo>
                  <a:lnTo>
                    <a:pt x="271" y="183"/>
                  </a:lnTo>
                  <a:cubicBezTo>
                    <a:pt x="270" y="183"/>
                    <a:pt x="270" y="183"/>
                    <a:pt x="270" y="183"/>
                  </a:cubicBezTo>
                  <a:cubicBezTo>
                    <a:pt x="270" y="183"/>
                    <a:pt x="270" y="183"/>
                    <a:pt x="270" y="183"/>
                  </a:cubicBezTo>
                  <a:close/>
                  <a:moveTo>
                    <a:pt x="271" y="183"/>
                  </a:moveTo>
                  <a:cubicBezTo>
                    <a:pt x="272" y="183"/>
                    <a:pt x="273" y="184"/>
                    <a:pt x="275" y="184"/>
                  </a:cubicBezTo>
                  <a:cubicBezTo>
                    <a:pt x="273" y="184"/>
                    <a:pt x="272" y="183"/>
                    <a:pt x="271" y="183"/>
                  </a:cubicBezTo>
                  <a:close/>
                  <a:moveTo>
                    <a:pt x="258" y="0"/>
                  </a:moveTo>
                  <a:cubicBezTo>
                    <a:pt x="106" y="0"/>
                    <a:pt x="1" y="202"/>
                    <a:pt x="56" y="369"/>
                  </a:cubicBezTo>
                  <a:cubicBezTo>
                    <a:pt x="71" y="396"/>
                    <a:pt x="98" y="408"/>
                    <a:pt x="125" y="408"/>
                  </a:cubicBezTo>
                  <a:cubicBezTo>
                    <a:pt x="159" y="408"/>
                    <a:pt x="192" y="389"/>
                    <a:pt x="203" y="353"/>
                  </a:cubicBezTo>
                  <a:cubicBezTo>
                    <a:pt x="214" y="312"/>
                    <a:pt x="200" y="182"/>
                    <a:pt x="259" y="182"/>
                  </a:cubicBezTo>
                  <a:cubicBezTo>
                    <a:pt x="262" y="182"/>
                    <a:pt x="266" y="182"/>
                    <a:pt x="269" y="183"/>
                  </a:cubicBezTo>
                  <a:lnTo>
                    <a:pt x="269" y="183"/>
                  </a:lnTo>
                  <a:cubicBezTo>
                    <a:pt x="344" y="217"/>
                    <a:pt x="367" y="308"/>
                    <a:pt x="402" y="375"/>
                  </a:cubicBezTo>
                  <a:cubicBezTo>
                    <a:pt x="416" y="407"/>
                    <a:pt x="447" y="426"/>
                    <a:pt x="480" y="426"/>
                  </a:cubicBezTo>
                  <a:cubicBezTo>
                    <a:pt x="492" y="426"/>
                    <a:pt x="504" y="423"/>
                    <a:pt x="515" y="417"/>
                  </a:cubicBezTo>
                  <a:cubicBezTo>
                    <a:pt x="558" y="395"/>
                    <a:pt x="573" y="341"/>
                    <a:pt x="554" y="298"/>
                  </a:cubicBezTo>
                  <a:cubicBezTo>
                    <a:pt x="516" y="215"/>
                    <a:pt x="479" y="126"/>
                    <a:pt x="409" y="65"/>
                  </a:cubicBezTo>
                  <a:cubicBezTo>
                    <a:pt x="356" y="20"/>
                    <a:pt x="30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5615200" y="2973575"/>
              <a:ext cx="18700" cy="13350"/>
            </a:xfrm>
            <a:custGeom>
              <a:rect b="b" l="l" r="r" t="t"/>
              <a:pathLst>
                <a:path extrusionOk="0" h="534" w="748">
                  <a:moveTo>
                    <a:pt x="620" y="0"/>
                  </a:moveTo>
                  <a:cubicBezTo>
                    <a:pt x="552" y="0"/>
                    <a:pt x="537" y="79"/>
                    <a:pt x="524" y="137"/>
                  </a:cubicBezTo>
                  <a:cubicBezTo>
                    <a:pt x="505" y="200"/>
                    <a:pt x="486" y="268"/>
                    <a:pt x="441" y="318"/>
                  </a:cubicBezTo>
                  <a:cubicBezTo>
                    <a:pt x="407" y="344"/>
                    <a:pt x="372" y="356"/>
                    <a:pt x="337" y="356"/>
                  </a:cubicBezTo>
                  <a:cubicBezTo>
                    <a:pt x="275" y="356"/>
                    <a:pt x="217" y="318"/>
                    <a:pt x="180" y="256"/>
                  </a:cubicBezTo>
                  <a:cubicBezTo>
                    <a:pt x="169" y="221"/>
                    <a:pt x="138" y="192"/>
                    <a:pt x="100" y="192"/>
                  </a:cubicBezTo>
                  <a:cubicBezTo>
                    <a:pt x="99" y="192"/>
                    <a:pt x="97" y="192"/>
                    <a:pt x="96" y="192"/>
                  </a:cubicBezTo>
                  <a:cubicBezTo>
                    <a:pt x="62" y="193"/>
                    <a:pt x="32" y="218"/>
                    <a:pt x="22" y="249"/>
                  </a:cubicBezTo>
                  <a:cubicBezTo>
                    <a:pt x="0" y="334"/>
                    <a:pt x="77" y="406"/>
                    <a:pt x="133" y="460"/>
                  </a:cubicBezTo>
                  <a:cubicBezTo>
                    <a:pt x="188" y="511"/>
                    <a:pt x="259" y="534"/>
                    <a:pt x="332" y="534"/>
                  </a:cubicBezTo>
                  <a:cubicBezTo>
                    <a:pt x="400" y="534"/>
                    <a:pt x="469" y="514"/>
                    <a:pt x="525" y="476"/>
                  </a:cubicBezTo>
                  <a:cubicBezTo>
                    <a:pt x="604" y="417"/>
                    <a:pt x="646" y="321"/>
                    <a:pt x="673" y="230"/>
                  </a:cubicBezTo>
                  <a:cubicBezTo>
                    <a:pt x="695" y="155"/>
                    <a:pt x="747" y="34"/>
                    <a:pt x="641" y="3"/>
                  </a:cubicBezTo>
                  <a:cubicBezTo>
                    <a:pt x="633" y="1"/>
                    <a:pt x="626" y="0"/>
                    <a:pt x="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0"/>
            <p:cNvSpPr/>
            <p:nvPr/>
          </p:nvSpPr>
          <p:spPr>
            <a:xfrm>
              <a:off x="5629425" y="2939850"/>
              <a:ext cx="44425" cy="33800"/>
            </a:xfrm>
            <a:custGeom>
              <a:rect b="b" l="l" r="r" t="t"/>
              <a:pathLst>
                <a:path extrusionOk="0" h="1352" w="1777">
                  <a:moveTo>
                    <a:pt x="920" y="1"/>
                  </a:moveTo>
                  <a:cubicBezTo>
                    <a:pt x="713" y="1"/>
                    <a:pt x="495" y="78"/>
                    <a:pt x="362" y="242"/>
                  </a:cubicBezTo>
                  <a:cubicBezTo>
                    <a:pt x="0" y="676"/>
                    <a:pt x="246" y="1319"/>
                    <a:pt x="825" y="1349"/>
                  </a:cubicBezTo>
                  <a:cubicBezTo>
                    <a:pt x="842" y="1351"/>
                    <a:pt x="860" y="1351"/>
                    <a:pt x="877" y="1351"/>
                  </a:cubicBezTo>
                  <a:cubicBezTo>
                    <a:pt x="1404" y="1351"/>
                    <a:pt x="1777" y="710"/>
                    <a:pt x="1433" y="271"/>
                  </a:cubicBezTo>
                  <a:cubicBezTo>
                    <a:pt x="1335" y="105"/>
                    <a:pt x="1144" y="27"/>
                    <a:pt x="960" y="2"/>
                  </a:cubicBezTo>
                  <a:cubicBezTo>
                    <a:pt x="947" y="1"/>
                    <a:pt x="934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2" name="Google Shape;1162;p10"/>
          <p:cNvSpPr txBox="1"/>
          <p:nvPr/>
        </p:nvSpPr>
        <p:spPr>
          <a:xfrm>
            <a:off x="920750" y="508000"/>
            <a:ext cx="665100" cy="53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andlee"/>
              <a:buNone/>
            </a:pPr>
            <a:r>
              <a:rPr b="1" i="0" lang="zh-TW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3" name="Google Shape;1163;p10"/>
          <p:cNvGrpSpPr/>
          <p:nvPr/>
        </p:nvGrpSpPr>
        <p:grpSpPr>
          <a:xfrm>
            <a:off x="4451675" y="1185581"/>
            <a:ext cx="2850900" cy="1257513"/>
            <a:chOff x="500425" y="1452518"/>
            <a:chExt cx="2850900" cy="1257513"/>
          </a:xfrm>
        </p:grpSpPr>
        <p:sp>
          <p:nvSpPr>
            <p:cNvPr id="1164" name="Google Shape;1164;p10"/>
            <p:cNvSpPr/>
            <p:nvPr/>
          </p:nvSpPr>
          <p:spPr>
            <a:xfrm>
              <a:off x="745553" y="1452518"/>
              <a:ext cx="2248269" cy="1257513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rgbClr val="7F9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0"/>
            <p:cNvSpPr txBox="1"/>
            <p:nvPr/>
          </p:nvSpPr>
          <p:spPr>
            <a:xfrm>
              <a:off x="500425" y="1818925"/>
              <a:ext cx="2850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安心五寶</a:t>
              </a:r>
              <a:endParaRPr/>
            </a:p>
          </p:txBody>
        </p:sp>
      </p:grpSp>
      <p:pic>
        <p:nvPicPr>
          <p:cNvPr id="1166" name="Google Shape;11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75" y="1301125"/>
            <a:ext cx="5081126" cy="34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0"/>
          <p:cNvSpPr txBox="1"/>
          <p:nvPr/>
        </p:nvSpPr>
        <p:spPr>
          <a:xfrm>
            <a:off x="3911825" y="4726825"/>
            <a:ext cx="165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g32bd8415fed_1_630"/>
          <p:cNvGrpSpPr/>
          <p:nvPr/>
        </p:nvGrpSpPr>
        <p:grpSpPr>
          <a:xfrm rot="-1043475">
            <a:off x="-62693" y="1378817"/>
            <a:ext cx="1107067" cy="1029530"/>
            <a:chOff x="5600250" y="678525"/>
            <a:chExt cx="913575" cy="959250"/>
          </a:xfrm>
        </p:grpSpPr>
        <p:sp>
          <p:nvSpPr>
            <p:cNvPr id="1173" name="Google Shape;1173;g32bd8415fed_1_630"/>
            <p:cNvSpPr/>
            <p:nvPr/>
          </p:nvSpPr>
          <p:spPr>
            <a:xfrm>
              <a:off x="5600250" y="678525"/>
              <a:ext cx="913575" cy="959250"/>
            </a:xfrm>
            <a:custGeom>
              <a:rect b="b" l="l" r="r" t="t"/>
              <a:pathLst>
                <a:path extrusionOk="0" h="38370" w="36543">
                  <a:moveTo>
                    <a:pt x="10359" y="1"/>
                  </a:moveTo>
                  <a:cubicBezTo>
                    <a:pt x="10219" y="1"/>
                    <a:pt x="10078" y="3"/>
                    <a:pt x="9932" y="3"/>
                  </a:cubicBezTo>
                  <a:cubicBezTo>
                    <a:pt x="9272" y="19"/>
                    <a:pt x="8609" y="66"/>
                    <a:pt x="7959" y="195"/>
                  </a:cubicBezTo>
                  <a:cubicBezTo>
                    <a:pt x="6349" y="527"/>
                    <a:pt x="4882" y="1331"/>
                    <a:pt x="3549" y="2272"/>
                  </a:cubicBezTo>
                  <a:cubicBezTo>
                    <a:pt x="1766" y="3478"/>
                    <a:pt x="922" y="5538"/>
                    <a:pt x="369" y="7540"/>
                  </a:cubicBezTo>
                  <a:cubicBezTo>
                    <a:pt x="12" y="8747"/>
                    <a:pt x="1" y="10025"/>
                    <a:pt x="116" y="11270"/>
                  </a:cubicBezTo>
                  <a:cubicBezTo>
                    <a:pt x="258" y="13096"/>
                    <a:pt x="799" y="14856"/>
                    <a:pt x="1468" y="16552"/>
                  </a:cubicBezTo>
                  <a:cubicBezTo>
                    <a:pt x="2647" y="19643"/>
                    <a:pt x="4355" y="22510"/>
                    <a:pt x="6093" y="25306"/>
                  </a:cubicBezTo>
                  <a:cubicBezTo>
                    <a:pt x="7177" y="27068"/>
                    <a:pt x="8357" y="28769"/>
                    <a:pt x="9671" y="30367"/>
                  </a:cubicBezTo>
                  <a:cubicBezTo>
                    <a:pt x="10978" y="31954"/>
                    <a:pt x="12282" y="33549"/>
                    <a:pt x="13666" y="35071"/>
                  </a:cubicBezTo>
                  <a:cubicBezTo>
                    <a:pt x="14370" y="35833"/>
                    <a:pt x="15149" y="36520"/>
                    <a:pt x="15904" y="37230"/>
                  </a:cubicBezTo>
                  <a:cubicBezTo>
                    <a:pt x="16317" y="37598"/>
                    <a:pt x="16678" y="38019"/>
                    <a:pt x="17104" y="38370"/>
                  </a:cubicBezTo>
                  <a:cubicBezTo>
                    <a:pt x="19450" y="36135"/>
                    <a:pt x="22029" y="34151"/>
                    <a:pt x="24321" y="31861"/>
                  </a:cubicBezTo>
                  <a:cubicBezTo>
                    <a:pt x="26144" y="29960"/>
                    <a:pt x="27824" y="27925"/>
                    <a:pt x="29425" y="25838"/>
                  </a:cubicBezTo>
                  <a:cubicBezTo>
                    <a:pt x="31633" y="22880"/>
                    <a:pt x="33529" y="19658"/>
                    <a:pt x="34855" y="16212"/>
                  </a:cubicBezTo>
                  <a:cubicBezTo>
                    <a:pt x="35455" y="14612"/>
                    <a:pt x="35807" y="12936"/>
                    <a:pt x="36117" y="11260"/>
                  </a:cubicBezTo>
                  <a:cubicBezTo>
                    <a:pt x="36542" y="8542"/>
                    <a:pt x="36504" y="5426"/>
                    <a:pt x="34697" y="3188"/>
                  </a:cubicBezTo>
                  <a:cubicBezTo>
                    <a:pt x="33635" y="1928"/>
                    <a:pt x="32207" y="973"/>
                    <a:pt x="30591" y="624"/>
                  </a:cubicBezTo>
                  <a:cubicBezTo>
                    <a:pt x="30216" y="538"/>
                    <a:pt x="29847" y="497"/>
                    <a:pt x="29486" y="497"/>
                  </a:cubicBezTo>
                  <a:cubicBezTo>
                    <a:pt x="28325" y="497"/>
                    <a:pt x="27235" y="917"/>
                    <a:pt x="26230" y="1590"/>
                  </a:cubicBezTo>
                  <a:cubicBezTo>
                    <a:pt x="25003" y="2358"/>
                    <a:pt x="23874" y="3288"/>
                    <a:pt x="22987" y="4437"/>
                  </a:cubicBezTo>
                  <a:cubicBezTo>
                    <a:pt x="22220" y="5453"/>
                    <a:pt x="21613" y="6571"/>
                    <a:pt x="21117" y="7734"/>
                  </a:cubicBezTo>
                  <a:cubicBezTo>
                    <a:pt x="20952" y="8113"/>
                    <a:pt x="20811" y="8500"/>
                    <a:pt x="20660" y="8884"/>
                  </a:cubicBezTo>
                  <a:cubicBezTo>
                    <a:pt x="20564" y="9094"/>
                    <a:pt x="20507" y="9412"/>
                    <a:pt x="20254" y="9481"/>
                  </a:cubicBezTo>
                  <a:cubicBezTo>
                    <a:pt x="20234" y="9485"/>
                    <a:pt x="20216" y="9487"/>
                    <a:pt x="20198" y="9487"/>
                  </a:cubicBezTo>
                  <a:cubicBezTo>
                    <a:pt x="20030" y="9487"/>
                    <a:pt x="19928" y="9314"/>
                    <a:pt x="19889" y="9161"/>
                  </a:cubicBezTo>
                  <a:cubicBezTo>
                    <a:pt x="19800" y="8944"/>
                    <a:pt x="19707" y="8730"/>
                    <a:pt x="19620" y="8537"/>
                  </a:cubicBezTo>
                  <a:cubicBezTo>
                    <a:pt x="19376" y="8014"/>
                    <a:pt x="19113" y="7502"/>
                    <a:pt x="18839" y="6995"/>
                  </a:cubicBezTo>
                  <a:cubicBezTo>
                    <a:pt x="18037" y="5561"/>
                    <a:pt x="17204" y="4131"/>
                    <a:pt x="16039" y="2963"/>
                  </a:cubicBezTo>
                  <a:cubicBezTo>
                    <a:pt x="15506" y="2431"/>
                    <a:pt x="14912" y="1965"/>
                    <a:pt x="14298" y="1530"/>
                  </a:cubicBezTo>
                  <a:cubicBezTo>
                    <a:pt x="13377" y="874"/>
                    <a:pt x="12374" y="297"/>
                    <a:pt x="11255" y="70"/>
                  </a:cubicBezTo>
                  <a:cubicBezTo>
                    <a:pt x="10944" y="10"/>
                    <a:pt x="10655" y="1"/>
                    <a:pt x="1035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g32bd8415fed_1_630"/>
            <p:cNvSpPr/>
            <p:nvPr/>
          </p:nvSpPr>
          <p:spPr>
            <a:xfrm>
              <a:off x="5668725" y="792550"/>
              <a:ext cx="761625" cy="694675"/>
            </a:xfrm>
            <a:custGeom>
              <a:rect b="b" l="l" r="r" t="t"/>
              <a:pathLst>
                <a:path extrusionOk="0" h="27787" w="30465">
                  <a:moveTo>
                    <a:pt x="6589" y="1141"/>
                  </a:moveTo>
                  <a:cubicBezTo>
                    <a:pt x="6627" y="1194"/>
                    <a:pt x="6664" y="1247"/>
                    <a:pt x="6699" y="1302"/>
                  </a:cubicBezTo>
                  <a:cubicBezTo>
                    <a:pt x="6701" y="1305"/>
                    <a:pt x="6704" y="1309"/>
                    <a:pt x="6706" y="1314"/>
                  </a:cubicBezTo>
                  <a:cubicBezTo>
                    <a:pt x="6587" y="1315"/>
                    <a:pt x="6467" y="1323"/>
                    <a:pt x="6348" y="1338"/>
                  </a:cubicBezTo>
                  <a:cubicBezTo>
                    <a:pt x="6329" y="1319"/>
                    <a:pt x="6308" y="1303"/>
                    <a:pt x="6286" y="1287"/>
                  </a:cubicBezTo>
                  <a:cubicBezTo>
                    <a:pt x="6302" y="1279"/>
                    <a:pt x="6317" y="1270"/>
                    <a:pt x="6333" y="1262"/>
                  </a:cubicBezTo>
                  <a:cubicBezTo>
                    <a:pt x="6418" y="1218"/>
                    <a:pt x="6503" y="1178"/>
                    <a:pt x="6589" y="1141"/>
                  </a:cubicBezTo>
                  <a:close/>
                  <a:moveTo>
                    <a:pt x="5420" y="430"/>
                  </a:moveTo>
                  <a:cubicBezTo>
                    <a:pt x="5740" y="430"/>
                    <a:pt x="6025" y="546"/>
                    <a:pt x="6297" y="802"/>
                  </a:cubicBezTo>
                  <a:cubicBezTo>
                    <a:pt x="6201" y="849"/>
                    <a:pt x="6109" y="900"/>
                    <a:pt x="6018" y="955"/>
                  </a:cubicBezTo>
                  <a:cubicBezTo>
                    <a:pt x="5917" y="1016"/>
                    <a:pt x="5819" y="1082"/>
                    <a:pt x="5723" y="1150"/>
                  </a:cubicBezTo>
                  <a:cubicBezTo>
                    <a:pt x="5481" y="1051"/>
                    <a:pt x="5228" y="1006"/>
                    <a:pt x="4974" y="1006"/>
                  </a:cubicBezTo>
                  <a:cubicBezTo>
                    <a:pt x="4440" y="1006"/>
                    <a:pt x="3903" y="1204"/>
                    <a:pt x="3468" y="1512"/>
                  </a:cubicBezTo>
                  <a:cubicBezTo>
                    <a:pt x="3814" y="985"/>
                    <a:pt x="4383" y="654"/>
                    <a:pt x="4988" y="492"/>
                  </a:cubicBezTo>
                  <a:cubicBezTo>
                    <a:pt x="5140" y="451"/>
                    <a:pt x="5283" y="430"/>
                    <a:pt x="5420" y="430"/>
                  </a:cubicBezTo>
                  <a:close/>
                  <a:moveTo>
                    <a:pt x="6758" y="1777"/>
                  </a:moveTo>
                  <a:cubicBezTo>
                    <a:pt x="6810" y="1777"/>
                    <a:pt x="6861" y="1778"/>
                    <a:pt x="6913" y="1780"/>
                  </a:cubicBezTo>
                  <a:cubicBezTo>
                    <a:pt x="6919" y="1780"/>
                    <a:pt x="6926" y="1782"/>
                    <a:pt x="6933" y="1782"/>
                  </a:cubicBezTo>
                  <a:cubicBezTo>
                    <a:pt x="7029" y="2020"/>
                    <a:pt x="7095" y="2269"/>
                    <a:pt x="7136" y="2523"/>
                  </a:cubicBezTo>
                  <a:cubicBezTo>
                    <a:pt x="7079" y="2410"/>
                    <a:pt x="7017" y="2300"/>
                    <a:pt x="6948" y="2194"/>
                  </a:cubicBezTo>
                  <a:cubicBezTo>
                    <a:pt x="6852" y="2049"/>
                    <a:pt x="6744" y="1907"/>
                    <a:pt x="6625" y="1779"/>
                  </a:cubicBezTo>
                  <a:cubicBezTo>
                    <a:pt x="6670" y="1778"/>
                    <a:pt x="6714" y="1777"/>
                    <a:pt x="6758" y="1777"/>
                  </a:cubicBezTo>
                  <a:close/>
                  <a:moveTo>
                    <a:pt x="4948" y="1476"/>
                  </a:moveTo>
                  <a:lnTo>
                    <a:pt x="4948" y="1476"/>
                  </a:lnTo>
                  <a:cubicBezTo>
                    <a:pt x="4104" y="1992"/>
                    <a:pt x="3460" y="2822"/>
                    <a:pt x="2915" y="3645"/>
                  </a:cubicBezTo>
                  <a:cubicBezTo>
                    <a:pt x="2892" y="3242"/>
                    <a:pt x="2930" y="2833"/>
                    <a:pt x="3041" y="2444"/>
                  </a:cubicBezTo>
                  <a:cubicBezTo>
                    <a:pt x="3549" y="1930"/>
                    <a:pt x="4206" y="1497"/>
                    <a:pt x="4948" y="1476"/>
                  </a:cubicBezTo>
                  <a:close/>
                  <a:moveTo>
                    <a:pt x="3643" y="3393"/>
                  </a:moveTo>
                  <a:lnTo>
                    <a:pt x="3643" y="3393"/>
                  </a:lnTo>
                  <a:cubicBezTo>
                    <a:pt x="3516" y="3666"/>
                    <a:pt x="3415" y="3952"/>
                    <a:pt x="3346" y="4245"/>
                  </a:cubicBezTo>
                  <a:cubicBezTo>
                    <a:pt x="3297" y="4450"/>
                    <a:pt x="3257" y="4657"/>
                    <a:pt x="3229" y="4867"/>
                  </a:cubicBezTo>
                  <a:cubicBezTo>
                    <a:pt x="3149" y="4689"/>
                    <a:pt x="3079" y="4505"/>
                    <a:pt x="3030" y="4316"/>
                  </a:cubicBezTo>
                  <a:cubicBezTo>
                    <a:pt x="3099" y="4201"/>
                    <a:pt x="3169" y="4087"/>
                    <a:pt x="3242" y="3974"/>
                  </a:cubicBezTo>
                  <a:cubicBezTo>
                    <a:pt x="3371" y="3777"/>
                    <a:pt x="3506" y="3584"/>
                    <a:pt x="3643" y="3393"/>
                  </a:cubicBezTo>
                  <a:close/>
                  <a:moveTo>
                    <a:pt x="7749" y="890"/>
                  </a:moveTo>
                  <a:cubicBezTo>
                    <a:pt x="9083" y="890"/>
                    <a:pt x="10315" y="1900"/>
                    <a:pt x="10866" y="3099"/>
                  </a:cubicBezTo>
                  <a:cubicBezTo>
                    <a:pt x="11184" y="3804"/>
                    <a:pt x="11250" y="4609"/>
                    <a:pt x="11101" y="5365"/>
                  </a:cubicBezTo>
                  <a:cubicBezTo>
                    <a:pt x="11019" y="5370"/>
                    <a:pt x="10937" y="5377"/>
                    <a:pt x="10857" y="5387"/>
                  </a:cubicBezTo>
                  <a:cubicBezTo>
                    <a:pt x="10304" y="3906"/>
                    <a:pt x="9518" y="2336"/>
                    <a:pt x="8035" y="1609"/>
                  </a:cubicBezTo>
                  <a:cubicBezTo>
                    <a:pt x="7774" y="1486"/>
                    <a:pt x="7494" y="1398"/>
                    <a:pt x="7208" y="1352"/>
                  </a:cubicBezTo>
                  <a:cubicBezTo>
                    <a:pt x="7185" y="1304"/>
                    <a:pt x="7161" y="1258"/>
                    <a:pt x="7135" y="1213"/>
                  </a:cubicBezTo>
                  <a:cubicBezTo>
                    <a:pt x="7094" y="1141"/>
                    <a:pt x="7052" y="1069"/>
                    <a:pt x="7004" y="999"/>
                  </a:cubicBezTo>
                  <a:cubicBezTo>
                    <a:pt x="7254" y="925"/>
                    <a:pt x="7503" y="890"/>
                    <a:pt x="7749" y="890"/>
                  </a:cubicBezTo>
                  <a:close/>
                  <a:moveTo>
                    <a:pt x="7411" y="1859"/>
                  </a:moveTo>
                  <a:lnTo>
                    <a:pt x="7411" y="1859"/>
                  </a:lnTo>
                  <a:cubicBezTo>
                    <a:pt x="9032" y="2319"/>
                    <a:pt x="9820" y="4014"/>
                    <a:pt x="10394" y="5462"/>
                  </a:cubicBezTo>
                  <a:cubicBezTo>
                    <a:pt x="10109" y="5521"/>
                    <a:pt x="9828" y="5604"/>
                    <a:pt x="9559" y="5716"/>
                  </a:cubicBezTo>
                  <a:cubicBezTo>
                    <a:pt x="9410" y="5778"/>
                    <a:pt x="9265" y="5846"/>
                    <a:pt x="9124" y="5920"/>
                  </a:cubicBezTo>
                  <a:cubicBezTo>
                    <a:pt x="8843" y="5622"/>
                    <a:pt x="8531" y="5350"/>
                    <a:pt x="8174" y="5145"/>
                  </a:cubicBezTo>
                  <a:cubicBezTo>
                    <a:pt x="7924" y="5001"/>
                    <a:pt x="7663" y="4882"/>
                    <a:pt x="7388" y="4800"/>
                  </a:cubicBezTo>
                  <a:cubicBezTo>
                    <a:pt x="7463" y="4493"/>
                    <a:pt x="7493" y="4173"/>
                    <a:pt x="7479" y="3856"/>
                  </a:cubicBezTo>
                  <a:cubicBezTo>
                    <a:pt x="7658" y="3203"/>
                    <a:pt x="7610" y="2504"/>
                    <a:pt x="7411" y="1859"/>
                  </a:cubicBezTo>
                  <a:close/>
                  <a:moveTo>
                    <a:pt x="6104" y="1854"/>
                  </a:moveTo>
                  <a:cubicBezTo>
                    <a:pt x="6109" y="1859"/>
                    <a:pt x="6114" y="1863"/>
                    <a:pt x="6120" y="1868"/>
                  </a:cubicBezTo>
                  <a:cubicBezTo>
                    <a:pt x="6128" y="1974"/>
                    <a:pt x="6217" y="2068"/>
                    <a:pt x="6324" y="2068"/>
                  </a:cubicBezTo>
                  <a:cubicBezTo>
                    <a:pt x="6329" y="2068"/>
                    <a:pt x="6335" y="2068"/>
                    <a:pt x="6340" y="2067"/>
                  </a:cubicBezTo>
                  <a:cubicBezTo>
                    <a:pt x="6793" y="2525"/>
                    <a:pt x="7033" y="3161"/>
                    <a:pt x="7068" y="3800"/>
                  </a:cubicBezTo>
                  <a:cubicBezTo>
                    <a:pt x="7010" y="4126"/>
                    <a:pt x="6795" y="4426"/>
                    <a:pt x="6577" y="4671"/>
                  </a:cubicBezTo>
                  <a:cubicBezTo>
                    <a:pt x="6564" y="4671"/>
                    <a:pt x="6551" y="4671"/>
                    <a:pt x="6539" y="4671"/>
                  </a:cubicBezTo>
                  <a:cubicBezTo>
                    <a:pt x="6042" y="4671"/>
                    <a:pt x="5208" y="4847"/>
                    <a:pt x="5326" y="5486"/>
                  </a:cubicBezTo>
                  <a:cubicBezTo>
                    <a:pt x="5333" y="5584"/>
                    <a:pt x="5416" y="5670"/>
                    <a:pt x="5512" y="5682"/>
                  </a:cubicBezTo>
                  <a:cubicBezTo>
                    <a:pt x="5575" y="5700"/>
                    <a:pt x="5638" y="5708"/>
                    <a:pt x="5699" y="5708"/>
                  </a:cubicBezTo>
                  <a:cubicBezTo>
                    <a:pt x="6095" y="5708"/>
                    <a:pt x="6434" y="5374"/>
                    <a:pt x="6718" y="5120"/>
                  </a:cubicBezTo>
                  <a:cubicBezTo>
                    <a:pt x="6746" y="5123"/>
                    <a:pt x="6774" y="5125"/>
                    <a:pt x="6801" y="5129"/>
                  </a:cubicBezTo>
                  <a:lnTo>
                    <a:pt x="6803" y="5129"/>
                  </a:lnTo>
                  <a:cubicBezTo>
                    <a:pt x="6482" y="5757"/>
                    <a:pt x="5771" y="6057"/>
                    <a:pt x="5097" y="6108"/>
                  </a:cubicBezTo>
                  <a:cubicBezTo>
                    <a:pt x="5045" y="6112"/>
                    <a:pt x="4993" y="6115"/>
                    <a:pt x="4941" y="6115"/>
                  </a:cubicBezTo>
                  <a:cubicBezTo>
                    <a:pt x="4603" y="6115"/>
                    <a:pt x="4265" y="6015"/>
                    <a:pt x="3983" y="5827"/>
                  </a:cubicBezTo>
                  <a:cubicBezTo>
                    <a:pt x="4025" y="4890"/>
                    <a:pt x="4239" y="3937"/>
                    <a:pt x="4632" y="3076"/>
                  </a:cubicBezTo>
                  <a:cubicBezTo>
                    <a:pt x="5033" y="2281"/>
                    <a:pt x="5221" y="2084"/>
                    <a:pt x="6104" y="1854"/>
                  </a:cubicBezTo>
                  <a:close/>
                  <a:moveTo>
                    <a:pt x="26218" y="2684"/>
                  </a:moveTo>
                  <a:cubicBezTo>
                    <a:pt x="27333" y="2684"/>
                    <a:pt x="28415" y="3521"/>
                    <a:pt x="28559" y="4662"/>
                  </a:cubicBezTo>
                  <a:cubicBezTo>
                    <a:pt x="28503" y="4751"/>
                    <a:pt x="28429" y="4833"/>
                    <a:pt x="28337" y="4882"/>
                  </a:cubicBezTo>
                  <a:cubicBezTo>
                    <a:pt x="28225" y="4927"/>
                    <a:pt x="28171" y="5067"/>
                    <a:pt x="28199" y="5180"/>
                  </a:cubicBezTo>
                  <a:cubicBezTo>
                    <a:pt x="28226" y="5298"/>
                    <a:pt x="28333" y="5363"/>
                    <a:pt x="28447" y="5363"/>
                  </a:cubicBezTo>
                  <a:cubicBezTo>
                    <a:pt x="28472" y="5363"/>
                    <a:pt x="28498" y="5359"/>
                    <a:pt x="28524" y="5353"/>
                  </a:cubicBezTo>
                  <a:cubicBezTo>
                    <a:pt x="28531" y="5356"/>
                    <a:pt x="28536" y="5358"/>
                    <a:pt x="28543" y="5362"/>
                  </a:cubicBezTo>
                  <a:cubicBezTo>
                    <a:pt x="28557" y="5371"/>
                    <a:pt x="28571" y="5379"/>
                    <a:pt x="28586" y="5388"/>
                  </a:cubicBezTo>
                  <a:cubicBezTo>
                    <a:pt x="28533" y="5885"/>
                    <a:pt x="28392" y="6372"/>
                    <a:pt x="28188" y="6826"/>
                  </a:cubicBezTo>
                  <a:cubicBezTo>
                    <a:pt x="28183" y="6827"/>
                    <a:pt x="28177" y="6827"/>
                    <a:pt x="28172" y="6827"/>
                  </a:cubicBezTo>
                  <a:cubicBezTo>
                    <a:pt x="28174" y="6388"/>
                    <a:pt x="28133" y="5951"/>
                    <a:pt x="28080" y="5515"/>
                  </a:cubicBezTo>
                  <a:cubicBezTo>
                    <a:pt x="28034" y="5100"/>
                    <a:pt x="27996" y="4678"/>
                    <a:pt x="27839" y="4287"/>
                  </a:cubicBezTo>
                  <a:cubicBezTo>
                    <a:pt x="27576" y="3476"/>
                    <a:pt x="26952" y="3061"/>
                    <a:pt x="26157" y="2844"/>
                  </a:cubicBezTo>
                  <a:cubicBezTo>
                    <a:pt x="25998" y="2803"/>
                    <a:pt x="25837" y="2773"/>
                    <a:pt x="25673" y="2753"/>
                  </a:cubicBezTo>
                  <a:cubicBezTo>
                    <a:pt x="25853" y="2706"/>
                    <a:pt x="26036" y="2684"/>
                    <a:pt x="26218" y="2684"/>
                  </a:cubicBezTo>
                  <a:close/>
                  <a:moveTo>
                    <a:pt x="28950" y="5774"/>
                  </a:moveTo>
                  <a:cubicBezTo>
                    <a:pt x="29190" y="6147"/>
                    <a:pt x="29297" y="6591"/>
                    <a:pt x="29344" y="7027"/>
                  </a:cubicBezTo>
                  <a:cubicBezTo>
                    <a:pt x="29140" y="6917"/>
                    <a:pt x="28912" y="6850"/>
                    <a:pt x="28678" y="6833"/>
                  </a:cubicBezTo>
                  <a:cubicBezTo>
                    <a:pt x="28667" y="6833"/>
                    <a:pt x="28654" y="6831"/>
                    <a:pt x="28642" y="6830"/>
                  </a:cubicBezTo>
                  <a:cubicBezTo>
                    <a:pt x="28644" y="6825"/>
                    <a:pt x="28647" y="6820"/>
                    <a:pt x="28648" y="6813"/>
                  </a:cubicBezTo>
                  <a:cubicBezTo>
                    <a:pt x="28781" y="6481"/>
                    <a:pt x="28888" y="6131"/>
                    <a:pt x="28950" y="5774"/>
                  </a:cubicBezTo>
                  <a:close/>
                  <a:moveTo>
                    <a:pt x="10530" y="5834"/>
                  </a:moveTo>
                  <a:cubicBezTo>
                    <a:pt x="10564" y="5932"/>
                    <a:pt x="10597" y="6030"/>
                    <a:pt x="10628" y="6128"/>
                  </a:cubicBezTo>
                  <a:cubicBezTo>
                    <a:pt x="10651" y="6199"/>
                    <a:pt x="10681" y="6298"/>
                    <a:pt x="10710" y="6397"/>
                  </a:cubicBezTo>
                  <a:cubicBezTo>
                    <a:pt x="10536" y="6716"/>
                    <a:pt x="10336" y="6992"/>
                    <a:pt x="10087" y="7263"/>
                  </a:cubicBezTo>
                  <a:cubicBezTo>
                    <a:pt x="10028" y="7160"/>
                    <a:pt x="9967" y="7059"/>
                    <a:pt x="9904" y="6958"/>
                  </a:cubicBezTo>
                  <a:cubicBezTo>
                    <a:pt x="9747" y="6705"/>
                    <a:pt x="9578" y="6459"/>
                    <a:pt x="9392" y="6226"/>
                  </a:cubicBezTo>
                  <a:cubicBezTo>
                    <a:pt x="9755" y="6046"/>
                    <a:pt x="10119" y="5908"/>
                    <a:pt x="10530" y="5834"/>
                  </a:cubicBezTo>
                  <a:close/>
                  <a:moveTo>
                    <a:pt x="23702" y="3274"/>
                  </a:moveTo>
                  <a:cubicBezTo>
                    <a:pt x="22742" y="4191"/>
                    <a:pt x="22119" y="5505"/>
                    <a:pt x="22171" y="6844"/>
                  </a:cubicBezTo>
                  <a:cubicBezTo>
                    <a:pt x="22094" y="6835"/>
                    <a:pt x="22016" y="6830"/>
                    <a:pt x="21939" y="6830"/>
                  </a:cubicBezTo>
                  <a:cubicBezTo>
                    <a:pt x="21410" y="6830"/>
                    <a:pt x="20897" y="7044"/>
                    <a:pt x="20460" y="7337"/>
                  </a:cubicBezTo>
                  <a:cubicBezTo>
                    <a:pt x="20796" y="5765"/>
                    <a:pt x="22087" y="3739"/>
                    <a:pt x="23702" y="3274"/>
                  </a:cubicBezTo>
                  <a:close/>
                  <a:moveTo>
                    <a:pt x="24704" y="3139"/>
                  </a:moveTo>
                  <a:cubicBezTo>
                    <a:pt x="25921" y="3142"/>
                    <a:pt x="27107" y="3324"/>
                    <a:pt x="27502" y="4651"/>
                  </a:cubicBezTo>
                  <a:cubicBezTo>
                    <a:pt x="27674" y="5372"/>
                    <a:pt x="27735" y="6126"/>
                    <a:pt x="27756" y="6867"/>
                  </a:cubicBezTo>
                  <a:cubicBezTo>
                    <a:pt x="26815" y="7009"/>
                    <a:pt x="25984" y="7518"/>
                    <a:pt x="25224" y="8062"/>
                  </a:cubicBezTo>
                  <a:cubicBezTo>
                    <a:pt x="24767" y="7695"/>
                    <a:pt x="24233" y="7432"/>
                    <a:pt x="23694" y="7211"/>
                  </a:cubicBezTo>
                  <a:cubicBezTo>
                    <a:pt x="23327" y="7070"/>
                    <a:pt x="22951" y="6964"/>
                    <a:pt x="22564" y="6897"/>
                  </a:cubicBezTo>
                  <a:cubicBezTo>
                    <a:pt x="22463" y="5369"/>
                    <a:pt x="23408" y="3899"/>
                    <a:pt x="24704" y="3139"/>
                  </a:cubicBezTo>
                  <a:close/>
                  <a:moveTo>
                    <a:pt x="9023" y="6443"/>
                  </a:moveTo>
                  <a:cubicBezTo>
                    <a:pt x="9315" y="6791"/>
                    <a:pt x="9552" y="7182"/>
                    <a:pt x="9773" y="7577"/>
                  </a:cubicBezTo>
                  <a:cubicBezTo>
                    <a:pt x="9015" y="8262"/>
                    <a:pt x="8051" y="8737"/>
                    <a:pt x="7027" y="8830"/>
                  </a:cubicBezTo>
                  <a:cubicBezTo>
                    <a:pt x="7514" y="7908"/>
                    <a:pt x="8137" y="7019"/>
                    <a:pt x="9023" y="6443"/>
                  </a:cubicBezTo>
                  <a:close/>
                  <a:moveTo>
                    <a:pt x="7254" y="5217"/>
                  </a:moveTo>
                  <a:cubicBezTo>
                    <a:pt x="7825" y="5377"/>
                    <a:pt x="8337" y="5713"/>
                    <a:pt x="8746" y="6138"/>
                  </a:cubicBezTo>
                  <a:cubicBezTo>
                    <a:pt x="7735" y="6769"/>
                    <a:pt x="6972" y="7751"/>
                    <a:pt x="6513" y="8845"/>
                  </a:cubicBezTo>
                  <a:cubicBezTo>
                    <a:pt x="5558" y="8832"/>
                    <a:pt x="4630" y="8340"/>
                    <a:pt x="4111" y="7535"/>
                  </a:cubicBezTo>
                  <a:cubicBezTo>
                    <a:pt x="4030" y="7131"/>
                    <a:pt x="3985" y="6721"/>
                    <a:pt x="3979" y="6310"/>
                  </a:cubicBezTo>
                  <a:lnTo>
                    <a:pt x="3979" y="6310"/>
                  </a:lnTo>
                  <a:cubicBezTo>
                    <a:pt x="4308" y="6492"/>
                    <a:pt x="4686" y="6578"/>
                    <a:pt x="5068" y="6578"/>
                  </a:cubicBezTo>
                  <a:cubicBezTo>
                    <a:pt x="5983" y="6578"/>
                    <a:pt x="6919" y="6083"/>
                    <a:pt x="7254" y="5217"/>
                  </a:cubicBezTo>
                  <a:close/>
                  <a:moveTo>
                    <a:pt x="29735" y="8436"/>
                  </a:moveTo>
                  <a:lnTo>
                    <a:pt x="29735" y="8436"/>
                  </a:lnTo>
                  <a:cubicBezTo>
                    <a:pt x="29778" y="8708"/>
                    <a:pt x="29711" y="8982"/>
                    <a:pt x="29603" y="9232"/>
                  </a:cubicBezTo>
                  <a:cubicBezTo>
                    <a:pt x="29657" y="8969"/>
                    <a:pt x="29702" y="8703"/>
                    <a:pt x="29735" y="8436"/>
                  </a:cubicBezTo>
                  <a:close/>
                  <a:moveTo>
                    <a:pt x="22643" y="7385"/>
                  </a:moveTo>
                  <a:lnTo>
                    <a:pt x="22643" y="7385"/>
                  </a:lnTo>
                  <a:cubicBezTo>
                    <a:pt x="23429" y="7533"/>
                    <a:pt x="24207" y="7878"/>
                    <a:pt x="24874" y="8325"/>
                  </a:cubicBezTo>
                  <a:cubicBezTo>
                    <a:pt x="24617" y="8524"/>
                    <a:pt x="24366" y="8730"/>
                    <a:pt x="24121" y="8943"/>
                  </a:cubicBezTo>
                  <a:lnTo>
                    <a:pt x="24121" y="8944"/>
                  </a:lnTo>
                  <a:cubicBezTo>
                    <a:pt x="24002" y="9047"/>
                    <a:pt x="23885" y="9152"/>
                    <a:pt x="23769" y="9258"/>
                  </a:cubicBezTo>
                  <a:cubicBezTo>
                    <a:pt x="23223" y="8761"/>
                    <a:pt x="22802" y="8112"/>
                    <a:pt x="22643" y="7385"/>
                  </a:cubicBezTo>
                  <a:close/>
                  <a:moveTo>
                    <a:pt x="27746" y="7313"/>
                  </a:moveTo>
                  <a:cubicBezTo>
                    <a:pt x="27727" y="7454"/>
                    <a:pt x="27757" y="7616"/>
                    <a:pt x="27693" y="7743"/>
                  </a:cubicBezTo>
                  <a:cubicBezTo>
                    <a:pt x="27316" y="8326"/>
                    <a:pt x="26821" y="8883"/>
                    <a:pt x="26271" y="9321"/>
                  </a:cubicBezTo>
                  <a:cubicBezTo>
                    <a:pt x="26072" y="8975"/>
                    <a:pt x="25833" y="8650"/>
                    <a:pt x="25554" y="8367"/>
                  </a:cubicBezTo>
                  <a:cubicBezTo>
                    <a:pt x="26217" y="7898"/>
                    <a:pt x="26947" y="7487"/>
                    <a:pt x="27746" y="7313"/>
                  </a:cubicBezTo>
                  <a:close/>
                  <a:moveTo>
                    <a:pt x="10861" y="6962"/>
                  </a:moveTo>
                  <a:cubicBezTo>
                    <a:pt x="10920" y="7205"/>
                    <a:pt x="10972" y="7449"/>
                    <a:pt x="11018" y="7695"/>
                  </a:cubicBezTo>
                  <a:cubicBezTo>
                    <a:pt x="11109" y="8200"/>
                    <a:pt x="11169" y="8708"/>
                    <a:pt x="11201" y="9219"/>
                  </a:cubicBezTo>
                  <a:cubicBezTo>
                    <a:pt x="11209" y="9378"/>
                    <a:pt x="11216" y="9536"/>
                    <a:pt x="11220" y="9695"/>
                  </a:cubicBezTo>
                  <a:cubicBezTo>
                    <a:pt x="11019" y="9176"/>
                    <a:pt x="10799" y="8665"/>
                    <a:pt x="10559" y="8163"/>
                  </a:cubicBezTo>
                  <a:cubicBezTo>
                    <a:pt x="10480" y="7996"/>
                    <a:pt x="10397" y="7831"/>
                    <a:pt x="10311" y="7668"/>
                  </a:cubicBezTo>
                  <a:cubicBezTo>
                    <a:pt x="10515" y="7449"/>
                    <a:pt x="10701" y="7213"/>
                    <a:pt x="10861" y="6962"/>
                  </a:cubicBezTo>
                  <a:close/>
                  <a:moveTo>
                    <a:pt x="25219" y="8615"/>
                  </a:moveTo>
                  <a:cubicBezTo>
                    <a:pt x="25505" y="8896"/>
                    <a:pt x="25753" y="9216"/>
                    <a:pt x="25951" y="9564"/>
                  </a:cubicBezTo>
                  <a:cubicBezTo>
                    <a:pt x="25637" y="9787"/>
                    <a:pt x="25293" y="9961"/>
                    <a:pt x="24932" y="10089"/>
                  </a:cubicBezTo>
                  <a:cubicBezTo>
                    <a:pt x="24728" y="9968"/>
                    <a:pt x="24530" y="9836"/>
                    <a:pt x="24336" y="9698"/>
                  </a:cubicBezTo>
                  <a:cubicBezTo>
                    <a:pt x="24261" y="9645"/>
                    <a:pt x="24187" y="9591"/>
                    <a:pt x="24114" y="9536"/>
                  </a:cubicBezTo>
                  <a:cubicBezTo>
                    <a:pt x="24470" y="9214"/>
                    <a:pt x="24837" y="8905"/>
                    <a:pt x="25219" y="8615"/>
                  </a:cubicBezTo>
                  <a:close/>
                  <a:moveTo>
                    <a:pt x="25014" y="1627"/>
                  </a:moveTo>
                  <a:cubicBezTo>
                    <a:pt x="26456" y="1627"/>
                    <a:pt x="27950" y="2264"/>
                    <a:pt x="28604" y="3587"/>
                  </a:cubicBezTo>
                  <a:cubicBezTo>
                    <a:pt x="28075" y="2727"/>
                    <a:pt x="27083" y="2248"/>
                    <a:pt x="26092" y="2248"/>
                  </a:cubicBezTo>
                  <a:cubicBezTo>
                    <a:pt x="25739" y="2248"/>
                    <a:pt x="25385" y="2309"/>
                    <a:pt x="25053" y="2435"/>
                  </a:cubicBezTo>
                  <a:lnTo>
                    <a:pt x="25053" y="2434"/>
                  </a:lnTo>
                  <a:cubicBezTo>
                    <a:pt x="24851" y="2507"/>
                    <a:pt x="24655" y="2600"/>
                    <a:pt x="24470" y="2706"/>
                  </a:cubicBezTo>
                  <a:cubicBezTo>
                    <a:pt x="24184" y="2717"/>
                    <a:pt x="23898" y="2765"/>
                    <a:pt x="23623" y="2843"/>
                  </a:cubicBezTo>
                  <a:cubicBezTo>
                    <a:pt x="21702" y="3364"/>
                    <a:pt x="20215" y="5864"/>
                    <a:pt x="19984" y="7748"/>
                  </a:cubicBezTo>
                  <a:cubicBezTo>
                    <a:pt x="19298" y="8460"/>
                    <a:pt x="18842" y="9400"/>
                    <a:pt x="18742" y="10387"/>
                  </a:cubicBezTo>
                  <a:cubicBezTo>
                    <a:pt x="18656" y="10382"/>
                    <a:pt x="18569" y="10378"/>
                    <a:pt x="18482" y="10378"/>
                  </a:cubicBezTo>
                  <a:cubicBezTo>
                    <a:pt x="18426" y="10378"/>
                    <a:pt x="18372" y="10379"/>
                    <a:pt x="18317" y="10382"/>
                  </a:cubicBezTo>
                  <a:cubicBezTo>
                    <a:pt x="18643" y="10240"/>
                    <a:pt x="18723" y="9966"/>
                    <a:pt x="18655" y="9638"/>
                  </a:cubicBezTo>
                  <a:cubicBezTo>
                    <a:pt x="18629" y="9363"/>
                    <a:pt x="18600" y="9088"/>
                    <a:pt x="18627" y="8812"/>
                  </a:cubicBezTo>
                  <a:cubicBezTo>
                    <a:pt x="18771" y="7339"/>
                    <a:pt x="19308" y="5909"/>
                    <a:pt x="20105" y="4667"/>
                  </a:cubicBezTo>
                  <a:cubicBezTo>
                    <a:pt x="21006" y="3268"/>
                    <a:pt x="22364" y="2095"/>
                    <a:pt x="24024" y="1731"/>
                  </a:cubicBezTo>
                  <a:cubicBezTo>
                    <a:pt x="24343" y="1662"/>
                    <a:pt x="24677" y="1627"/>
                    <a:pt x="25014" y="1627"/>
                  </a:cubicBezTo>
                  <a:close/>
                  <a:moveTo>
                    <a:pt x="23802" y="9827"/>
                  </a:moveTo>
                  <a:cubicBezTo>
                    <a:pt x="23852" y="9864"/>
                    <a:pt x="23902" y="9900"/>
                    <a:pt x="23952" y="9937"/>
                  </a:cubicBezTo>
                  <a:cubicBezTo>
                    <a:pt x="24101" y="10042"/>
                    <a:pt x="24248" y="10148"/>
                    <a:pt x="24402" y="10248"/>
                  </a:cubicBezTo>
                  <a:cubicBezTo>
                    <a:pt x="24012" y="10339"/>
                    <a:pt x="23613" y="10385"/>
                    <a:pt x="23215" y="10411"/>
                  </a:cubicBezTo>
                  <a:cubicBezTo>
                    <a:pt x="23407" y="10212"/>
                    <a:pt x="23603" y="10017"/>
                    <a:pt x="23802" y="9827"/>
                  </a:cubicBezTo>
                  <a:close/>
                  <a:moveTo>
                    <a:pt x="21994" y="7314"/>
                  </a:moveTo>
                  <a:cubicBezTo>
                    <a:pt x="22069" y="7314"/>
                    <a:pt x="22145" y="7318"/>
                    <a:pt x="22221" y="7327"/>
                  </a:cubicBezTo>
                  <a:cubicBezTo>
                    <a:pt x="22355" y="8186"/>
                    <a:pt x="22817" y="8971"/>
                    <a:pt x="23459" y="9549"/>
                  </a:cubicBezTo>
                  <a:cubicBezTo>
                    <a:pt x="23167" y="9828"/>
                    <a:pt x="22884" y="10118"/>
                    <a:pt x="22609" y="10414"/>
                  </a:cubicBezTo>
                  <a:cubicBezTo>
                    <a:pt x="21256" y="10314"/>
                    <a:pt x="20322" y="9350"/>
                    <a:pt x="20377" y="7973"/>
                  </a:cubicBezTo>
                  <a:cubicBezTo>
                    <a:pt x="20818" y="7579"/>
                    <a:pt x="21399" y="7314"/>
                    <a:pt x="21994" y="7314"/>
                  </a:cubicBezTo>
                  <a:close/>
                  <a:moveTo>
                    <a:pt x="27547" y="8658"/>
                  </a:moveTo>
                  <a:lnTo>
                    <a:pt x="27547" y="8658"/>
                  </a:lnTo>
                  <a:cubicBezTo>
                    <a:pt x="27385" y="9306"/>
                    <a:pt x="27115" y="9926"/>
                    <a:pt x="26759" y="10490"/>
                  </a:cubicBezTo>
                  <a:cubicBezTo>
                    <a:pt x="26683" y="10218"/>
                    <a:pt x="26587" y="9952"/>
                    <a:pt x="26467" y="9696"/>
                  </a:cubicBezTo>
                  <a:cubicBezTo>
                    <a:pt x="26758" y="9477"/>
                    <a:pt x="27029" y="9230"/>
                    <a:pt x="27277" y="8965"/>
                  </a:cubicBezTo>
                  <a:cubicBezTo>
                    <a:pt x="27370" y="8866"/>
                    <a:pt x="27461" y="8763"/>
                    <a:pt x="27547" y="8658"/>
                  </a:cubicBezTo>
                  <a:close/>
                  <a:moveTo>
                    <a:pt x="26133" y="9930"/>
                  </a:moveTo>
                  <a:cubicBezTo>
                    <a:pt x="26192" y="10069"/>
                    <a:pt x="26245" y="10211"/>
                    <a:pt x="26293" y="10354"/>
                  </a:cubicBezTo>
                  <a:cubicBezTo>
                    <a:pt x="26327" y="10464"/>
                    <a:pt x="26358" y="10573"/>
                    <a:pt x="26386" y="10684"/>
                  </a:cubicBezTo>
                  <a:cubicBezTo>
                    <a:pt x="26365" y="10680"/>
                    <a:pt x="26343" y="10676"/>
                    <a:pt x="26321" y="10671"/>
                  </a:cubicBezTo>
                  <a:cubicBezTo>
                    <a:pt x="26171" y="10639"/>
                    <a:pt x="26026" y="10598"/>
                    <a:pt x="25881" y="10548"/>
                  </a:cubicBezTo>
                  <a:cubicBezTo>
                    <a:pt x="25880" y="10548"/>
                    <a:pt x="25878" y="10547"/>
                    <a:pt x="25877" y="10547"/>
                  </a:cubicBezTo>
                  <a:cubicBezTo>
                    <a:pt x="25710" y="10484"/>
                    <a:pt x="25546" y="10411"/>
                    <a:pt x="25385" y="10332"/>
                  </a:cubicBezTo>
                  <a:cubicBezTo>
                    <a:pt x="25644" y="10219"/>
                    <a:pt x="25894" y="10083"/>
                    <a:pt x="26133" y="9930"/>
                  </a:cubicBezTo>
                  <a:close/>
                  <a:moveTo>
                    <a:pt x="4404" y="8545"/>
                  </a:moveTo>
                  <a:lnTo>
                    <a:pt x="4404" y="8545"/>
                  </a:lnTo>
                  <a:cubicBezTo>
                    <a:pt x="4497" y="8625"/>
                    <a:pt x="4596" y="8699"/>
                    <a:pt x="4700" y="8767"/>
                  </a:cubicBezTo>
                  <a:cubicBezTo>
                    <a:pt x="5187" y="9084"/>
                    <a:pt x="5758" y="9243"/>
                    <a:pt x="6337" y="9283"/>
                  </a:cubicBezTo>
                  <a:cubicBezTo>
                    <a:pt x="6314" y="9347"/>
                    <a:pt x="6291" y="9411"/>
                    <a:pt x="6268" y="9475"/>
                  </a:cubicBezTo>
                  <a:cubicBezTo>
                    <a:pt x="6123" y="9892"/>
                    <a:pt x="5995" y="10316"/>
                    <a:pt x="5897" y="10746"/>
                  </a:cubicBezTo>
                  <a:cubicBezTo>
                    <a:pt x="5225" y="10157"/>
                    <a:pt x="4716" y="9380"/>
                    <a:pt x="4404" y="8545"/>
                  </a:cubicBezTo>
                  <a:close/>
                  <a:moveTo>
                    <a:pt x="28495" y="7249"/>
                  </a:moveTo>
                  <a:cubicBezTo>
                    <a:pt x="28815" y="7249"/>
                    <a:pt x="29138" y="7346"/>
                    <a:pt x="29371" y="7573"/>
                  </a:cubicBezTo>
                  <a:cubicBezTo>
                    <a:pt x="29365" y="8411"/>
                    <a:pt x="29211" y="9242"/>
                    <a:pt x="29007" y="10053"/>
                  </a:cubicBezTo>
                  <a:cubicBezTo>
                    <a:pt x="28495" y="10517"/>
                    <a:pt x="27802" y="10749"/>
                    <a:pt x="27117" y="10749"/>
                  </a:cubicBezTo>
                  <a:cubicBezTo>
                    <a:pt x="27114" y="10749"/>
                    <a:pt x="27110" y="10749"/>
                    <a:pt x="27107" y="10749"/>
                  </a:cubicBezTo>
                  <a:cubicBezTo>
                    <a:pt x="27591" y="9994"/>
                    <a:pt x="27904" y="9140"/>
                    <a:pt x="28058" y="8258"/>
                  </a:cubicBezTo>
                  <a:cubicBezTo>
                    <a:pt x="28082" y="8128"/>
                    <a:pt x="28102" y="7997"/>
                    <a:pt x="28117" y="7865"/>
                  </a:cubicBezTo>
                  <a:cubicBezTo>
                    <a:pt x="28239" y="7666"/>
                    <a:pt x="28353" y="7460"/>
                    <a:pt x="28456" y="7250"/>
                  </a:cubicBezTo>
                  <a:cubicBezTo>
                    <a:pt x="28469" y="7250"/>
                    <a:pt x="28482" y="7249"/>
                    <a:pt x="28495" y="7249"/>
                  </a:cubicBezTo>
                  <a:close/>
                  <a:moveTo>
                    <a:pt x="19972" y="8408"/>
                  </a:moveTo>
                  <a:cubicBezTo>
                    <a:pt x="20028" y="9714"/>
                    <a:pt x="20963" y="10669"/>
                    <a:pt x="22254" y="10808"/>
                  </a:cubicBezTo>
                  <a:cubicBezTo>
                    <a:pt x="22242" y="10824"/>
                    <a:pt x="22228" y="10839"/>
                    <a:pt x="22214" y="10854"/>
                  </a:cubicBezTo>
                  <a:cubicBezTo>
                    <a:pt x="21975" y="11130"/>
                    <a:pt x="21741" y="11409"/>
                    <a:pt x="21514" y="11692"/>
                  </a:cubicBezTo>
                  <a:cubicBezTo>
                    <a:pt x="21509" y="11688"/>
                    <a:pt x="21505" y="11683"/>
                    <a:pt x="21499" y="11678"/>
                  </a:cubicBezTo>
                  <a:cubicBezTo>
                    <a:pt x="20926" y="11086"/>
                    <a:pt x="20177" y="10651"/>
                    <a:pt x="19368" y="10477"/>
                  </a:cubicBezTo>
                  <a:cubicBezTo>
                    <a:pt x="19301" y="10464"/>
                    <a:pt x="19234" y="10451"/>
                    <a:pt x="19167" y="10439"/>
                  </a:cubicBezTo>
                  <a:cubicBezTo>
                    <a:pt x="19242" y="9703"/>
                    <a:pt x="19506" y="8994"/>
                    <a:pt x="19972" y="8408"/>
                  </a:cubicBezTo>
                  <a:close/>
                  <a:moveTo>
                    <a:pt x="11388" y="5778"/>
                  </a:moveTo>
                  <a:cubicBezTo>
                    <a:pt x="13259" y="5864"/>
                    <a:pt x="14520" y="7524"/>
                    <a:pt x="14360" y="9344"/>
                  </a:cubicBezTo>
                  <a:cubicBezTo>
                    <a:pt x="14228" y="10814"/>
                    <a:pt x="13456" y="11750"/>
                    <a:pt x="11989" y="12024"/>
                  </a:cubicBezTo>
                  <a:cubicBezTo>
                    <a:pt x="11870" y="11584"/>
                    <a:pt x="11736" y="11147"/>
                    <a:pt x="11590" y="10714"/>
                  </a:cubicBezTo>
                  <a:cubicBezTo>
                    <a:pt x="11541" y="10612"/>
                    <a:pt x="11579" y="10500"/>
                    <a:pt x="11579" y="10391"/>
                  </a:cubicBezTo>
                  <a:cubicBezTo>
                    <a:pt x="11617" y="9845"/>
                    <a:pt x="11609" y="9291"/>
                    <a:pt x="11569" y="8738"/>
                  </a:cubicBezTo>
                  <a:cubicBezTo>
                    <a:pt x="11512" y="7941"/>
                    <a:pt x="11381" y="7150"/>
                    <a:pt x="11171" y="6380"/>
                  </a:cubicBezTo>
                  <a:cubicBezTo>
                    <a:pt x="11257" y="6185"/>
                    <a:pt x="11330" y="5984"/>
                    <a:pt x="11388" y="5778"/>
                  </a:cubicBezTo>
                  <a:close/>
                  <a:moveTo>
                    <a:pt x="11417" y="11696"/>
                  </a:moveTo>
                  <a:cubicBezTo>
                    <a:pt x="11458" y="11835"/>
                    <a:pt x="11498" y="11975"/>
                    <a:pt x="11536" y="12114"/>
                  </a:cubicBezTo>
                  <a:cubicBezTo>
                    <a:pt x="11459" y="12128"/>
                    <a:pt x="11382" y="12141"/>
                    <a:pt x="11306" y="12152"/>
                  </a:cubicBezTo>
                  <a:cubicBezTo>
                    <a:pt x="11347" y="12010"/>
                    <a:pt x="11382" y="11866"/>
                    <a:pt x="11412" y="11722"/>
                  </a:cubicBezTo>
                  <a:cubicBezTo>
                    <a:pt x="11413" y="11714"/>
                    <a:pt x="11416" y="11705"/>
                    <a:pt x="11417" y="11696"/>
                  </a:cubicBezTo>
                  <a:close/>
                  <a:moveTo>
                    <a:pt x="9989" y="7983"/>
                  </a:moveTo>
                  <a:cubicBezTo>
                    <a:pt x="10452" y="8912"/>
                    <a:pt x="10827" y="9878"/>
                    <a:pt x="11164" y="10885"/>
                  </a:cubicBezTo>
                  <a:cubicBezTo>
                    <a:pt x="11117" y="11334"/>
                    <a:pt x="11032" y="11778"/>
                    <a:pt x="10882" y="12204"/>
                  </a:cubicBezTo>
                  <a:cubicBezTo>
                    <a:pt x="10872" y="12205"/>
                    <a:pt x="10861" y="12206"/>
                    <a:pt x="10850" y="12208"/>
                  </a:cubicBezTo>
                  <a:cubicBezTo>
                    <a:pt x="10621" y="12228"/>
                    <a:pt x="10391" y="12238"/>
                    <a:pt x="10161" y="12238"/>
                  </a:cubicBezTo>
                  <a:cubicBezTo>
                    <a:pt x="8770" y="12238"/>
                    <a:pt x="7360" y="11866"/>
                    <a:pt x="6239" y="11021"/>
                  </a:cubicBezTo>
                  <a:cubicBezTo>
                    <a:pt x="6367" y="10426"/>
                    <a:pt x="6563" y="9849"/>
                    <a:pt x="6807" y="9291"/>
                  </a:cubicBezTo>
                  <a:cubicBezTo>
                    <a:pt x="7982" y="9258"/>
                    <a:pt x="9117" y="8768"/>
                    <a:pt x="9989" y="7983"/>
                  </a:cubicBezTo>
                  <a:close/>
                  <a:moveTo>
                    <a:pt x="12273" y="12457"/>
                  </a:moveTo>
                  <a:lnTo>
                    <a:pt x="12273" y="12457"/>
                  </a:lnTo>
                  <a:cubicBezTo>
                    <a:pt x="12227" y="12505"/>
                    <a:pt x="12181" y="12553"/>
                    <a:pt x="12135" y="12603"/>
                  </a:cubicBezTo>
                  <a:cubicBezTo>
                    <a:pt x="12127" y="12567"/>
                    <a:pt x="12118" y="12531"/>
                    <a:pt x="12108" y="12496"/>
                  </a:cubicBezTo>
                  <a:cubicBezTo>
                    <a:pt x="12164" y="12483"/>
                    <a:pt x="12219" y="12470"/>
                    <a:pt x="12273" y="12457"/>
                  </a:cubicBezTo>
                  <a:close/>
                  <a:moveTo>
                    <a:pt x="2504" y="3083"/>
                  </a:moveTo>
                  <a:lnTo>
                    <a:pt x="2504" y="3083"/>
                  </a:lnTo>
                  <a:cubicBezTo>
                    <a:pt x="2467" y="3454"/>
                    <a:pt x="2495" y="3829"/>
                    <a:pt x="2576" y="4192"/>
                  </a:cubicBezTo>
                  <a:cubicBezTo>
                    <a:pt x="1554" y="5916"/>
                    <a:pt x="917" y="7960"/>
                    <a:pt x="1216" y="9972"/>
                  </a:cubicBezTo>
                  <a:cubicBezTo>
                    <a:pt x="1388" y="10978"/>
                    <a:pt x="1765" y="11934"/>
                    <a:pt x="2239" y="12833"/>
                  </a:cubicBezTo>
                  <a:cubicBezTo>
                    <a:pt x="297" y="10019"/>
                    <a:pt x="536" y="5827"/>
                    <a:pt x="2504" y="3083"/>
                  </a:cubicBezTo>
                  <a:close/>
                  <a:moveTo>
                    <a:pt x="19162" y="10891"/>
                  </a:moveTo>
                  <a:cubicBezTo>
                    <a:pt x="19954" y="11036"/>
                    <a:pt x="20698" y="11444"/>
                    <a:pt x="21241" y="12038"/>
                  </a:cubicBezTo>
                  <a:cubicBezTo>
                    <a:pt x="20994" y="12357"/>
                    <a:pt x="20755" y="12681"/>
                    <a:pt x="20522" y="13011"/>
                  </a:cubicBezTo>
                  <a:cubicBezTo>
                    <a:pt x="19716" y="12632"/>
                    <a:pt x="19204" y="11774"/>
                    <a:pt x="19162" y="10891"/>
                  </a:cubicBezTo>
                  <a:close/>
                  <a:moveTo>
                    <a:pt x="11662" y="12590"/>
                  </a:moveTo>
                  <a:cubicBezTo>
                    <a:pt x="11699" y="12734"/>
                    <a:pt x="11735" y="12878"/>
                    <a:pt x="11770" y="13022"/>
                  </a:cubicBezTo>
                  <a:cubicBezTo>
                    <a:pt x="11748" y="13050"/>
                    <a:pt x="11725" y="13079"/>
                    <a:pt x="11703" y="13107"/>
                  </a:cubicBezTo>
                  <a:cubicBezTo>
                    <a:pt x="11501" y="13076"/>
                    <a:pt x="11299" y="13059"/>
                    <a:pt x="11095" y="13059"/>
                  </a:cubicBezTo>
                  <a:cubicBezTo>
                    <a:pt x="11054" y="13059"/>
                    <a:pt x="11012" y="13061"/>
                    <a:pt x="10970" y="13062"/>
                  </a:cubicBezTo>
                  <a:cubicBezTo>
                    <a:pt x="10985" y="13029"/>
                    <a:pt x="11000" y="12997"/>
                    <a:pt x="11015" y="12964"/>
                  </a:cubicBezTo>
                  <a:cubicBezTo>
                    <a:pt x="11056" y="12870"/>
                    <a:pt x="11095" y="12775"/>
                    <a:pt x="11132" y="12679"/>
                  </a:cubicBezTo>
                  <a:cubicBezTo>
                    <a:pt x="11177" y="12673"/>
                    <a:pt x="11223" y="12666"/>
                    <a:pt x="11268" y="12659"/>
                  </a:cubicBezTo>
                  <a:cubicBezTo>
                    <a:pt x="11401" y="12639"/>
                    <a:pt x="11532" y="12616"/>
                    <a:pt x="11662" y="12590"/>
                  </a:cubicBezTo>
                  <a:close/>
                  <a:moveTo>
                    <a:pt x="24861" y="10527"/>
                  </a:moveTo>
                  <a:cubicBezTo>
                    <a:pt x="25320" y="10782"/>
                    <a:pt x="25810" y="10996"/>
                    <a:pt x="26328" y="11093"/>
                  </a:cubicBezTo>
                  <a:cubicBezTo>
                    <a:pt x="25401" y="12281"/>
                    <a:pt x="24004" y="13097"/>
                    <a:pt x="22502" y="13280"/>
                  </a:cubicBezTo>
                  <a:cubicBezTo>
                    <a:pt x="22421" y="13064"/>
                    <a:pt x="22327" y="12854"/>
                    <a:pt x="22215" y="12655"/>
                  </a:cubicBezTo>
                  <a:cubicBezTo>
                    <a:pt x="22092" y="12436"/>
                    <a:pt x="21953" y="12224"/>
                    <a:pt x="21799" y="12024"/>
                  </a:cubicBezTo>
                  <a:cubicBezTo>
                    <a:pt x="21933" y="11856"/>
                    <a:pt x="22069" y="11690"/>
                    <a:pt x="22207" y="11525"/>
                  </a:cubicBezTo>
                  <a:cubicBezTo>
                    <a:pt x="22390" y="11308"/>
                    <a:pt x="22596" y="11074"/>
                    <a:pt x="22806" y="10844"/>
                  </a:cubicBezTo>
                  <a:cubicBezTo>
                    <a:pt x="23499" y="10813"/>
                    <a:pt x="24198" y="10734"/>
                    <a:pt x="24861" y="10527"/>
                  </a:cubicBezTo>
                  <a:close/>
                  <a:moveTo>
                    <a:pt x="21521" y="12379"/>
                  </a:moveTo>
                  <a:cubicBezTo>
                    <a:pt x="21734" y="12669"/>
                    <a:pt x="21915" y="12983"/>
                    <a:pt x="22055" y="13316"/>
                  </a:cubicBezTo>
                  <a:cubicBezTo>
                    <a:pt x="22012" y="13318"/>
                    <a:pt x="21968" y="13318"/>
                    <a:pt x="21925" y="13318"/>
                  </a:cubicBezTo>
                  <a:cubicBezTo>
                    <a:pt x="21852" y="13318"/>
                    <a:pt x="21780" y="13317"/>
                    <a:pt x="21708" y="13313"/>
                  </a:cubicBezTo>
                  <a:cubicBezTo>
                    <a:pt x="21549" y="13300"/>
                    <a:pt x="21392" y="13277"/>
                    <a:pt x="21237" y="13246"/>
                  </a:cubicBezTo>
                  <a:lnTo>
                    <a:pt x="21235" y="13246"/>
                  </a:lnTo>
                  <a:cubicBezTo>
                    <a:pt x="21136" y="13224"/>
                    <a:pt x="21037" y="13199"/>
                    <a:pt x="20940" y="13170"/>
                  </a:cubicBezTo>
                  <a:cubicBezTo>
                    <a:pt x="21031" y="13041"/>
                    <a:pt x="21124" y="12912"/>
                    <a:pt x="21216" y="12784"/>
                  </a:cubicBezTo>
                  <a:cubicBezTo>
                    <a:pt x="21316" y="12648"/>
                    <a:pt x="21417" y="12513"/>
                    <a:pt x="21521" y="12379"/>
                  </a:cubicBezTo>
                  <a:close/>
                  <a:moveTo>
                    <a:pt x="17646" y="10473"/>
                  </a:moveTo>
                  <a:lnTo>
                    <a:pt x="17646" y="10473"/>
                  </a:lnTo>
                  <a:cubicBezTo>
                    <a:pt x="15844" y="10868"/>
                    <a:pt x="14445" y="12437"/>
                    <a:pt x="13968" y="14181"/>
                  </a:cubicBezTo>
                  <a:cubicBezTo>
                    <a:pt x="13705" y="13968"/>
                    <a:pt x="13428" y="13769"/>
                    <a:pt x="13133" y="13607"/>
                  </a:cubicBezTo>
                  <a:cubicBezTo>
                    <a:pt x="12938" y="13500"/>
                    <a:pt x="12739" y="13401"/>
                    <a:pt x="12531" y="13322"/>
                  </a:cubicBezTo>
                  <a:cubicBezTo>
                    <a:pt x="12446" y="13291"/>
                    <a:pt x="12362" y="13262"/>
                    <a:pt x="12276" y="13237"/>
                  </a:cubicBezTo>
                  <a:cubicBezTo>
                    <a:pt x="12266" y="13194"/>
                    <a:pt x="12258" y="13153"/>
                    <a:pt x="12249" y="13110"/>
                  </a:cubicBezTo>
                  <a:cubicBezTo>
                    <a:pt x="13773" y="11368"/>
                    <a:pt x="15352" y="10640"/>
                    <a:pt x="17646" y="10473"/>
                  </a:cubicBezTo>
                  <a:close/>
                  <a:moveTo>
                    <a:pt x="18461" y="10826"/>
                  </a:moveTo>
                  <a:cubicBezTo>
                    <a:pt x="18549" y="10826"/>
                    <a:pt x="18637" y="10829"/>
                    <a:pt x="18726" y="10836"/>
                  </a:cubicBezTo>
                  <a:cubicBezTo>
                    <a:pt x="18764" y="11598"/>
                    <a:pt x="19088" y="12352"/>
                    <a:pt x="19662" y="12862"/>
                  </a:cubicBezTo>
                  <a:cubicBezTo>
                    <a:pt x="19155" y="12637"/>
                    <a:pt x="18620" y="12534"/>
                    <a:pt x="18085" y="12534"/>
                  </a:cubicBezTo>
                  <a:cubicBezTo>
                    <a:pt x="16676" y="12534"/>
                    <a:pt x="15269" y="13253"/>
                    <a:pt x="14386" y="14364"/>
                  </a:cubicBezTo>
                  <a:cubicBezTo>
                    <a:pt x="14865" y="12521"/>
                    <a:pt x="16486" y="10826"/>
                    <a:pt x="18461" y="10826"/>
                  </a:cubicBezTo>
                  <a:close/>
                  <a:moveTo>
                    <a:pt x="28805" y="10755"/>
                  </a:moveTo>
                  <a:lnTo>
                    <a:pt x="28805" y="10755"/>
                  </a:lnTo>
                  <a:cubicBezTo>
                    <a:pt x="28340" y="12224"/>
                    <a:pt x="27534" y="13601"/>
                    <a:pt x="26372" y="14633"/>
                  </a:cubicBezTo>
                  <a:cubicBezTo>
                    <a:pt x="26379" y="14617"/>
                    <a:pt x="26387" y="14602"/>
                    <a:pt x="26394" y="14586"/>
                  </a:cubicBezTo>
                  <a:cubicBezTo>
                    <a:pt x="26754" y="13796"/>
                    <a:pt x="26971" y="12937"/>
                    <a:pt x="26970" y="12067"/>
                  </a:cubicBezTo>
                  <a:cubicBezTo>
                    <a:pt x="26970" y="11765"/>
                    <a:pt x="26950" y="11463"/>
                    <a:pt x="26905" y="11164"/>
                  </a:cubicBezTo>
                  <a:lnTo>
                    <a:pt x="26905" y="11164"/>
                  </a:lnTo>
                  <a:cubicBezTo>
                    <a:pt x="26986" y="11169"/>
                    <a:pt x="27068" y="11172"/>
                    <a:pt x="27149" y="11172"/>
                  </a:cubicBezTo>
                  <a:cubicBezTo>
                    <a:pt x="27725" y="11172"/>
                    <a:pt x="28306" y="11050"/>
                    <a:pt x="28805" y="10755"/>
                  </a:cubicBezTo>
                  <a:close/>
                  <a:moveTo>
                    <a:pt x="10095" y="13648"/>
                  </a:moveTo>
                  <a:cubicBezTo>
                    <a:pt x="9585" y="14278"/>
                    <a:pt x="8892" y="14758"/>
                    <a:pt x="8120" y="15003"/>
                  </a:cubicBezTo>
                  <a:cubicBezTo>
                    <a:pt x="8620" y="14377"/>
                    <a:pt x="9314" y="13856"/>
                    <a:pt x="10095" y="13648"/>
                  </a:cubicBezTo>
                  <a:close/>
                  <a:moveTo>
                    <a:pt x="2757" y="4792"/>
                  </a:moveTo>
                  <a:cubicBezTo>
                    <a:pt x="2827" y="4977"/>
                    <a:pt x="2913" y="5155"/>
                    <a:pt x="3015" y="5324"/>
                  </a:cubicBezTo>
                  <a:cubicBezTo>
                    <a:pt x="3068" y="5410"/>
                    <a:pt x="3123" y="5494"/>
                    <a:pt x="3183" y="5577"/>
                  </a:cubicBezTo>
                  <a:cubicBezTo>
                    <a:pt x="3184" y="6339"/>
                    <a:pt x="3335" y="7122"/>
                    <a:pt x="3740" y="7778"/>
                  </a:cubicBezTo>
                  <a:cubicBezTo>
                    <a:pt x="4068" y="9090"/>
                    <a:pt x="4760" y="10330"/>
                    <a:pt x="5801" y="11207"/>
                  </a:cubicBezTo>
                  <a:cubicBezTo>
                    <a:pt x="5568" y="12499"/>
                    <a:pt x="5400" y="13804"/>
                    <a:pt x="5364" y="15117"/>
                  </a:cubicBezTo>
                  <a:cubicBezTo>
                    <a:pt x="3476" y="14741"/>
                    <a:pt x="3075" y="13555"/>
                    <a:pt x="2324" y="11993"/>
                  </a:cubicBezTo>
                  <a:cubicBezTo>
                    <a:pt x="1182" y="9582"/>
                    <a:pt x="1425" y="7087"/>
                    <a:pt x="2757" y="4792"/>
                  </a:cubicBezTo>
                  <a:close/>
                  <a:moveTo>
                    <a:pt x="6147" y="11480"/>
                  </a:moveTo>
                  <a:cubicBezTo>
                    <a:pt x="7289" y="12332"/>
                    <a:pt x="8712" y="12744"/>
                    <a:pt x="10130" y="12744"/>
                  </a:cubicBezTo>
                  <a:cubicBezTo>
                    <a:pt x="10312" y="12744"/>
                    <a:pt x="10493" y="12737"/>
                    <a:pt x="10674" y="12724"/>
                  </a:cubicBezTo>
                  <a:lnTo>
                    <a:pt x="10674" y="12724"/>
                  </a:lnTo>
                  <a:cubicBezTo>
                    <a:pt x="10664" y="12745"/>
                    <a:pt x="10655" y="12765"/>
                    <a:pt x="10645" y="12786"/>
                  </a:cubicBezTo>
                  <a:cubicBezTo>
                    <a:pt x="10589" y="12898"/>
                    <a:pt x="10530" y="13006"/>
                    <a:pt x="10467" y="13112"/>
                  </a:cubicBezTo>
                  <a:cubicBezTo>
                    <a:pt x="9695" y="13216"/>
                    <a:pt x="9007" y="13601"/>
                    <a:pt x="8428" y="14111"/>
                  </a:cubicBezTo>
                  <a:cubicBezTo>
                    <a:pt x="8087" y="14395"/>
                    <a:pt x="7784" y="14737"/>
                    <a:pt x="7591" y="15142"/>
                  </a:cubicBezTo>
                  <a:cubicBezTo>
                    <a:pt x="7407" y="15178"/>
                    <a:pt x="7221" y="15203"/>
                    <a:pt x="7033" y="15220"/>
                  </a:cubicBezTo>
                  <a:cubicBezTo>
                    <a:pt x="6872" y="15231"/>
                    <a:pt x="6709" y="15238"/>
                    <a:pt x="6547" y="15238"/>
                  </a:cubicBezTo>
                  <a:cubicBezTo>
                    <a:pt x="6283" y="15238"/>
                    <a:pt x="6019" y="15221"/>
                    <a:pt x="5757" y="15186"/>
                  </a:cubicBezTo>
                  <a:cubicBezTo>
                    <a:pt x="5770" y="13949"/>
                    <a:pt x="5925" y="12708"/>
                    <a:pt x="6147" y="11480"/>
                  </a:cubicBezTo>
                  <a:close/>
                  <a:moveTo>
                    <a:pt x="24257" y="15582"/>
                  </a:moveTo>
                  <a:cubicBezTo>
                    <a:pt x="24388" y="15582"/>
                    <a:pt x="24537" y="15655"/>
                    <a:pt x="24633" y="15721"/>
                  </a:cubicBezTo>
                  <a:cubicBezTo>
                    <a:pt x="24608" y="15728"/>
                    <a:pt x="24584" y="15735"/>
                    <a:pt x="24559" y="15741"/>
                  </a:cubicBezTo>
                  <a:cubicBezTo>
                    <a:pt x="24511" y="15750"/>
                    <a:pt x="24464" y="15758"/>
                    <a:pt x="24417" y="15764"/>
                  </a:cubicBezTo>
                  <a:cubicBezTo>
                    <a:pt x="24388" y="15765"/>
                    <a:pt x="24359" y="15766"/>
                    <a:pt x="24331" y="15766"/>
                  </a:cubicBezTo>
                  <a:cubicBezTo>
                    <a:pt x="24280" y="15766"/>
                    <a:pt x="24229" y="15763"/>
                    <a:pt x="24178" y="15753"/>
                  </a:cubicBezTo>
                  <a:cubicBezTo>
                    <a:pt x="24178" y="15753"/>
                    <a:pt x="24178" y="15753"/>
                    <a:pt x="24178" y="15753"/>
                  </a:cubicBezTo>
                  <a:cubicBezTo>
                    <a:pt x="24171" y="15753"/>
                    <a:pt x="24108" y="15736"/>
                    <a:pt x="24089" y="15724"/>
                  </a:cubicBezTo>
                  <a:cubicBezTo>
                    <a:pt x="24077" y="15712"/>
                    <a:pt x="24065" y="15694"/>
                    <a:pt x="24056" y="15677"/>
                  </a:cubicBezTo>
                  <a:cubicBezTo>
                    <a:pt x="24107" y="15608"/>
                    <a:pt x="24179" y="15582"/>
                    <a:pt x="24257" y="15582"/>
                  </a:cubicBezTo>
                  <a:close/>
                  <a:moveTo>
                    <a:pt x="5757" y="15614"/>
                  </a:moveTo>
                  <a:lnTo>
                    <a:pt x="5757" y="15614"/>
                  </a:lnTo>
                  <a:cubicBezTo>
                    <a:pt x="6047" y="15658"/>
                    <a:pt x="6339" y="15681"/>
                    <a:pt x="6633" y="15681"/>
                  </a:cubicBezTo>
                  <a:cubicBezTo>
                    <a:pt x="6765" y="15681"/>
                    <a:pt x="6898" y="15676"/>
                    <a:pt x="7031" y="15667"/>
                  </a:cubicBezTo>
                  <a:cubicBezTo>
                    <a:pt x="7151" y="15658"/>
                    <a:pt x="7271" y="15646"/>
                    <a:pt x="7388" y="15631"/>
                  </a:cubicBezTo>
                  <a:lnTo>
                    <a:pt x="7388" y="15631"/>
                  </a:lnTo>
                  <a:cubicBezTo>
                    <a:pt x="7325" y="15817"/>
                    <a:pt x="7273" y="16008"/>
                    <a:pt x="7234" y="16199"/>
                  </a:cubicBezTo>
                  <a:cubicBezTo>
                    <a:pt x="7177" y="16190"/>
                    <a:pt x="7122" y="16181"/>
                    <a:pt x="7068" y="16169"/>
                  </a:cubicBezTo>
                  <a:cubicBezTo>
                    <a:pt x="6886" y="16130"/>
                    <a:pt x="6709" y="16074"/>
                    <a:pt x="6534" y="16011"/>
                  </a:cubicBezTo>
                  <a:cubicBezTo>
                    <a:pt x="6300" y="15926"/>
                    <a:pt x="6068" y="15833"/>
                    <a:pt x="5842" y="15726"/>
                  </a:cubicBezTo>
                  <a:cubicBezTo>
                    <a:pt x="5815" y="15713"/>
                    <a:pt x="5786" y="15699"/>
                    <a:pt x="5758" y="15685"/>
                  </a:cubicBezTo>
                  <a:cubicBezTo>
                    <a:pt x="5757" y="15662"/>
                    <a:pt x="5757" y="15638"/>
                    <a:pt x="5757" y="15614"/>
                  </a:cubicBezTo>
                  <a:close/>
                  <a:moveTo>
                    <a:pt x="20705" y="13514"/>
                  </a:moveTo>
                  <a:lnTo>
                    <a:pt x="20705" y="13514"/>
                  </a:lnTo>
                  <a:cubicBezTo>
                    <a:pt x="21069" y="13654"/>
                    <a:pt x="21451" y="13745"/>
                    <a:pt x="21843" y="13759"/>
                  </a:cubicBezTo>
                  <a:cubicBezTo>
                    <a:pt x="21905" y="13762"/>
                    <a:pt x="21967" y="13763"/>
                    <a:pt x="22030" y="13763"/>
                  </a:cubicBezTo>
                  <a:cubicBezTo>
                    <a:pt x="22092" y="13763"/>
                    <a:pt x="22155" y="13762"/>
                    <a:pt x="22217" y="13759"/>
                  </a:cubicBezTo>
                  <a:lnTo>
                    <a:pt x="22217" y="13759"/>
                  </a:lnTo>
                  <a:cubicBezTo>
                    <a:pt x="22561" y="14856"/>
                    <a:pt x="22506" y="16044"/>
                    <a:pt x="22166" y="17143"/>
                  </a:cubicBezTo>
                  <a:cubicBezTo>
                    <a:pt x="22238" y="16127"/>
                    <a:pt x="21970" y="15082"/>
                    <a:pt x="21371" y="14252"/>
                  </a:cubicBezTo>
                  <a:cubicBezTo>
                    <a:pt x="21179" y="13980"/>
                    <a:pt x="20956" y="13731"/>
                    <a:pt x="20705" y="13514"/>
                  </a:cubicBezTo>
                  <a:close/>
                  <a:moveTo>
                    <a:pt x="26530" y="11529"/>
                  </a:moveTo>
                  <a:lnTo>
                    <a:pt x="26530" y="11529"/>
                  </a:lnTo>
                  <a:cubicBezTo>
                    <a:pt x="26624" y="12529"/>
                    <a:pt x="26427" y="13548"/>
                    <a:pt x="26001" y="14455"/>
                  </a:cubicBezTo>
                  <a:cubicBezTo>
                    <a:pt x="25856" y="14749"/>
                    <a:pt x="25692" y="15032"/>
                    <a:pt x="25507" y="15300"/>
                  </a:cubicBezTo>
                  <a:cubicBezTo>
                    <a:pt x="25383" y="15381"/>
                    <a:pt x="25256" y="15460"/>
                    <a:pt x="25123" y="15528"/>
                  </a:cubicBezTo>
                  <a:cubicBezTo>
                    <a:pt x="24931" y="15300"/>
                    <a:pt x="24596" y="15144"/>
                    <a:pt x="24286" y="15144"/>
                  </a:cubicBezTo>
                  <a:cubicBezTo>
                    <a:pt x="24028" y="15144"/>
                    <a:pt x="23787" y="15253"/>
                    <a:pt x="23663" y="15520"/>
                  </a:cubicBezTo>
                  <a:cubicBezTo>
                    <a:pt x="23590" y="15685"/>
                    <a:pt x="23634" y="15878"/>
                    <a:pt x="23746" y="16014"/>
                  </a:cubicBezTo>
                  <a:cubicBezTo>
                    <a:pt x="23883" y="16164"/>
                    <a:pt x="24069" y="16216"/>
                    <a:pt x="24264" y="16216"/>
                  </a:cubicBezTo>
                  <a:cubicBezTo>
                    <a:pt x="24482" y="16216"/>
                    <a:pt x="24712" y="16151"/>
                    <a:pt x="24900" y="16083"/>
                  </a:cubicBezTo>
                  <a:lnTo>
                    <a:pt x="24900" y="16083"/>
                  </a:lnTo>
                  <a:cubicBezTo>
                    <a:pt x="24133" y="16935"/>
                    <a:pt x="23220" y="17649"/>
                    <a:pt x="22200" y="18202"/>
                  </a:cubicBezTo>
                  <a:cubicBezTo>
                    <a:pt x="22801" y="16851"/>
                    <a:pt x="23049" y="15296"/>
                    <a:pt x="22682" y="13847"/>
                  </a:cubicBezTo>
                  <a:cubicBezTo>
                    <a:pt x="22670" y="13806"/>
                    <a:pt x="22659" y="13765"/>
                    <a:pt x="22647" y="13723"/>
                  </a:cubicBezTo>
                  <a:cubicBezTo>
                    <a:pt x="24160" y="13524"/>
                    <a:pt x="25542" y="12673"/>
                    <a:pt x="26530" y="11529"/>
                  </a:cubicBezTo>
                  <a:close/>
                  <a:moveTo>
                    <a:pt x="11836" y="13616"/>
                  </a:moveTo>
                  <a:cubicBezTo>
                    <a:pt x="11859" y="13622"/>
                    <a:pt x="11882" y="13628"/>
                    <a:pt x="11906" y="13632"/>
                  </a:cubicBezTo>
                  <a:cubicBezTo>
                    <a:pt x="12137" y="14949"/>
                    <a:pt x="12656" y="17607"/>
                    <a:pt x="11136" y="18302"/>
                  </a:cubicBezTo>
                  <a:cubicBezTo>
                    <a:pt x="11112" y="18308"/>
                    <a:pt x="11089" y="18311"/>
                    <a:pt x="11066" y="18311"/>
                  </a:cubicBezTo>
                  <a:cubicBezTo>
                    <a:pt x="11063" y="18311"/>
                    <a:pt x="11059" y="18311"/>
                    <a:pt x="11056" y="18311"/>
                  </a:cubicBezTo>
                  <a:cubicBezTo>
                    <a:pt x="10642" y="18295"/>
                    <a:pt x="10498" y="17821"/>
                    <a:pt x="10428" y="17481"/>
                  </a:cubicBezTo>
                  <a:cubicBezTo>
                    <a:pt x="10247" y="16114"/>
                    <a:pt x="11059" y="14692"/>
                    <a:pt x="11836" y="13616"/>
                  </a:cubicBezTo>
                  <a:close/>
                  <a:moveTo>
                    <a:pt x="8162" y="16623"/>
                  </a:moveTo>
                  <a:lnTo>
                    <a:pt x="8162" y="16623"/>
                  </a:lnTo>
                  <a:cubicBezTo>
                    <a:pt x="7855" y="17284"/>
                    <a:pt x="7678" y="18003"/>
                    <a:pt x="7565" y="18721"/>
                  </a:cubicBezTo>
                  <a:cubicBezTo>
                    <a:pt x="7506" y="18048"/>
                    <a:pt x="7490" y="17361"/>
                    <a:pt x="7576" y="16679"/>
                  </a:cubicBezTo>
                  <a:cubicBezTo>
                    <a:pt x="7603" y="16680"/>
                    <a:pt x="7629" y="16680"/>
                    <a:pt x="7656" y="16680"/>
                  </a:cubicBezTo>
                  <a:cubicBezTo>
                    <a:pt x="7723" y="16680"/>
                    <a:pt x="7790" y="16677"/>
                    <a:pt x="7856" y="16670"/>
                  </a:cubicBezTo>
                  <a:cubicBezTo>
                    <a:pt x="7960" y="16658"/>
                    <a:pt x="8060" y="16643"/>
                    <a:pt x="8162" y="16623"/>
                  </a:cubicBezTo>
                  <a:close/>
                  <a:moveTo>
                    <a:pt x="14362" y="15185"/>
                  </a:moveTo>
                  <a:cubicBezTo>
                    <a:pt x="15337" y="16147"/>
                    <a:pt x="16226" y="17354"/>
                    <a:pt x="16312" y="18778"/>
                  </a:cubicBezTo>
                  <a:cubicBezTo>
                    <a:pt x="15439" y="18376"/>
                    <a:pt x="14705" y="17626"/>
                    <a:pt x="14420" y="16697"/>
                  </a:cubicBezTo>
                  <a:cubicBezTo>
                    <a:pt x="14320" y="16386"/>
                    <a:pt x="14254" y="16063"/>
                    <a:pt x="14235" y="15736"/>
                  </a:cubicBezTo>
                  <a:cubicBezTo>
                    <a:pt x="14216" y="15528"/>
                    <a:pt x="14226" y="15352"/>
                    <a:pt x="14362" y="15185"/>
                  </a:cubicBezTo>
                  <a:close/>
                  <a:moveTo>
                    <a:pt x="18169" y="12951"/>
                  </a:moveTo>
                  <a:cubicBezTo>
                    <a:pt x="18847" y="12951"/>
                    <a:pt x="19520" y="13146"/>
                    <a:pt x="20121" y="13594"/>
                  </a:cubicBezTo>
                  <a:cubicBezTo>
                    <a:pt x="18973" y="15316"/>
                    <a:pt x="17936" y="17136"/>
                    <a:pt x="17252" y="19096"/>
                  </a:cubicBezTo>
                  <a:cubicBezTo>
                    <a:pt x="17070" y="19052"/>
                    <a:pt x="16890" y="19000"/>
                    <a:pt x="16713" y="18940"/>
                  </a:cubicBezTo>
                  <a:cubicBezTo>
                    <a:pt x="16685" y="17321"/>
                    <a:pt x="15775" y="15882"/>
                    <a:pt x="14641" y="14786"/>
                  </a:cubicBezTo>
                  <a:cubicBezTo>
                    <a:pt x="15479" y="13710"/>
                    <a:pt x="16832" y="12951"/>
                    <a:pt x="18169" y="12951"/>
                  </a:cubicBezTo>
                  <a:close/>
                  <a:moveTo>
                    <a:pt x="20461" y="13875"/>
                  </a:moveTo>
                  <a:cubicBezTo>
                    <a:pt x="21719" y="15062"/>
                    <a:pt x="21989" y="16919"/>
                    <a:pt x="21525" y="18533"/>
                  </a:cubicBezTo>
                  <a:cubicBezTo>
                    <a:pt x="20734" y="18885"/>
                    <a:pt x="19887" y="19120"/>
                    <a:pt x="19023" y="19201"/>
                  </a:cubicBezTo>
                  <a:lnTo>
                    <a:pt x="19018" y="19201"/>
                  </a:lnTo>
                  <a:cubicBezTo>
                    <a:pt x="18835" y="19215"/>
                    <a:pt x="18651" y="19222"/>
                    <a:pt x="18467" y="19222"/>
                  </a:cubicBezTo>
                  <a:cubicBezTo>
                    <a:pt x="18331" y="19222"/>
                    <a:pt x="18195" y="19218"/>
                    <a:pt x="18059" y="19210"/>
                  </a:cubicBezTo>
                  <a:cubicBezTo>
                    <a:pt x="17934" y="19202"/>
                    <a:pt x="17808" y="19189"/>
                    <a:pt x="17685" y="19173"/>
                  </a:cubicBezTo>
                  <a:cubicBezTo>
                    <a:pt x="18373" y="17292"/>
                    <a:pt x="19368" y="15549"/>
                    <a:pt x="20461" y="13875"/>
                  </a:cubicBezTo>
                  <a:close/>
                  <a:moveTo>
                    <a:pt x="13885" y="16204"/>
                  </a:moveTo>
                  <a:lnTo>
                    <a:pt x="13885" y="16204"/>
                  </a:lnTo>
                  <a:cubicBezTo>
                    <a:pt x="14118" y="17550"/>
                    <a:pt x="15044" y="18765"/>
                    <a:pt x="16325" y="19269"/>
                  </a:cubicBezTo>
                  <a:cubicBezTo>
                    <a:pt x="16315" y="19892"/>
                    <a:pt x="16174" y="20509"/>
                    <a:pt x="15958" y="21092"/>
                  </a:cubicBezTo>
                  <a:cubicBezTo>
                    <a:pt x="14014" y="20369"/>
                    <a:pt x="13237" y="18092"/>
                    <a:pt x="13885" y="16204"/>
                  </a:cubicBezTo>
                  <a:close/>
                  <a:moveTo>
                    <a:pt x="16711" y="19412"/>
                  </a:moveTo>
                  <a:cubicBezTo>
                    <a:pt x="16842" y="19454"/>
                    <a:pt x="16976" y="19491"/>
                    <a:pt x="17110" y="19524"/>
                  </a:cubicBezTo>
                  <a:cubicBezTo>
                    <a:pt x="17017" y="19821"/>
                    <a:pt x="16931" y="20122"/>
                    <a:pt x="16860" y="20425"/>
                  </a:cubicBezTo>
                  <a:lnTo>
                    <a:pt x="16860" y="20426"/>
                  </a:lnTo>
                  <a:cubicBezTo>
                    <a:pt x="16794" y="20705"/>
                    <a:pt x="16745" y="20990"/>
                    <a:pt x="16716" y="21276"/>
                  </a:cubicBezTo>
                  <a:cubicBezTo>
                    <a:pt x="16635" y="21265"/>
                    <a:pt x="16554" y="21253"/>
                    <a:pt x="16474" y="21237"/>
                  </a:cubicBezTo>
                  <a:cubicBezTo>
                    <a:pt x="16434" y="21228"/>
                    <a:pt x="16395" y="21219"/>
                    <a:pt x="16357" y="21210"/>
                  </a:cubicBezTo>
                  <a:cubicBezTo>
                    <a:pt x="16485" y="20849"/>
                    <a:pt x="16582" y="20476"/>
                    <a:pt x="16641" y="20098"/>
                  </a:cubicBezTo>
                  <a:cubicBezTo>
                    <a:pt x="16677" y="19872"/>
                    <a:pt x="16701" y="19641"/>
                    <a:pt x="16711" y="19412"/>
                  </a:cubicBezTo>
                  <a:close/>
                  <a:moveTo>
                    <a:pt x="21124" y="19180"/>
                  </a:moveTo>
                  <a:lnTo>
                    <a:pt x="21124" y="19180"/>
                  </a:lnTo>
                  <a:cubicBezTo>
                    <a:pt x="20173" y="20400"/>
                    <a:pt x="18691" y="21272"/>
                    <a:pt x="17124" y="21301"/>
                  </a:cubicBezTo>
                  <a:cubicBezTo>
                    <a:pt x="17141" y="21155"/>
                    <a:pt x="17163" y="21009"/>
                    <a:pt x="17191" y="20865"/>
                  </a:cubicBezTo>
                  <a:cubicBezTo>
                    <a:pt x="17276" y="20439"/>
                    <a:pt x="17400" y="20019"/>
                    <a:pt x="17535" y="19605"/>
                  </a:cubicBezTo>
                  <a:cubicBezTo>
                    <a:pt x="17835" y="19647"/>
                    <a:pt x="18136" y="19666"/>
                    <a:pt x="18438" y="19666"/>
                  </a:cubicBezTo>
                  <a:cubicBezTo>
                    <a:pt x="19351" y="19666"/>
                    <a:pt x="20263" y="19486"/>
                    <a:pt x="21124" y="19180"/>
                  </a:cubicBezTo>
                  <a:close/>
                  <a:moveTo>
                    <a:pt x="5774" y="16172"/>
                  </a:moveTo>
                  <a:cubicBezTo>
                    <a:pt x="5826" y="16196"/>
                    <a:pt x="5878" y="16218"/>
                    <a:pt x="5931" y="16241"/>
                  </a:cubicBezTo>
                  <a:cubicBezTo>
                    <a:pt x="6325" y="16407"/>
                    <a:pt x="6733" y="16561"/>
                    <a:pt x="7157" y="16633"/>
                  </a:cubicBezTo>
                  <a:cubicBezTo>
                    <a:pt x="6994" y="17848"/>
                    <a:pt x="7037" y="19116"/>
                    <a:pt x="7366" y="20298"/>
                  </a:cubicBezTo>
                  <a:cubicBezTo>
                    <a:pt x="7533" y="20709"/>
                    <a:pt x="7499" y="21154"/>
                    <a:pt x="7585" y="21582"/>
                  </a:cubicBezTo>
                  <a:cubicBezTo>
                    <a:pt x="7623" y="21802"/>
                    <a:pt x="7667" y="22023"/>
                    <a:pt x="7721" y="22241"/>
                  </a:cubicBezTo>
                  <a:cubicBezTo>
                    <a:pt x="6465" y="20472"/>
                    <a:pt x="5885" y="18320"/>
                    <a:pt x="5774" y="16172"/>
                  </a:cubicBezTo>
                  <a:close/>
                  <a:moveTo>
                    <a:pt x="20970" y="20026"/>
                  </a:moveTo>
                  <a:lnTo>
                    <a:pt x="20970" y="20026"/>
                  </a:lnTo>
                  <a:cubicBezTo>
                    <a:pt x="20637" y="20676"/>
                    <a:pt x="20267" y="21305"/>
                    <a:pt x="19851" y="21906"/>
                  </a:cubicBezTo>
                  <a:cubicBezTo>
                    <a:pt x="19662" y="21850"/>
                    <a:pt x="19473" y="21825"/>
                    <a:pt x="19283" y="21825"/>
                  </a:cubicBezTo>
                  <a:cubicBezTo>
                    <a:pt x="18548" y="21825"/>
                    <a:pt x="17819" y="22197"/>
                    <a:pt x="17185" y="22538"/>
                  </a:cubicBezTo>
                  <a:cubicBezTo>
                    <a:pt x="17103" y="22280"/>
                    <a:pt x="17074" y="22010"/>
                    <a:pt x="17088" y="21740"/>
                  </a:cubicBezTo>
                  <a:lnTo>
                    <a:pt x="17088" y="21740"/>
                  </a:lnTo>
                  <a:cubicBezTo>
                    <a:pt x="17114" y="21741"/>
                    <a:pt x="17139" y="21741"/>
                    <a:pt x="17165" y="21741"/>
                  </a:cubicBezTo>
                  <a:cubicBezTo>
                    <a:pt x="18599" y="21741"/>
                    <a:pt x="19984" y="21045"/>
                    <a:pt x="20970" y="20026"/>
                  </a:cubicBezTo>
                  <a:close/>
                  <a:moveTo>
                    <a:pt x="19933" y="22501"/>
                  </a:moveTo>
                  <a:cubicBezTo>
                    <a:pt x="19962" y="22532"/>
                    <a:pt x="19986" y="22568"/>
                    <a:pt x="20006" y="22605"/>
                  </a:cubicBezTo>
                  <a:lnTo>
                    <a:pt x="20006" y="22605"/>
                  </a:lnTo>
                  <a:cubicBezTo>
                    <a:pt x="20005" y="22602"/>
                    <a:pt x="20003" y="22599"/>
                    <a:pt x="20002" y="22596"/>
                  </a:cubicBezTo>
                  <a:lnTo>
                    <a:pt x="20002" y="22596"/>
                  </a:lnTo>
                  <a:cubicBezTo>
                    <a:pt x="20004" y="22600"/>
                    <a:pt x="20007" y="22606"/>
                    <a:pt x="20009" y="22612"/>
                  </a:cubicBezTo>
                  <a:lnTo>
                    <a:pt x="20009" y="22612"/>
                  </a:lnTo>
                  <a:cubicBezTo>
                    <a:pt x="20008" y="22609"/>
                    <a:pt x="20007" y="22607"/>
                    <a:pt x="20006" y="22605"/>
                  </a:cubicBezTo>
                  <a:lnTo>
                    <a:pt x="20006" y="22605"/>
                  </a:lnTo>
                  <a:cubicBezTo>
                    <a:pt x="20007" y="22607"/>
                    <a:pt x="20008" y="22610"/>
                    <a:pt x="20010" y="22612"/>
                  </a:cubicBezTo>
                  <a:lnTo>
                    <a:pt x="20010" y="22612"/>
                  </a:lnTo>
                  <a:cubicBezTo>
                    <a:pt x="20010" y="22612"/>
                    <a:pt x="20010" y="22612"/>
                    <a:pt x="20009" y="22612"/>
                  </a:cubicBezTo>
                  <a:lnTo>
                    <a:pt x="20009" y="22612"/>
                  </a:lnTo>
                  <a:cubicBezTo>
                    <a:pt x="20010" y="22612"/>
                    <a:pt x="20010" y="22612"/>
                    <a:pt x="20010" y="22613"/>
                  </a:cubicBezTo>
                  <a:cubicBezTo>
                    <a:pt x="20010" y="22613"/>
                    <a:pt x="20010" y="22612"/>
                    <a:pt x="20010" y="22612"/>
                  </a:cubicBezTo>
                  <a:lnTo>
                    <a:pt x="20010" y="22612"/>
                  </a:lnTo>
                  <a:cubicBezTo>
                    <a:pt x="20017" y="22628"/>
                    <a:pt x="20024" y="22648"/>
                    <a:pt x="20030" y="22667"/>
                  </a:cubicBezTo>
                  <a:cubicBezTo>
                    <a:pt x="20019" y="23024"/>
                    <a:pt x="19648" y="23206"/>
                    <a:pt x="19335" y="23273"/>
                  </a:cubicBezTo>
                  <a:cubicBezTo>
                    <a:pt x="19526" y="23046"/>
                    <a:pt x="19708" y="22813"/>
                    <a:pt x="19882" y="22571"/>
                  </a:cubicBezTo>
                  <a:cubicBezTo>
                    <a:pt x="19899" y="22548"/>
                    <a:pt x="19916" y="22524"/>
                    <a:pt x="19933" y="22501"/>
                  </a:cubicBezTo>
                  <a:close/>
                  <a:moveTo>
                    <a:pt x="19272" y="22292"/>
                  </a:moveTo>
                  <a:cubicBezTo>
                    <a:pt x="19368" y="22292"/>
                    <a:pt x="19466" y="22299"/>
                    <a:pt x="19563" y="22313"/>
                  </a:cubicBezTo>
                  <a:cubicBezTo>
                    <a:pt x="19411" y="22521"/>
                    <a:pt x="19255" y="22725"/>
                    <a:pt x="19090" y="22922"/>
                  </a:cubicBezTo>
                  <a:cubicBezTo>
                    <a:pt x="18973" y="23059"/>
                    <a:pt x="18853" y="23195"/>
                    <a:pt x="18728" y="23327"/>
                  </a:cubicBezTo>
                  <a:cubicBezTo>
                    <a:pt x="18570" y="23259"/>
                    <a:pt x="18404" y="23219"/>
                    <a:pt x="18233" y="23206"/>
                  </a:cubicBezTo>
                  <a:cubicBezTo>
                    <a:pt x="18203" y="23204"/>
                    <a:pt x="18174" y="23203"/>
                    <a:pt x="18145" y="23203"/>
                  </a:cubicBezTo>
                  <a:cubicBezTo>
                    <a:pt x="18002" y="23203"/>
                    <a:pt x="17859" y="23227"/>
                    <a:pt x="17721" y="23262"/>
                  </a:cubicBezTo>
                  <a:cubicBezTo>
                    <a:pt x="17580" y="23181"/>
                    <a:pt x="17449" y="23075"/>
                    <a:pt x="17361" y="22937"/>
                  </a:cubicBezTo>
                  <a:cubicBezTo>
                    <a:pt x="17939" y="22615"/>
                    <a:pt x="18595" y="22292"/>
                    <a:pt x="19272" y="22292"/>
                  </a:cubicBezTo>
                  <a:close/>
                  <a:moveTo>
                    <a:pt x="11024" y="13521"/>
                  </a:moveTo>
                  <a:cubicBezTo>
                    <a:pt x="11144" y="13521"/>
                    <a:pt x="11263" y="13528"/>
                    <a:pt x="11382" y="13541"/>
                  </a:cubicBezTo>
                  <a:cubicBezTo>
                    <a:pt x="10698" y="14545"/>
                    <a:pt x="10119" y="15686"/>
                    <a:pt x="10015" y="16913"/>
                  </a:cubicBezTo>
                  <a:cubicBezTo>
                    <a:pt x="9932" y="17968"/>
                    <a:pt x="10378" y="18748"/>
                    <a:pt x="11003" y="18748"/>
                  </a:cubicBezTo>
                  <a:cubicBezTo>
                    <a:pt x="11352" y="18748"/>
                    <a:pt x="11758" y="18504"/>
                    <a:pt x="12158" y="17928"/>
                  </a:cubicBezTo>
                  <a:cubicBezTo>
                    <a:pt x="12865" y="16833"/>
                    <a:pt x="12559" y="15020"/>
                    <a:pt x="12378" y="13783"/>
                  </a:cubicBezTo>
                  <a:lnTo>
                    <a:pt x="12378" y="13783"/>
                  </a:lnTo>
                  <a:cubicBezTo>
                    <a:pt x="12935" y="14009"/>
                    <a:pt x="13399" y="14330"/>
                    <a:pt x="13862" y="14724"/>
                  </a:cubicBezTo>
                  <a:cubicBezTo>
                    <a:pt x="13836" y="14908"/>
                    <a:pt x="13819" y="15095"/>
                    <a:pt x="13814" y="15281"/>
                  </a:cubicBezTo>
                  <a:cubicBezTo>
                    <a:pt x="13527" y="15877"/>
                    <a:pt x="13356" y="16523"/>
                    <a:pt x="13307" y="17185"/>
                  </a:cubicBezTo>
                  <a:cubicBezTo>
                    <a:pt x="13140" y="18965"/>
                    <a:pt x="14033" y="20890"/>
                    <a:pt x="15789" y="21507"/>
                  </a:cubicBezTo>
                  <a:cubicBezTo>
                    <a:pt x="15090" y="23087"/>
                    <a:pt x="13627" y="24342"/>
                    <a:pt x="11907" y="24637"/>
                  </a:cubicBezTo>
                  <a:cubicBezTo>
                    <a:pt x="11087" y="24288"/>
                    <a:pt x="10364" y="23760"/>
                    <a:pt x="9719" y="23148"/>
                  </a:cubicBezTo>
                  <a:cubicBezTo>
                    <a:pt x="8887" y="22389"/>
                    <a:pt x="8204" y="21434"/>
                    <a:pt x="7876" y="20343"/>
                  </a:cubicBezTo>
                  <a:cubicBezTo>
                    <a:pt x="7865" y="19143"/>
                    <a:pt x="8081" y="17959"/>
                    <a:pt x="8536" y="16845"/>
                  </a:cubicBezTo>
                  <a:cubicBezTo>
                    <a:pt x="8602" y="16705"/>
                    <a:pt x="8680" y="16558"/>
                    <a:pt x="8670" y="16399"/>
                  </a:cubicBezTo>
                  <a:cubicBezTo>
                    <a:pt x="8659" y="16261"/>
                    <a:pt x="8587" y="16108"/>
                    <a:pt x="8443" y="16108"/>
                  </a:cubicBezTo>
                  <a:cubicBezTo>
                    <a:pt x="8425" y="16108"/>
                    <a:pt x="8407" y="16110"/>
                    <a:pt x="8388" y="16115"/>
                  </a:cubicBezTo>
                  <a:cubicBezTo>
                    <a:pt x="8144" y="16174"/>
                    <a:pt x="7898" y="16230"/>
                    <a:pt x="7648" y="16234"/>
                  </a:cubicBezTo>
                  <a:cubicBezTo>
                    <a:pt x="7686" y="16045"/>
                    <a:pt x="7735" y="15858"/>
                    <a:pt x="7796" y="15674"/>
                  </a:cubicBezTo>
                  <a:cubicBezTo>
                    <a:pt x="7810" y="15633"/>
                    <a:pt x="7825" y="15593"/>
                    <a:pt x="7840" y="15551"/>
                  </a:cubicBezTo>
                  <a:cubicBezTo>
                    <a:pt x="9023" y="15309"/>
                    <a:pt x="10075" y="14561"/>
                    <a:pt x="10708" y="13535"/>
                  </a:cubicBezTo>
                  <a:cubicBezTo>
                    <a:pt x="10813" y="13526"/>
                    <a:pt x="10918" y="13521"/>
                    <a:pt x="11024" y="13521"/>
                  </a:cubicBezTo>
                  <a:close/>
                  <a:moveTo>
                    <a:pt x="8007" y="21773"/>
                  </a:moveTo>
                  <a:cubicBezTo>
                    <a:pt x="8717" y="22919"/>
                    <a:pt x="9910" y="24017"/>
                    <a:pt x="11078" y="24700"/>
                  </a:cubicBezTo>
                  <a:cubicBezTo>
                    <a:pt x="9936" y="24684"/>
                    <a:pt x="9122" y="24057"/>
                    <a:pt x="8434" y="23200"/>
                  </a:cubicBezTo>
                  <a:cubicBezTo>
                    <a:pt x="8235" y="22737"/>
                    <a:pt x="8097" y="22275"/>
                    <a:pt x="8007" y="21773"/>
                  </a:cubicBezTo>
                  <a:close/>
                  <a:moveTo>
                    <a:pt x="17679" y="23731"/>
                  </a:moveTo>
                  <a:cubicBezTo>
                    <a:pt x="17834" y="23808"/>
                    <a:pt x="18006" y="23829"/>
                    <a:pt x="18176" y="23840"/>
                  </a:cubicBezTo>
                  <a:cubicBezTo>
                    <a:pt x="17547" y="24292"/>
                    <a:pt x="16830" y="24696"/>
                    <a:pt x="16068" y="24937"/>
                  </a:cubicBezTo>
                  <a:cubicBezTo>
                    <a:pt x="16482" y="24403"/>
                    <a:pt x="17034" y="23948"/>
                    <a:pt x="17679" y="23731"/>
                  </a:cubicBezTo>
                  <a:close/>
                  <a:moveTo>
                    <a:pt x="12911" y="24828"/>
                  </a:moveTo>
                  <a:lnTo>
                    <a:pt x="12911" y="24828"/>
                  </a:lnTo>
                  <a:cubicBezTo>
                    <a:pt x="12908" y="24846"/>
                    <a:pt x="12905" y="24863"/>
                    <a:pt x="12901" y="24881"/>
                  </a:cubicBezTo>
                  <a:cubicBezTo>
                    <a:pt x="12896" y="24915"/>
                    <a:pt x="12891" y="24949"/>
                    <a:pt x="12888" y="24984"/>
                  </a:cubicBezTo>
                  <a:cubicBezTo>
                    <a:pt x="12807" y="24963"/>
                    <a:pt x="12726" y="24939"/>
                    <a:pt x="12647" y="24915"/>
                  </a:cubicBezTo>
                  <a:cubicBezTo>
                    <a:pt x="12735" y="24888"/>
                    <a:pt x="12824" y="24858"/>
                    <a:pt x="12911" y="24828"/>
                  </a:cubicBezTo>
                  <a:close/>
                  <a:moveTo>
                    <a:pt x="13348" y="24817"/>
                  </a:moveTo>
                  <a:cubicBezTo>
                    <a:pt x="13360" y="24844"/>
                    <a:pt x="13366" y="24876"/>
                    <a:pt x="13371" y="24906"/>
                  </a:cubicBezTo>
                  <a:cubicBezTo>
                    <a:pt x="13374" y="24941"/>
                    <a:pt x="13374" y="25035"/>
                    <a:pt x="13360" y="25080"/>
                  </a:cubicBezTo>
                  <a:cubicBezTo>
                    <a:pt x="13338" y="25076"/>
                    <a:pt x="13315" y="25073"/>
                    <a:pt x="13293" y="25069"/>
                  </a:cubicBezTo>
                  <a:cubicBezTo>
                    <a:pt x="13301" y="24984"/>
                    <a:pt x="13316" y="24897"/>
                    <a:pt x="13348" y="24817"/>
                  </a:cubicBezTo>
                  <a:close/>
                  <a:moveTo>
                    <a:pt x="17019" y="23138"/>
                  </a:moveTo>
                  <a:cubicBezTo>
                    <a:pt x="17066" y="23219"/>
                    <a:pt x="17120" y="23296"/>
                    <a:pt x="17184" y="23366"/>
                  </a:cubicBezTo>
                  <a:cubicBezTo>
                    <a:pt x="17206" y="23389"/>
                    <a:pt x="17227" y="23410"/>
                    <a:pt x="17249" y="23431"/>
                  </a:cubicBezTo>
                  <a:cubicBezTo>
                    <a:pt x="16524" y="23789"/>
                    <a:pt x="15909" y="24366"/>
                    <a:pt x="15501" y="25063"/>
                  </a:cubicBezTo>
                  <a:cubicBezTo>
                    <a:pt x="15349" y="25086"/>
                    <a:pt x="15196" y="25103"/>
                    <a:pt x="15042" y="25116"/>
                  </a:cubicBezTo>
                  <a:cubicBezTo>
                    <a:pt x="14939" y="25125"/>
                    <a:pt x="14831" y="25130"/>
                    <a:pt x="14724" y="25135"/>
                  </a:cubicBezTo>
                  <a:cubicBezTo>
                    <a:pt x="15296" y="24270"/>
                    <a:pt x="16164" y="23700"/>
                    <a:pt x="17019" y="23138"/>
                  </a:cubicBezTo>
                  <a:close/>
                  <a:moveTo>
                    <a:pt x="16191" y="21627"/>
                  </a:moveTo>
                  <a:cubicBezTo>
                    <a:pt x="16293" y="21651"/>
                    <a:pt x="16395" y="21671"/>
                    <a:pt x="16498" y="21687"/>
                  </a:cubicBezTo>
                  <a:cubicBezTo>
                    <a:pt x="16562" y="21698"/>
                    <a:pt x="16628" y="21707"/>
                    <a:pt x="16693" y="21714"/>
                  </a:cubicBezTo>
                  <a:cubicBezTo>
                    <a:pt x="16687" y="22062"/>
                    <a:pt x="16733" y="22410"/>
                    <a:pt x="16841" y="22742"/>
                  </a:cubicBezTo>
                  <a:cubicBezTo>
                    <a:pt x="15844" y="23384"/>
                    <a:pt x="14846" y="24095"/>
                    <a:pt x="14242" y="25143"/>
                  </a:cubicBezTo>
                  <a:cubicBezTo>
                    <a:pt x="14112" y="25142"/>
                    <a:pt x="13980" y="25137"/>
                    <a:pt x="13850" y="25130"/>
                  </a:cubicBezTo>
                  <a:cubicBezTo>
                    <a:pt x="13825" y="25129"/>
                    <a:pt x="13799" y="25127"/>
                    <a:pt x="13773" y="25125"/>
                  </a:cubicBezTo>
                  <a:cubicBezTo>
                    <a:pt x="13792" y="25022"/>
                    <a:pt x="13797" y="24916"/>
                    <a:pt x="13779" y="24813"/>
                  </a:cubicBezTo>
                  <a:cubicBezTo>
                    <a:pt x="13759" y="24700"/>
                    <a:pt x="13723" y="24586"/>
                    <a:pt x="13652" y="24495"/>
                  </a:cubicBezTo>
                  <a:cubicBezTo>
                    <a:pt x="14800" y="23870"/>
                    <a:pt x="15671" y="22817"/>
                    <a:pt x="16191" y="21627"/>
                  </a:cubicBezTo>
                  <a:close/>
                  <a:moveTo>
                    <a:pt x="18781" y="23876"/>
                  </a:moveTo>
                  <a:cubicBezTo>
                    <a:pt x="18864" y="23974"/>
                    <a:pt x="18929" y="24088"/>
                    <a:pt x="18967" y="24212"/>
                  </a:cubicBezTo>
                  <a:cubicBezTo>
                    <a:pt x="18268" y="24938"/>
                    <a:pt x="17433" y="25521"/>
                    <a:pt x="16565" y="26036"/>
                  </a:cubicBezTo>
                  <a:cubicBezTo>
                    <a:pt x="16660" y="25784"/>
                    <a:pt x="16614" y="25473"/>
                    <a:pt x="16423" y="25277"/>
                  </a:cubicBezTo>
                  <a:cubicBezTo>
                    <a:pt x="16421" y="25276"/>
                    <a:pt x="16419" y="25274"/>
                    <a:pt x="16417" y="25272"/>
                  </a:cubicBezTo>
                  <a:cubicBezTo>
                    <a:pt x="17266" y="24934"/>
                    <a:pt x="18112" y="24504"/>
                    <a:pt x="18781" y="23876"/>
                  </a:cubicBezTo>
                  <a:close/>
                  <a:moveTo>
                    <a:pt x="9337" y="24647"/>
                  </a:moveTo>
                  <a:cubicBezTo>
                    <a:pt x="9902" y="24982"/>
                    <a:pt x="10553" y="25139"/>
                    <a:pt x="11205" y="25139"/>
                  </a:cubicBezTo>
                  <a:cubicBezTo>
                    <a:pt x="11424" y="25139"/>
                    <a:pt x="11643" y="25121"/>
                    <a:pt x="11859" y="25086"/>
                  </a:cubicBezTo>
                  <a:cubicBezTo>
                    <a:pt x="12199" y="25231"/>
                    <a:pt x="12550" y="25357"/>
                    <a:pt x="12908" y="25443"/>
                  </a:cubicBezTo>
                  <a:cubicBezTo>
                    <a:pt x="12923" y="25526"/>
                    <a:pt x="12942" y="25609"/>
                    <a:pt x="12968" y="25688"/>
                  </a:cubicBezTo>
                  <a:cubicBezTo>
                    <a:pt x="12732" y="25897"/>
                    <a:pt x="12425" y="26009"/>
                    <a:pt x="12114" y="26036"/>
                  </a:cubicBezTo>
                  <a:cubicBezTo>
                    <a:pt x="12087" y="26037"/>
                    <a:pt x="12059" y="26038"/>
                    <a:pt x="12032" y="26038"/>
                  </a:cubicBezTo>
                  <a:cubicBezTo>
                    <a:pt x="10985" y="26038"/>
                    <a:pt x="10019" y="25403"/>
                    <a:pt x="9337" y="24647"/>
                  </a:cubicBezTo>
                  <a:close/>
                  <a:moveTo>
                    <a:pt x="13616" y="25558"/>
                  </a:moveTo>
                  <a:cubicBezTo>
                    <a:pt x="13749" y="25571"/>
                    <a:pt x="13882" y="25579"/>
                    <a:pt x="14016" y="25583"/>
                  </a:cubicBezTo>
                  <a:cubicBezTo>
                    <a:pt x="13978" y="25661"/>
                    <a:pt x="13942" y="25740"/>
                    <a:pt x="13914" y="25822"/>
                  </a:cubicBezTo>
                  <a:lnTo>
                    <a:pt x="13914" y="25821"/>
                  </a:lnTo>
                  <a:cubicBezTo>
                    <a:pt x="13869" y="25950"/>
                    <a:pt x="13832" y="26081"/>
                    <a:pt x="13816" y="26216"/>
                  </a:cubicBezTo>
                  <a:cubicBezTo>
                    <a:pt x="13671" y="26101"/>
                    <a:pt x="13547" y="25959"/>
                    <a:pt x="13459" y="25795"/>
                  </a:cubicBezTo>
                  <a:cubicBezTo>
                    <a:pt x="13517" y="25720"/>
                    <a:pt x="13570" y="25641"/>
                    <a:pt x="13616" y="25558"/>
                  </a:cubicBezTo>
                  <a:close/>
                  <a:moveTo>
                    <a:pt x="15879" y="25590"/>
                  </a:moveTo>
                  <a:cubicBezTo>
                    <a:pt x="16057" y="25590"/>
                    <a:pt x="16230" y="25683"/>
                    <a:pt x="16206" y="25892"/>
                  </a:cubicBezTo>
                  <a:cubicBezTo>
                    <a:pt x="16117" y="26121"/>
                    <a:pt x="15936" y="26422"/>
                    <a:pt x="15662" y="26422"/>
                  </a:cubicBezTo>
                  <a:cubicBezTo>
                    <a:pt x="15656" y="26422"/>
                    <a:pt x="15650" y="26422"/>
                    <a:pt x="15644" y="26421"/>
                  </a:cubicBezTo>
                  <a:cubicBezTo>
                    <a:pt x="15621" y="26420"/>
                    <a:pt x="15598" y="26417"/>
                    <a:pt x="15576" y="26413"/>
                  </a:cubicBezTo>
                  <a:cubicBezTo>
                    <a:pt x="15539" y="26149"/>
                    <a:pt x="15584" y="25882"/>
                    <a:pt x="15676" y="25633"/>
                  </a:cubicBezTo>
                  <a:cubicBezTo>
                    <a:pt x="15736" y="25605"/>
                    <a:pt x="15808" y="25590"/>
                    <a:pt x="15879" y="25590"/>
                  </a:cubicBezTo>
                  <a:close/>
                  <a:moveTo>
                    <a:pt x="15032" y="25558"/>
                  </a:moveTo>
                  <a:cubicBezTo>
                    <a:pt x="15001" y="25609"/>
                    <a:pt x="14974" y="25662"/>
                    <a:pt x="14951" y="25717"/>
                  </a:cubicBezTo>
                  <a:cubicBezTo>
                    <a:pt x="14833" y="26016"/>
                    <a:pt x="14885" y="26381"/>
                    <a:pt x="15116" y="26609"/>
                  </a:cubicBezTo>
                  <a:cubicBezTo>
                    <a:pt x="15077" y="26611"/>
                    <a:pt x="15039" y="26612"/>
                    <a:pt x="15000" y="26612"/>
                  </a:cubicBezTo>
                  <a:cubicBezTo>
                    <a:pt x="14740" y="26612"/>
                    <a:pt x="14480" y="26565"/>
                    <a:pt x="14239" y="26465"/>
                  </a:cubicBezTo>
                  <a:cubicBezTo>
                    <a:pt x="14182" y="26154"/>
                    <a:pt x="14331" y="25861"/>
                    <a:pt x="14455" y="25586"/>
                  </a:cubicBezTo>
                  <a:cubicBezTo>
                    <a:pt x="14643" y="25582"/>
                    <a:pt x="14831" y="25575"/>
                    <a:pt x="15017" y="25559"/>
                  </a:cubicBezTo>
                  <a:cubicBezTo>
                    <a:pt x="15022" y="25558"/>
                    <a:pt x="15026" y="25558"/>
                    <a:pt x="15032" y="25558"/>
                  </a:cubicBezTo>
                  <a:close/>
                  <a:moveTo>
                    <a:pt x="25086" y="16517"/>
                  </a:moveTo>
                  <a:cubicBezTo>
                    <a:pt x="25473" y="18535"/>
                    <a:pt x="23782" y="20634"/>
                    <a:pt x="22691" y="22211"/>
                  </a:cubicBezTo>
                  <a:cubicBezTo>
                    <a:pt x="21383" y="23885"/>
                    <a:pt x="20003" y="25576"/>
                    <a:pt x="18168" y="26698"/>
                  </a:cubicBezTo>
                  <a:cubicBezTo>
                    <a:pt x="18945" y="26032"/>
                    <a:pt x="19732" y="24914"/>
                    <a:pt x="19265" y="23863"/>
                  </a:cubicBezTo>
                  <a:cubicBezTo>
                    <a:pt x="19246" y="23825"/>
                    <a:pt x="19224" y="23786"/>
                    <a:pt x="19201" y="23748"/>
                  </a:cubicBezTo>
                  <a:cubicBezTo>
                    <a:pt x="19445" y="23706"/>
                    <a:pt x="19693" y="23638"/>
                    <a:pt x="19907" y="23510"/>
                  </a:cubicBezTo>
                  <a:cubicBezTo>
                    <a:pt x="20387" y="23241"/>
                    <a:pt x="20615" y="22543"/>
                    <a:pt x="20189" y="22125"/>
                  </a:cubicBezTo>
                  <a:cubicBezTo>
                    <a:pt x="20845" y="21112"/>
                    <a:pt x="21491" y="20063"/>
                    <a:pt x="21836" y="18897"/>
                  </a:cubicBezTo>
                  <a:cubicBezTo>
                    <a:pt x="23068" y="18341"/>
                    <a:pt x="24178" y="17517"/>
                    <a:pt x="25086" y="16517"/>
                  </a:cubicBezTo>
                  <a:close/>
                  <a:moveTo>
                    <a:pt x="18952" y="24788"/>
                  </a:moveTo>
                  <a:lnTo>
                    <a:pt x="18952" y="24788"/>
                  </a:lnTo>
                  <a:cubicBezTo>
                    <a:pt x="18613" y="25958"/>
                    <a:pt x="17413" y="26884"/>
                    <a:pt x="16278" y="27234"/>
                  </a:cubicBezTo>
                  <a:cubicBezTo>
                    <a:pt x="16063" y="27201"/>
                    <a:pt x="15879" y="27074"/>
                    <a:pt x="15758" y="26895"/>
                  </a:cubicBezTo>
                  <a:cubicBezTo>
                    <a:pt x="15863" y="26851"/>
                    <a:pt x="15954" y="26780"/>
                    <a:pt x="16063" y="26750"/>
                  </a:cubicBezTo>
                  <a:cubicBezTo>
                    <a:pt x="16477" y="26593"/>
                    <a:pt x="16839" y="26337"/>
                    <a:pt x="17216" y="26111"/>
                  </a:cubicBezTo>
                  <a:cubicBezTo>
                    <a:pt x="17830" y="25720"/>
                    <a:pt x="18433" y="25301"/>
                    <a:pt x="18952" y="24788"/>
                  </a:cubicBezTo>
                  <a:close/>
                  <a:moveTo>
                    <a:pt x="14529" y="27011"/>
                  </a:moveTo>
                  <a:cubicBezTo>
                    <a:pt x="14674" y="27040"/>
                    <a:pt x="14822" y="27055"/>
                    <a:pt x="14971" y="27055"/>
                  </a:cubicBezTo>
                  <a:cubicBezTo>
                    <a:pt x="15092" y="27055"/>
                    <a:pt x="15214" y="27045"/>
                    <a:pt x="15332" y="27024"/>
                  </a:cubicBezTo>
                  <a:cubicBezTo>
                    <a:pt x="15398" y="27134"/>
                    <a:pt x="15478" y="27234"/>
                    <a:pt x="15568" y="27326"/>
                  </a:cubicBezTo>
                  <a:cubicBezTo>
                    <a:pt x="15572" y="27331"/>
                    <a:pt x="15578" y="27335"/>
                    <a:pt x="15583" y="27340"/>
                  </a:cubicBezTo>
                  <a:cubicBezTo>
                    <a:pt x="15572" y="27340"/>
                    <a:pt x="15562" y="27340"/>
                    <a:pt x="15552" y="27340"/>
                  </a:cubicBezTo>
                  <a:cubicBezTo>
                    <a:pt x="15188" y="27340"/>
                    <a:pt x="14805" y="27260"/>
                    <a:pt x="14529" y="27011"/>
                  </a:cubicBezTo>
                  <a:close/>
                  <a:moveTo>
                    <a:pt x="5373" y="1"/>
                  </a:moveTo>
                  <a:cubicBezTo>
                    <a:pt x="4756" y="1"/>
                    <a:pt x="4118" y="297"/>
                    <a:pt x="3591" y="716"/>
                  </a:cubicBezTo>
                  <a:cubicBezTo>
                    <a:pt x="3146" y="1107"/>
                    <a:pt x="2857" y="1649"/>
                    <a:pt x="2677" y="2208"/>
                  </a:cubicBezTo>
                  <a:cubicBezTo>
                    <a:pt x="2466" y="2430"/>
                    <a:pt x="2276" y="2673"/>
                    <a:pt x="2102" y="2924"/>
                  </a:cubicBezTo>
                  <a:cubicBezTo>
                    <a:pt x="315" y="5507"/>
                    <a:pt x="1" y="9050"/>
                    <a:pt x="1241" y="11927"/>
                  </a:cubicBezTo>
                  <a:cubicBezTo>
                    <a:pt x="2032" y="13750"/>
                    <a:pt x="3590" y="15123"/>
                    <a:pt x="5357" y="15975"/>
                  </a:cubicBezTo>
                  <a:cubicBezTo>
                    <a:pt x="5414" y="18347"/>
                    <a:pt x="6114" y="20716"/>
                    <a:pt x="7495" y="22658"/>
                  </a:cubicBezTo>
                  <a:cubicBezTo>
                    <a:pt x="7704" y="22963"/>
                    <a:pt x="7924" y="23257"/>
                    <a:pt x="8163" y="23540"/>
                  </a:cubicBezTo>
                  <a:cubicBezTo>
                    <a:pt x="8593" y="24489"/>
                    <a:pt x="9247" y="25368"/>
                    <a:pt x="10137" y="25931"/>
                  </a:cubicBezTo>
                  <a:cubicBezTo>
                    <a:pt x="10656" y="26272"/>
                    <a:pt x="11311" y="26530"/>
                    <a:pt x="11941" y="26530"/>
                  </a:cubicBezTo>
                  <a:cubicBezTo>
                    <a:pt x="12377" y="26530"/>
                    <a:pt x="12802" y="26406"/>
                    <a:pt x="13162" y="26101"/>
                  </a:cubicBezTo>
                  <a:cubicBezTo>
                    <a:pt x="13335" y="26373"/>
                    <a:pt x="13577" y="26601"/>
                    <a:pt x="13858" y="26760"/>
                  </a:cubicBezTo>
                  <a:cubicBezTo>
                    <a:pt x="13964" y="27165"/>
                    <a:pt x="14300" y="27488"/>
                    <a:pt x="14682" y="27641"/>
                  </a:cubicBezTo>
                  <a:cubicBezTo>
                    <a:pt x="14951" y="27743"/>
                    <a:pt x="15234" y="27787"/>
                    <a:pt x="15518" y="27787"/>
                  </a:cubicBezTo>
                  <a:cubicBezTo>
                    <a:pt x="15792" y="27787"/>
                    <a:pt x="16068" y="27746"/>
                    <a:pt x="16334" y="27677"/>
                  </a:cubicBezTo>
                  <a:cubicBezTo>
                    <a:pt x="16423" y="27687"/>
                    <a:pt x="16511" y="27692"/>
                    <a:pt x="16600" y="27692"/>
                  </a:cubicBezTo>
                  <a:cubicBezTo>
                    <a:pt x="16765" y="27692"/>
                    <a:pt x="16930" y="27674"/>
                    <a:pt x="17091" y="27637"/>
                  </a:cubicBezTo>
                  <a:cubicBezTo>
                    <a:pt x="18861" y="27181"/>
                    <a:pt x="20583" y="25391"/>
                    <a:pt x="21767" y="24046"/>
                  </a:cubicBezTo>
                  <a:cubicBezTo>
                    <a:pt x="23220" y="22217"/>
                    <a:pt x="26351" y="18501"/>
                    <a:pt x="25455" y="16082"/>
                  </a:cubicBezTo>
                  <a:cubicBezTo>
                    <a:pt x="25568" y="15938"/>
                    <a:pt x="25678" y="15791"/>
                    <a:pt x="25782" y="15640"/>
                  </a:cubicBezTo>
                  <a:cubicBezTo>
                    <a:pt x="25929" y="15546"/>
                    <a:pt x="26072" y="15443"/>
                    <a:pt x="26210" y="15337"/>
                  </a:cubicBezTo>
                  <a:cubicBezTo>
                    <a:pt x="26554" y="15074"/>
                    <a:pt x="26874" y="14779"/>
                    <a:pt x="27157" y="14452"/>
                  </a:cubicBezTo>
                  <a:cubicBezTo>
                    <a:pt x="28178" y="13284"/>
                    <a:pt x="28866" y="11854"/>
                    <a:pt x="29317" y="10377"/>
                  </a:cubicBezTo>
                  <a:cubicBezTo>
                    <a:pt x="30144" y="9632"/>
                    <a:pt x="30465" y="8360"/>
                    <a:pt x="29799" y="7407"/>
                  </a:cubicBezTo>
                  <a:lnTo>
                    <a:pt x="29799" y="7405"/>
                  </a:lnTo>
                  <a:cubicBezTo>
                    <a:pt x="29781" y="6616"/>
                    <a:pt x="29596" y="5762"/>
                    <a:pt x="29010" y="5193"/>
                  </a:cubicBezTo>
                  <a:cubicBezTo>
                    <a:pt x="29012" y="5083"/>
                    <a:pt x="29010" y="4973"/>
                    <a:pt x="29003" y="4863"/>
                  </a:cubicBezTo>
                  <a:cubicBezTo>
                    <a:pt x="29095" y="4660"/>
                    <a:pt x="29143" y="4430"/>
                    <a:pt x="29134" y="4207"/>
                  </a:cubicBezTo>
                  <a:cubicBezTo>
                    <a:pt x="29007" y="2903"/>
                    <a:pt x="27899" y="1865"/>
                    <a:pt x="26711" y="1445"/>
                  </a:cubicBezTo>
                  <a:cubicBezTo>
                    <a:pt x="26188" y="1256"/>
                    <a:pt x="25646" y="1169"/>
                    <a:pt x="25105" y="1169"/>
                  </a:cubicBezTo>
                  <a:cubicBezTo>
                    <a:pt x="23640" y="1169"/>
                    <a:pt x="22180" y="1810"/>
                    <a:pt x="21111" y="2817"/>
                  </a:cubicBezTo>
                  <a:cubicBezTo>
                    <a:pt x="19489" y="4336"/>
                    <a:pt x="18478" y="6479"/>
                    <a:pt x="18190" y="8671"/>
                  </a:cubicBezTo>
                  <a:cubicBezTo>
                    <a:pt x="18006" y="10097"/>
                    <a:pt x="18697" y="9959"/>
                    <a:pt x="17521" y="10041"/>
                  </a:cubicBezTo>
                  <a:cubicBezTo>
                    <a:pt x="16417" y="10106"/>
                    <a:pt x="15291" y="10394"/>
                    <a:pt x="14310" y="10918"/>
                  </a:cubicBezTo>
                  <a:cubicBezTo>
                    <a:pt x="15584" y="8656"/>
                    <a:pt x="14209" y="5472"/>
                    <a:pt x="11484" y="5361"/>
                  </a:cubicBezTo>
                  <a:cubicBezTo>
                    <a:pt x="11627" y="4485"/>
                    <a:pt x="11536" y="3558"/>
                    <a:pt x="11156" y="2749"/>
                  </a:cubicBezTo>
                  <a:cubicBezTo>
                    <a:pt x="10540" y="1421"/>
                    <a:pt x="9198" y="450"/>
                    <a:pt x="7762" y="450"/>
                  </a:cubicBezTo>
                  <a:cubicBezTo>
                    <a:pt x="7417" y="450"/>
                    <a:pt x="7065" y="506"/>
                    <a:pt x="6717" y="628"/>
                  </a:cubicBezTo>
                  <a:cubicBezTo>
                    <a:pt x="6325" y="182"/>
                    <a:pt x="5856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g32bd8415fed_1_630"/>
          <p:cNvGrpSpPr/>
          <p:nvPr/>
        </p:nvGrpSpPr>
        <p:grpSpPr>
          <a:xfrm>
            <a:off x="491100" y="-64900"/>
            <a:ext cx="6455400" cy="2025075"/>
            <a:chOff x="516950" y="1452513"/>
            <a:chExt cx="6455400" cy="2025075"/>
          </a:xfrm>
        </p:grpSpPr>
        <p:sp>
          <p:nvSpPr>
            <p:cNvPr id="1176" name="Google Shape;1176;g32bd8415fed_1_630"/>
            <p:cNvSpPr/>
            <p:nvPr/>
          </p:nvSpPr>
          <p:spPr>
            <a:xfrm>
              <a:off x="516950" y="1452513"/>
              <a:ext cx="6226780" cy="2025075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rgbClr val="7F9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g32bd8415fed_1_630"/>
            <p:cNvSpPr txBox="1"/>
            <p:nvPr/>
          </p:nvSpPr>
          <p:spPr>
            <a:xfrm>
              <a:off x="593150" y="2077188"/>
              <a:ext cx="6379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安心五寶</a:t>
              </a:r>
              <a:r>
                <a:rPr b="1" lang="zh-TW" sz="3200">
                  <a:solidFill>
                    <a:srgbClr val="FFFFFF"/>
                  </a:solidFill>
                </a:rPr>
                <a:t>：「</a:t>
              </a:r>
              <a:r>
                <a:rPr b="1" lang="zh-TW" sz="3200">
                  <a:solidFill>
                    <a:srgbClr val="CC0000"/>
                  </a:solidFill>
                </a:rPr>
                <a:t>信</a:t>
              </a:r>
              <a:r>
                <a:rPr b="1" lang="zh-TW" sz="3200">
                  <a:solidFill>
                    <a:srgbClr val="FFFFFF"/>
                  </a:solidFill>
                </a:rPr>
                <a:t>運同轉+改」</a:t>
              </a:r>
              <a:endParaRPr/>
            </a:p>
          </p:txBody>
        </p:sp>
      </p:grpSp>
      <p:sp>
        <p:nvSpPr>
          <p:cNvPr id="1178" name="Google Shape;1178;g32bd8415fed_1_630"/>
          <p:cNvSpPr txBox="1"/>
          <p:nvPr/>
        </p:nvSpPr>
        <p:spPr>
          <a:xfrm>
            <a:off x="5079075" y="1040950"/>
            <a:ext cx="165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9" name="Google Shape;1179;g32bd8415fed_1_630"/>
          <p:cNvSpPr txBox="1"/>
          <p:nvPr>
            <p:ph idx="1" type="subTitle"/>
          </p:nvPr>
        </p:nvSpPr>
        <p:spPr>
          <a:xfrm>
            <a:off x="3846925" y="2293850"/>
            <a:ext cx="4778700" cy="20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到廟裡燒香、拜拜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做禮拜、望彌撒、禱告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 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收驚、念經、求符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80" name="Google Shape;1180;g32bd8415fed_1_630"/>
          <p:cNvSpPr txBox="1"/>
          <p:nvPr/>
        </p:nvSpPr>
        <p:spPr>
          <a:xfrm>
            <a:off x="571825" y="2141450"/>
            <a:ext cx="327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「信」</a:t>
            </a:r>
            <a:r>
              <a:rPr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〓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信仰</a:t>
            </a:r>
            <a:endParaRPr b="1" sz="40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81" name="Google Shape;1181;g32bd8415fed_1_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144" y="2916244"/>
            <a:ext cx="1742450" cy="22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g32bd8415fed_1_630"/>
          <p:cNvSpPr txBox="1"/>
          <p:nvPr/>
        </p:nvSpPr>
        <p:spPr>
          <a:xfrm>
            <a:off x="1703950" y="4857900"/>
            <a:ext cx="15159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50">
                <a:solidFill>
                  <a:srgbClr val="585858"/>
                </a:solidFill>
              </a:rPr>
              <a:t>圖片來源：</a:t>
            </a:r>
            <a:r>
              <a:rPr lang="zh-TW" sz="950">
                <a:solidFill>
                  <a:srgbClr val="585858"/>
                </a:solidFill>
              </a:rPr>
              <a:t>宣道會錦繡堂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g32bd8415fed_1_648"/>
          <p:cNvGrpSpPr/>
          <p:nvPr/>
        </p:nvGrpSpPr>
        <p:grpSpPr>
          <a:xfrm rot="-1043475">
            <a:off x="-62693" y="1378817"/>
            <a:ext cx="1107067" cy="1029530"/>
            <a:chOff x="5600250" y="678525"/>
            <a:chExt cx="913575" cy="959250"/>
          </a:xfrm>
        </p:grpSpPr>
        <p:sp>
          <p:nvSpPr>
            <p:cNvPr id="1188" name="Google Shape;1188;g32bd8415fed_1_648"/>
            <p:cNvSpPr/>
            <p:nvPr/>
          </p:nvSpPr>
          <p:spPr>
            <a:xfrm>
              <a:off x="5600250" y="678525"/>
              <a:ext cx="913575" cy="959250"/>
            </a:xfrm>
            <a:custGeom>
              <a:rect b="b" l="l" r="r" t="t"/>
              <a:pathLst>
                <a:path extrusionOk="0" h="38370" w="36543">
                  <a:moveTo>
                    <a:pt x="10359" y="1"/>
                  </a:moveTo>
                  <a:cubicBezTo>
                    <a:pt x="10219" y="1"/>
                    <a:pt x="10078" y="3"/>
                    <a:pt x="9932" y="3"/>
                  </a:cubicBezTo>
                  <a:cubicBezTo>
                    <a:pt x="9272" y="19"/>
                    <a:pt x="8609" y="66"/>
                    <a:pt x="7959" y="195"/>
                  </a:cubicBezTo>
                  <a:cubicBezTo>
                    <a:pt x="6349" y="527"/>
                    <a:pt x="4882" y="1331"/>
                    <a:pt x="3549" y="2272"/>
                  </a:cubicBezTo>
                  <a:cubicBezTo>
                    <a:pt x="1766" y="3478"/>
                    <a:pt x="922" y="5538"/>
                    <a:pt x="369" y="7540"/>
                  </a:cubicBezTo>
                  <a:cubicBezTo>
                    <a:pt x="12" y="8747"/>
                    <a:pt x="1" y="10025"/>
                    <a:pt x="116" y="11270"/>
                  </a:cubicBezTo>
                  <a:cubicBezTo>
                    <a:pt x="258" y="13096"/>
                    <a:pt x="799" y="14856"/>
                    <a:pt x="1468" y="16552"/>
                  </a:cubicBezTo>
                  <a:cubicBezTo>
                    <a:pt x="2647" y="19643"/>
                    <a:pt x="4355" y="22510"/>
                    <a:pt x="6093" y="25306"/>
                  </a:cubicBezTo>
                  <a:cubicBezTo>
                    <a:pt x="7177" y="27068"/>
                    <a:pt x="8357" y="28769"/>
                    <a:pt x="9671" y="30367"/>
                  </a:cubicBezTo>
                  <a:cubicBezTo>
                    <a:pt x="10978" y="31954"/>
                    <a:pt x="12282" y="33549"/>
                    <a:pt x="13666" y="35071"/>
                  </a:cubicBezTo>
                  <a:cubicBezTo>
                    <a:pt x="14370" y="35833"/>
                    <a:pt x="15149" y="36520"/>
                    <a:pt x="15904" y="37230"/>
                  </a:cubicBezTo>
                  <a:cubicBezTo>
                    <a:pt x="16317" y="37598"/>
                    <a:pt x="16678" y="38019"/>
                    <a:pt x="17104" y="38370"/>
                  </a:cubicBezTo>
                  <a:cubicBezTo>
                    <a:pt x="19450" y="36135"/>
                    <a:pt x="22029" y="34151"/>
                    <a:pt x="24321" y="31861"/>
                  </a:cubicBezTo>
                  <a:cubicBezTo>
                    <a:pt x="26144" y="29960"/>
                    <a:pt x="27824" y="27925"/>
                    <a:pt x="29425" y="25838"/>
                  </a:cubicBezTo>
                  <a:cubicBezTo>
                    <a:pt x="31633" y="22880"/>
                    <a:pt x="33529" y="19658"/>
                    <a:pt x="34855" y="16212"/>
                  </a:cubicBezTo>
                  <a:cubicBezTo>
                    <a:pt x="35455" y="14612"/>
                    <a:pt x="35807" y="12936"/>
                    <a:pt x="36117" y="11260"/>
                  </a:cubicBezTo>
                  <a:cubicBezTo>
                    <a:pt x="36542" y="8542"/>
                    <a:pt x="36504" y="5426"/>
                    <a:pt x="34697" y="3188"/>
                  </a:cubicBezTo>
                  <a:cubicBezTo>
                    <a:pt x="33635" y="1928"/>
                    <a:pt x="32207" y="973"/>
                    <a:pt x="30591" y="624"/>
                  </a:cubicBezTo>
                  <a:cubicBezTo>
                    <a:pt x="30216" y="538"/>
                    <a:pt x="29847" y="497"/>
                    <a:pt x="29486" y="497"/>
                  </a:cubicBezTo>
                  <a:cubicBezTo>
                    <a:pt x="28325" y="497"/>
                    <a:pt x="27235" y="917"/>
                    <a:pt x="26230" y="1590"/>
                  </a:cubicBezTo>
                  <a:cubicBezTo>
                    <a:pt x="25003" y="2358"/>
                    <a:pt x="23874" y="3288"/>
                    <a:pt x="22987" y="4437"/>
                  </a:cubicBezTo>
                  <a:cubicBezTo>
                    <a:pt x="22220" y="5453"/>
                    <a:pt x="21613" y="6571"/>
                    <a:pt x="21117" y="7734"/>
                  </a:cubicBezTo>
                  <a:cubicBezTo>
                    <a:pt x="20952" y="8113"/>
                    <a:pt x="20811" y="8500"/>
                    <a:pt x="20660" y="8884"/>
                  </a:cubicBezTo>
                  <a:cubicBezTo>
                    <a:pt x="20564" y="9094"/>
                    <a:pt x="20507" y="9412"/>
                    <a:pt x="20254" y="9481"/>
                  </a:cubicBezTo>
                  <a:cubicBezTo>
                    <a:pt x="20234" y="9485"/>
                    <a:pt x="20216" y="9487"/>
                    <a:pt x="20198" y="9487"/>
                  </a:cubicBezTo>
                  <a:cubicBezTo>
                    <a:pt x="20030" y="9487"/>
                    <a:pt x="19928" y="9314"/>
                    <a:pt x="19889" y="9161"/>
                  </a:cubicBezTo>
                  <a:cubicBezTo>
                    <a:pt x="19800" y="8944"/>
                    <a:pt x="19707" y="8730"/>
                    <a:pt x="19620" y="8537"/>
                  </a:cubicBezTo>
                  <a:cubicBezTo>
                    <a:pt x="19376" y="8014"/>
                    <a:pt x="19113" y="7502"/>
                    <a:pt x="18839" y="6995"/>
                  </a:cubicBezTo>
                  <a:cubicBezTo>
                    <a:pt x="18037" y="5561"/>
                    <a:pt x="17204" y="4131"/>
                    <a:pt x="16039" y="2963"/>
                  </a:cubicBezTo>
                  <a:cubicBezTo>
                    <a:pt x="15506" y="2431"/>
                    <a:pt x="14912" y="1965"/>
                    <a:pt x="14298" y="1530"/>
                  </a:cubicBezTo>
                  <a:cubicBezTo>
                    <a:pt x="13377" y="874"/>
                    <a:pt x="12374" y="297"/>
                    <a:pt x="11255" y="70"/>
                  </a:cubicBezTo>
                  <a:cubicBezTo>
                    <a:pt x="10944" y="10"/>
                    <a:pt x="10655" y="1"/>
                    <a:pt x="1035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g32bd8415fed_1_648"/>
            <p:cNvSpPr/>
            <p:nvPr/>
          </p:nvSpPr>
          <p:spPr>
            <a:xfrm>
              <a:off x="5668725" y="792550"/>
              <a:ext cx="761625" cy="694675"/>
            </a:xfrm>
            <a:custGeom>
              <a:rect b="b" l="l" r="r" t="t"/>
              <a:pathLst>
                <a:path extrusionOk="0" h="27787" w="30465">
                  <a:moveTo>
                    <a:pt x="6589" y="1141"/>
                  </a:moveTo>
                  <a:cubicBezTo>
                    <a:pt x="6627" y="1194"/>
                    <a:pt x="6664" y="1247"/>
                    <a:pt x="6699" y="1302"/>
                  </a:cubicBezTo>
                  <a:cubicBezTo>
                    <a:pt x="6701" y="1305"/>
                    <a:pt x="6704" y="1309"/>
                    <a:pt x="6706" y="1314"/>
                  </a:cubicBezTo>
                  <a:cubicBezTo>
                    <a:pt x="6587" y="1315"/>
                    <a:pt x="6467" y="1323"/>
                    <a:pt x="6348" y="1338"/>
                  </a:cubicBezTo>
                  <a:cubicBezTo>
                    <a:pt x="6329" y="1319"/>
                    <a:pt x="6308" y="1303"/>
                    <a:pt x="6286" y="1287"/>
                  </a:cubicBezTo>
                  <a:cubicBezTo>
                    <a:pt x="6302" y="1279"/>
                    <a:pt x="6317" y="1270"/>
                    <a:pt x="6333" y="1262"/>
                  </a:cubicBezTo>
                  <a:cubicBezTo>
                    <a:pt x="6418" y="1218"/>
                    <a:pt x="6503" y="1178"/>
                    <a:pt x="6589" y="1141"/>
                  </a:cubicBezTo>
                  <a:close/>
                  <a:moveTo>
                    <a:pt x="5420" y="430"/>
                  </a:moveTo>
                  <a:cubicBezTo>
                    <a:pt x="5740" y="430"/>
                    <a:pt x="6025" y="546"/>
                    <a:pt x="6297" y="802"/>
                  </a:cubicBezTo>
                  <a:cubicBezTo>
                    <a:pt x="6201" y="849"/>
                    <a:pt x="6109" y="900"/>
                    <a:pt x="6018" y="955"/>
                  </a:cubicBezTo>
                  <a:cubicBezTo>
                    <a:pt x="5917" y="1016"/>
                    <a:pt x="5819" y="1082"/>
                    <a:pt x="5723" y="1150"/>
                  </a:cubicBezTo>
                  <a:cubicBezTo>
                    <a:pt x="5481" y="1051"/>
                    <a:pt x="5228" y="1006"/>
                    <a:pt x="4974" y="1006"/>
                  </a:cubicBezTo>
                  <a:cubicBezTo>
                    <a:pt x="4440" y="1006"/>
                    <a:pt x="3903" y="1204"/>
                    <a:pt x="3468" y="1512"/>
                  </a:cubicBezTo>
                  <a:cubicBezTo>
                    <a:pt x="3814" y="985"/>
                    <a:pt x="4383" y="654"/>
                    <a:pt x="4988" y="492"/>
                  </a:cubicBezTo>
                  <a:cubicBezTo>
                    <a:pt x="5140" y="451"/>
                    <a:pt x="5283" y="430"/>
                    <a:pt x="5420" y="430"/>
                  </a:cubicBezTo>
                  <a:close/>
                  <a:moveTo>
                    <a:pt x="6758" y="1777"/>
                  </a:moveTo>
                  <a:cubicBezTo>
                    <a:pt x="6810" y="1777"/>
                    <a:pt x="6861" y="1778"/>
                    <a:pt x="6913" y="1780"/>
                  </a:cubicBezTo>
                  <a:cubicBezTo>
                    <a:pt x="6919" y="1780"/>
                    <a:pt x="6926" y="1782"/>
                    <a:pt x="6933" y="1782"/>
                  </a:cubicBezTo>
                  <a:cubicBezTo>
                    <a:pt x="7029" y="2020"/>
                    <a:pt x="7095" y="2269"/>
                    <a:pt x="7136" y="2523"/>
                  </a:cubicBezTo>
                  <a:cubicBezTo>
                    <a:pt x="7079" y="2410"/>
                    <a:pt x="7017" y="2300"/>
                    <a:pt x="6948" y="2194"/>
                  </a:cubicBezTo>
                  <a:cubicBezTo>
                    <a:pt x="6852" y="2049"/>
                    <a:pt x="6744" y="1907"/>
                    <a:pt x="6625" y="1779"/>
                  </a:cubicBezTo>
                  <a:cubicBezTo>
                    <a:pt x="6670" y="1778"/>
                    <a:pt x="6714" y="1777"/>
                    <a:pt x="6758" y="1777"/>
                  </a:cubicBezTo>
                  <a:close/>
                  <a:moveTo>
                    <a:pt x="4948" y="1476"/>
                  </a:moveTo>
                  <a:lnTo>
                    <a:pt x="4948" y="1476"/>
                  </a:lnTo>
                  <a:cubicBezTo>
                    <a:pt x="4104" y="1992"/>
                    <a:pt x="3460" y="2822"/>
                    <a:pt x="2915" y="3645"/>
                  </a:cubicBezTo>
                  <a:cubicBezTo>
                    <a:pt x="2892" y="3242"/>
                    <a:pt x="2930" y="2833"/>
                    <a:pt x="3041" y="2444"/>
                  </a:cubicBezTo>
                  <a:cubicBezTo>
                    <a:pt x="3549" y="1930"/>
                    <a:pt x="4206" y="1497"/>
                    <a:pt x="4948" y="1476"/>
                  </a:cubicBezTo>
                  <a:close/>
                  <a:moveTo>
                    <a:pt x="3643" y="3393"/>
                  </a:moveTo>
                  <a:lnTo>
                    <a:pt x="3643" y="3393"/>
                  </a:lnTo>
                  <a:cubicBezTo>
                    <a:pt x="3516" y="3666"/>
                    <a:pt x="3415" y="3952"/>
                    <a:pt x="3346" y="4245"/>
                  </a:cubicBezTo>
                  <a:cubicBezTo>
                    <a:pt x="3297" y="4450"/>
                    <a:pt x="3257" y="4657"/>
                    <a:pt x="3229" y="4867"/>
                  </a:cubicBezTo>
                  <a:cubicBezTo>
                    <a:pt x="3149" y="4689"/>
                    <a:pt x="3079" y="4505"/>
                    <a:pt x="3030" y="4316"/>
                  </a:cubicBezTo>
                  <a:cubicBezTo>
                    <a:pt x="3099" y="4201"/>
                    <a:pt x="3169" y="4087"/>
                    <a:pt x="3242" y="3974"/>
                  </a:cubicBezTo>
                  <a:cubicBezTo>
                    <a:pt x="3371" y="3777"/>
                    <a:pt x="3506" y="3584"/>
                    <a:pt x="3643" y="3393"/>
                  </a:cubicBezTo>
                  <a:close/>
                  <a:moveTo>
                    <a:pt x="7749" y="890"/>
                  </a:moveTo>
                  <a:cubicBezTo>
                    <a:pt x="9083" y="890"/>
                    <a:pt x="10315" y="1900"/>
                    <a:pt x="10866" y="3099"/>
                  </a:cubicBezTo>
                  <a:cubicBezTo>
                    <a:pt x="11184" y="3804"/>
                    <a:pt x="11250" y="4609"/>
                    <a:pt x="11101" y="5365"/>
                  </a:cubicBezTo>
                  <a:cubicBezTo>
                    <a:pt x="11019" y="5370"/>
                    <a:pt x="10937" y="5377"/>
                    <a:pt x="10857" y="5387"/>
                  </a:cubicBezTo>
                  <a:cubicBezTo>
                    <a:pt x="10304" y="3906"/>
                    <a:pt x="9518" y="2336"/>
                    <a:pt x="8035" y="1609"/>
                  </a:cubicBezTo>
                  <a:cubicBezTo>
                    <a:pt x="7774" y="1486"/>
                    <a:pt x="7494" y="1398"/>
                    <a:pt x="7208" y="1352"/>
                  </a:cubicBezTo>
                  <a:cubicBezTo>
                    <a:pt x="7185" y="1304"/>
                    <a:pt x="7161" y="1258"/>
                    <a:pt x="7135" y="1213"/>
                  </a:cubicBezTo>
                  <a:cubicBezTo>
                    <a:pt x="7094" y="1141"/>
                    <a:pt x="7052" y="1069"/>
                    <a:pt x="7004" y="999"/>
                  </a:cubicBezTo>
                  <a:cubicBezTo>
                    <a:pt x="7254" y="925"/>
                    <a:pt x="7503" y="890"/>
                    <a:pt x="7749" y="890"/>
                  </a:cubicBezTo>
                  <a:close/>
                  <a:moveTo>
                    <a:pt x="7411" y="1859"/>
                  </a:moveTo>
                  <a:lnTo>
                    <a:pt x="7411" y="1859"/>
                  </a:lnTo>
                  <a:cubicBezTo>
                    <a:pt x="9032" y="2319"/>
                    <a:pt x="9820" y="4014"/>
                    <a:pt x="10394" y="5462"/>
                  </a:cubicBezTo>
                  <a:cubicBezTo>
                    <a:pt x="10109" y="5521"/>
                    <a:pt x="9828" y="5604"/>
                    <a:pt x="9559" y="5716"/>
                  </a:cubicBezTo>
                  <a:cubicBezTo>
                    <a:pt x="9410" y="5778"/>
                    <a:pt x="9265" y="5846"/>
                    <a:pt x="9124" y="5920"/>
                  </a:cubicBezTo>
                  <a:cubicBezTo>
                    <a:pt x="8843" y="5622"/>
                    <a:pt x="8531" y="5350"/>
                    <a:pt x="8174" y="5145"/>
                  </a:cubicBezTo>
                  <a:cubicBezTo>
                    <a:pt x="7924" y="5001"/>
                    <a:pt x="7663" y="4882"/>
                    <a:pt x="7388" y="4800"/>
                  </a:cubicBezTo>
                  <a:cubicBezTo>
                    <a:pt x="7463" y="4493"/>
                    <a:pt x="7493" y="4173"/>
                    <a:pt x="7479" y="3856"/>
                  </a:cubicBezTo>
                  <a:cubicBezTo>
                    <a:pt x="7658" y="3203"/>
                    <a:pt x="7610" y="2504"/>
                    <a:pt x="7411" y="1859"/>
                  </a:cubicBezTo>
                  <a:close/>
                  <a:moveTo>
                    <a:pt x="6104" y="1854"/>
                  </a:moveTo>
                  <a:cubicBezTo>
                    <a:pt x="6109" y="1859"/>
                    <a:pt x="6114" y="1863"/>
                    <a:pt x="6120" y="1868"/>
                  </a:cubicBezTo>
                  <a:cubicBezTo>
                    <a:pt x="6128" y="1974"/>
                    <a:pt x="6217" y="2068"/>
                    <a:pt x="6324" y="2068"/>
                  </a:cubicBezTo>
                  <a:cubicBezTo>
                    <a:pt x="6329" y="2068"/>
                    <a:pt x="6335" y="2068"/>
                    <a:pt x="6340" y="2067"/>
                  </a:cubicBezTo>
                  <a:cubicBezTo>
                    <a:pt x="6793" y="2525"/>
                    <a:pt x="7033" y="3161"/>
                    <a:pt x="7068" y="3800"/>
                  </a:cubicBezTo>
                  <a:cubicBezTo>
                    <a:pt x="7010" y="4126"/>
                    <a:pt x="6795" y="4426"/>
                    <a:pt x="6577" y="4671"/>
                  </a:cubicBezTo>
                  <a:cubicBezTo>
                    <a:pt x="6564" y="4671"/>
                    <a:pt x="6551" y="4671"/>
                    <a:pt x="6539" y="4671"/>
                  </a:cubicBezTo>
                  <a:cubicBezTo>
                    <a:pt x="6042" y="4671"/>
                    <a:pt x="5208" y="4847"/>
                    <a:pt x="5326" y="5486"/>
                  </a:cubicBezTo>
                  <a:cubicBezTo>
                    <a:pt x="5333" y="5584"/>
                    <a:pt x="5416" y="5670"/>
                    <a:pt x="5512" y="5682"/>
                  </a:cubicBezTo>
                  <a:cubicBezTo>
                    <a:pt x="5575" y="5700"/>
                    <a:pt x="5638" y="5708"/>
                    <a:pt x="5699" y="5708"/>
                  </a:cubicBezTo>
                  <a:cubicBezTo>
                    <a:pt x="6095" y="5708"/>
                    <a:pt x="6434" y="5374"/>
                    <a:pt x="6718" y="5120"/>
                  </a:cubicBezTo>
                  <a:cubicBezTo>
                    <a:pt x="6746" y="5123"/>
                    <a:pt x="6774" y="5125"/>
                    <a:pt x="6801" y="5129"/>
                  </a:cubicBezTo>
                  <a:lnTo>
                    <a:pt x="6803" y="5129"/>
                  </a:lnTo>
                  <a:cubicBezTo>
                    <a:pt x="6482" y="5757"/>
                    <a:pt x="5771" y="6057"/>
                    <a:pt x="5097" y="6108"/>
                  </a:cubicBezTo>
                  <a:cubicBezTo>
                    <a:pt x="5045" y="6112"/>
                    <a:pt x="4993" y="6115"/>
                    <a:pt x="4941" y="6115"/>
                  </a:cubicBezTo>
                  <a:cubicBezTo>
                    <a:pt x="4603" y="6115"/>
                    <a:pt x="4265" y="6015"/>
                    <a:pt x="3983" y="5827"/>
                  </a:cubicBezTo>
                  <a:cubicBezTo>
                    <a:pt x="4025" y="4890"/>
                    <a:pt x="4239" y="3937"/>
                    <a:pt x="4632" y="3076"/>
                  </a:cubicBezTo>
                  <a:cubicBezTo>
                    <a:pt x="5033" y="2281"/>
                    <a:pt x="5221" y="2084"/>
                    <a:pt x="6104" y="1854"/>
                  </a:cubicBezTo>
                  <a:close/>
                  <a:moveTo>
                    <a:pt x="26218" y="2684"/>
                  </a:moveTo>
                  <a:cubicBezTo>
                    <a:pt x="27333" y="2684"/>
                    <a:pt x="28415" y="3521"/>
                    <a:pt x="28559" y="4662"/>
                  </a:cubicBezTo>
                  <a:cubicBezTo>
                    <a:pt x="28503" y="4751"/>
                    <a:pt x="28429" y="4833"/>
                    <a:pt x="28337" y="4882"/>
                  </a:cubicBezTo>
                  <a:cubicBezTo>
                    <a:pt x="28225" y="4927"/>
                    <a:pt x="28171" y="5067"/>
                    <a:pt x="28199" y="5180"/>
                  </a:cubicBezTo>
                  <a:cubicBezTo>
                    <a:pt x="28226" y="5298"/>
                    <a:pt x="28333" y="5363"/>
                    <a:pt x="28447" y="5363"/>
                  </a:cubicBezTo>
                  <a:cubicBezTo>
                    <a:pt x="28472" y="5363"/>
                    <a:pt x="28498" y="5359"/>
                    <a:pt x="28524" y="5353"/>
                  </a:cubicBezTo>
                  <a:cubicBezTo>
                    <a:pt x="28531" y="5356"/>
                    <a:pt x="28536" y="5358"/>
                    <a:pt x="28543" y="5362"/>
                  </a:cubicBezTo>
                  <a:cubicBezTo>
                    <a:pt x="28557" y="5371"/>
                    <a:pt x="28571" y="5379"/>
                    <a:pt x="28586" y="5388"/>
                  </a:cubicBezTo>
                  <a:cubicBezTo>
                    <a:pt x="28533" y="5885"/>
                    <a:pt x="28392" y="6372"/>
                    <a:pt x="28188" y="6826"/>
                  </a:cubicBezTo>
                  <a:cubicBezTo>
                    <a:pt x="28183" y="6827"/>
                    <a:pt x="28177" y="6827"/>
                    <a:pt x="28172" y="6827"/>
                  </a:cubicBezTo>
                  <a:cubicBezTo>
                    <a:pt x="28174" y="6388"/>
                    <a:pt x="28133" y="5951"/>
                    <a:pt x="28080" y="5515"/>
                  </a:cubicBezTo>
                  <a:cubicBezTo>
                    <a:pt x="28034" y="5100"/>
                    <a:pt x="27996" y="4678"/>
                    <a:pt x="27839" y="4287"/>
                  </a:cubicBezTo>
                  <a:cubicBezTo>
                    <a:pt x="27576" y="3476"/>
                    <a:pt x="26952" y="3061"/>
                    <a:pt x="26157" y="2844"/>
                  </a:cubicBezTo>
                  <a:cubicBezTo>
                    <a:pt x="25998" y="2803"/>
                    <a:pt x="25837" y="2773"/>
                    <a:pt x="25673" y="2753"/>
                  </a:cubicBezTo>
                  <a:cubicBezTo>
                    <a:pt x="25853" y="2706"/>
                    <a:pt x="26036" y="2684"/>
                    <a:pt x="26218" y="2684"/>
                  </a:cubicBezTo>
                  <a:close/>
                  <a:moveTo>
                    <a:pt x="28950" y="5774"/>
                  </a:moveTo>
                  <a:cubicBezTo>
                    <a:pt x="29190" y="6147"/>
                    <a:pt x="29297" y="6591"/>
                    <a:pt x="29344" y="7027"/>
                  </a:cubicBezTo>
                  <a:cubicBezTo>
                    <a:pt x="29140" y="6917"/>
                    <a:pt x="28912" y="6850"/>
                    <a:pt x="28678" y="6833"/>
                  </a:cubicBezTo>
                  <a:cubicBezTo>
                    <a:pt x="28667" y="6833"/>
                    <a:pt x="28654" y="6831"/>
                    <a:pt x="28642" y="6830"/>
                  </a:cubicBezTo>
                  <a:cubicBezTo>
                    <a:pt x="28644" y="6825"/>
                    <a:pt x="28647" y="6820"/>
                    <a:pt x="28648" y="6813"/>
                  </a:cubicBezTo>
                  <a:cubicBezTo>
                    <a:pt x="28781" y="6481"/>
                    <a:pt x="28888" y="6131"/>
                    <a:pt x="28950" y="5774"/>
                  </a:cubicBezTo>
                  <a:close/>
                  <a:moveTo>
                    <a:pt x="10530" y="5834"/>
                  </a:moveTo>
                  <a:cubicBezTo>
                    <a:pt x="10564" y="5932"/>
                    <a:pt x="10597" y="6030"/>
                    <a:pt x="10628" y="6128"/>
                  </a:cubicBezTo>
                  <a:cubicBezTo>
                    <a:pt x="10651" y="6199"/>
                    <a:pt x="10681" y="6298"/>
                    <a:pt x="10710" y="6397"/>
                  </a:cubicBezTo>
                  <a:cubicBezTo>
                    <a:pt x="10536" y="6716"/>
                    <a:pt x="10336" y="6992"/>
                    <a:pt x="10087" y="7263"/>
                  </a:cubicBezTo>
                  <a:cubicBezTo>
                    <a:pt x="10028" y="7160"/>
                    <a:pt x="9967" y="7059"/>
                    <a:pt x="9904" y="6958"/>
                  </a:cubicBezTo>
                  <a:cubicBezTo>
                    <a:pt x="9747" y="6705"/>
                    <a:pt x="9578" y="6459"/>
                    <a:pt x="9392" y="6226"/>
                  </a:cubicBezTo>
                  <a:cubicBezTo>
                    <a:pt x="9755" y="6046"/>
                    <a:pt x="10119" y="5908"/>
                    <a:pt x="10530" y="5834"/>
                  </a:cubicBezTo>
                  <a:close/>
                  <a:moveTo>
                    <a:pt x="23702" y="3274"/>
                  </a:moveTo>
                  <a:cubicBezTo>
                    <a:pt x="22742" y="4191"/>
                    <a:pt x="22119" y="5505"/>
                    <a:pt x="22171" y="6844"/>
                  </a:cubicBezTo>
                  <a:cubicBezTo>
                    <a:pt x="22094" y="6835"/>
                    <a:pt x="22016" y="6830"/>
                    <a:pt x="21939" y="6830"/>
                  </a:cubicBezTo>
                  <a:cubicBezTo>
                    <a:pt x="21410" y="6830"/>
                    <a:pt x="20897" y="7044"/>
                    <a:pt x="20460" y="7337"/>
                  </a:cubicBezTo>
                  <a:cubicBezTo>
                    <a:pt x="20796" y="5765"/>
                    <a:pt x="22087" y="3739"/>
                    <a:pt x="23702" y="3274"/>
                  </a:cubicBezTo>
                  <a:close/>
                  <a:moveTo>
                    <a:pt x="24704" y="3139"/>
                  </a:moveTo>
                  <a:cubicBezTo>
                    <a:pt x="25921" y="3142"/>
                    <a:pt x="27107" y="3324"/>
                    <a:pt x="27502" y="4651"/>
                  </a:cubicBezTo>
                  <a:cubicBezTo>
                    <a:pt x="27674" y="5372"/>
                    <a:pt x="27735" y="6126"/>
                    <a:pt x="27756" y="6867"/>
                  </a:cubicBezTo>
                  <a:cubicBezTo>
                    <a:pt x="26815" y="7009"/>
                    <a:pt x="25984" y="7518"/>
                    <a:pt x="25224" y="8062"/>
                  </a:cubicBezTo>
                  <a:cubicBezTo>
                    <a:pt x="24767" y="7695"/>
                    <a:pt x="24233" y="7432"/>
                    <a:pt x="23694" y="7211"/>
                  </a:cubicBezTo>
                  <a:cubicBezTo>
                    <a:pt x="23327" y="7070"/>
                    <a:pt x="22951" y="6964"/>
                    <a:pt x="22564" y="6897"/>
                  </a:cubicBezTo>
                  <a:cubicBezTo>
                    <a:pt x="22463" y="5369"/>
                    <a:pt x="23408" y="3899"/>
                    <a:pt x="24704" y="3139"/>
                  </a:cubicBezTo>
                  <a:close/>
                  <a:moveTo>
                    <a:pt x="9023" y="6443"/>
                  </a:moveTo>
                  <a:cubicBezTo>
                    <a:pt x="9315" y="6791"/>
                    <a:pt x="9552" y="7182"/>
                    <a:pt x="9773" y="7577"/>
                  </a:cubicBezTo>
                  <a:cubicBezTo>
                    <a:pt x="9015" y="8262"/>
                    <a:pt x="8051" y="8737"/>
                    <a:pt x="7027" y="8830"/>
                  </a:cubicBezTo>
                  <a:cubicBezTo>
                    <a:pt x="7514" y="7908"/>
                    <a:pt x="8137" y="7019"/>
                    <a:pt x="9023" y="6443"/>
                  </a:cubicBezTo>
                  <a:close/>
                  <a:moveTo>
                    <a:pt x="7254" y="5217"/>
                  </a:moveTo>
                  <a:cubicBezTo>
                    <a:pt x="7825" y="5377"/>
                    <a:pt x="8337" y="5713"/>
                    <a:pt x="8746" y="6138"/>
                  </a:cubicBezTo>
                  <a:cubicBezTo>
                    <a:pt x="7735" y="6769"/>
                    <a:pt x="6972" y="7751"/>
                    <a:pt x="6513" y="8845"/>
                  </a:cubicBezTo>
                  <a:cubicBezTo>
                    <a:pt x="5558" y="8832"/>
                    <a:pt x="4630" y="8340"/>
                    <a:pt x="4111" y="7535"/>
                  </a:cubicBezTo>
                  <a:cubicBezTo>
                    <a:pt x="4030" y="7131"/>
                    <a:pt x="3985" y="6721"/>
                    <a:pt x="3979" y="6310"/>
                  </a:cubicBezTo>
                  <a:lnTo>
                    <a:pt x="3979" y="6310"/>
                  </a:lnTo>
                  <a:cubicBezTo>
                    <a:pt x="4308" y="6492"/>
                    <a:pt x="4686" y="6578"/>
                    <a:pt x="5068" y="6578"/>
                  </a:cubicBezTo>
                  <a:cubicBezTo>
                    <a:pt x="5983" y="6578"/>
                    <a:pt x="6919" y="6083"/>
                    <a:pt x="7254" y="5217"/>
                  </a:cubicBezTo>
                  <a:close/>
                  <a:moveTo>
                    <a:pt x="29735" y="8436"/>
                  </a:moveTo>
                  <a:lnTo>
                    <a:pt x="29735" y="8436"/>
                  </a:lnTo>
                  <a:cubicBezTo>
                    <a:pt x="29778" y="8708"/>
                    <a:pt x="29711" y="8982"/>
                    <a:pt x="29603" y="9232"/>
                  </a:cubicBezTo>
                  <a:cubicBezTo>
                    <a:pt x="29657" y="8969"/>
                    <a:pt x="29702" y="8703"/>
                    <a:pt x="29735" y="8436"/>
                  </a:cubicBezTo>
                  <a:close/>
                  <a:moveTo>
                    <a:pt x="22643" y="7385"/>
                  </a:moveTo>
                  <a:lnTo>
                    <a:pt x="22643" y="7385"/>
                  </a:lnTo>
                  <a:cubicBezTo>
                    <a:pt x="23429" y="7533"/>
                    <a:pt x="24207" y="7878"/>
                    <a:pt x="24874" y="8325"/>
                  </a:cubicBezTo>
                  <a:cubicBezTo>
                    <a:pt x="24617" y="8524"/>
                    <a:pt x="24366" y="8730"/>
                    <a:pt x="24121" y="8943"/>
                  </a:cubicBezTo>
                  <a:lnTo>
                    <a:pt x="24121" y="8944"/>
                  </a:lnTo>
                  <a:cubicBezTo>
                    <a:pt x="24002" y="9047"/>
                    <a:pt x="23885" y="9152"/>
                    <a:pt x="23769" y="9258"/>
                  </a:cubicBezTo>
                  <a:cubicBezTo>
                    <a:pt x="23223" y="8761"/>
                    <a:pt x="22802" y="8112"/>
                    <a:pt x="22643" y="7385"/>
                  </a:cubicBezTo>
                  <a:close/>
                  <a:moveTo>
                    <a:pt x="27746" y="7313"/>
                  </a:moveTo>
                  <a:cubicBezTo>
                    <a:pt x="27727" y="7454"/>
                    <a:pt x="27757" y="7616"/>
                    <a:pt x="27693" y="7743"/>
                  </a:cubicBezTo>
                  <a:cubicBezTo>
                    <a:pt x="27316" y="8326"/>
                    <a:pt x="26821" y="8883"/>
                    <a:pt x="26271" y="9321"/>
                  </a:cubicBezTo>
                  <a:cubicBezTo>
                    <a:pt x="26072" y="8975"/>
                    <a:pt x="25833" y="8650"/>
                    <a:pt x="25554" y="8367"/>
                  </a:cubicBezTo>
                  <a:cubicBezTo>
                    <a:pt x="26217" y="7898"/>
                    <a:pt x="26947" y="7487"/>
                    <a:pt x="27746" y="7313"/>
                  </a:cubicBezTo>
                  <a:close/>
                  <a:moveTo>
                    <a:pt x="10861" y="6962"/>
                  </a:moveTo>
                  <a:cubicBezTo>
                    <a:pt x="10920" y="7205"/>
                    <a:pt x="10972" y="7449"/>
                    <a:pt x="11018" y="7695"/>
                  </a:cubicBezTo>
                  <a:cubicBezTo>
                    <a:pt x="11109" y="8200"/>
                    <a:pt x="11169" y="8708"/>
                    <a:pt x="11201" y="9219"/>
                  </a:cubicBezTo>
                  <a:cubicBezTo>
                    <a:pt x="11209" y="9378"/>
                    <a:pt x="11216" y="9536"/>
                    <a:pt x="11220" y="9695"/>
                  </a:cubicBezTo>
                  <a:cubicBezTo>
                    <a:pt x="11019" y="9176"/>
                    <a:pt x="10799" y="8665"/>
                    <a:pt x="10559" y="8163"/>
                  </a:cubicBezTo>
                  <a:cubicBezTo>
                    <a:pt x="10480" y="7996"/>
                    <a:pt x="10397" y="7831"/>
                    <a:pt x="10311" y="7668"/>
                  </a:cubicBezTo>
                  <a:cubicBezTo>
                    <a:pt x="10515" y="7449"/>
                    <a:pt x="10701" y="7213"/>
                    <a:pt x="10861" y="6962"/>
                  </a:cubicBezTo>
                  <a:close/>
                  <a:moveTo>
                    <a:pt x="25219" y="8615"/>
                  </a:moveTo>
                  <a:cubicBezTo>
                    <a:pt x="25505" y="8896"/>
                    <a:pt x="25753" y="9216"/>
                    <a:pt x="25951" y="9564"/>
                  </a:cubicBezTo>
                  <a:cubicBezTo>
                    <a:pt x="25637" y="9787"/>
                    <a:pt x="25293" y="9961"/>
                    <a:pt x="24932" y="10089"/>
                  </a:cubicBezTo>
                  <a:cubicBezTo>
                    <a:pt x="24728" y="9968"/>
                    <a:pt x="24530" y="9836"/>
                    <a:pt x="24336" y="9698"/>
                  </a:cubicBezTo>
                  <a:cubicBezTo>
                    <a:pt x="24261" y="9645"/>
                    <a:pt x="24187" y="9591"/>
                    <a:pt x="24114" y="9536"/>
                  </a:cubicBezTo>
                  <a:cubicBezTo>
                    <a:pt x="24470" y="9214"/>
                    <a:pt x="24837" y="8905"/>
                    <a:pt x="25219" y="8615"/>
                  </a:cubicBezTo>
                  <a:close/>
                  <a:moveTo>
                    <a:pt x="25014" y="1627"/>
                  </a:moveTo>
                  <a:cubicBezTo>
                    <a:pt x="26456" y="1627"/>
                    <a:pt x="27950" y="2264"/>
                    <a:pt x="28604" y="3587"/>
                  </a:cubicBezTo>
                  <a:cubicBezTo>
                    <a:pt x="28075" y="2727"/>
                    <a:pt x="27083" y="2248"/>
                    <a:pt x="26092" y="2248"/>
                  </a:cubicBezTo>
                  <a:cubicBezTo>
                    <a:pt x="25739" y="2248"/>
                    <a:pt x="25385" y="2309"/>
                    <a:pt x="25053" y="2435"/>
                  </a:cubicBezTo>
                  <a:lnTo>
                    <a:pt x="25053" y="2434"/>
                  </a:lnTo>
                  <a:cubicBezTo>
                    <a:pt x="24851" y="2507"/>
                    <a:pt x="24655" y="2600"/>
                    <a:pt x="24470" y="2706"/>
                  </a:cubicBezTo>
                  <a:cubicBezTo>
                    <a:pt x="24184" y="2717"/>
                    <a:pt x="23898" y="2765"/>
                    <a:pt x="23623" y="2843"/>
                  </a:cubicBezTo>
                  <a:cubicBezTo>
                    <a:pt x="21702" y="3364"/>
                    <a:pt x="20215" y="5864"/>
                    <a:pt x="19984" y="7748"/>
                  </a:cubicBezTo>
                  <a:cubicBezTo>
                    <a:pt x="19298" y="8460"/>
                    <a:pt x="18842" y="9400"/>
                    <a:pt x="18742" y="10387"/>
                  </a:cubicBezTo>
                  <a:cubicBezTo>
                    <a:pt x="18656" y="10382"/>
                    <a:pt x="18569" y="10378"/>
                    <a:pt x="18482" y="10378"/>
                  </a:cubicBezTo>
                  <a:cubicBezTo>
                    <a:pt x="18426" y="10378"/>
                    <a:pt x="18372" y="10379"/>
                    <a:pt x="18317" y="10382"/>
                  </a:cubicBezTo>
                  <a:cubicBezTo>
                    <a:pt x="18643" y="10240"/>
                    <a:pt x="18723" y="9966"/>
                    <a:pt x="18655" y="9638"/>
                  </a:cubicBezTo>
                  <a:cubicBezTo>
                    <a:pt x="18629" y="9363"/>
                    <a:pt x="18600" y="9088"/>
                    <a:pt x="18627" y="8812"/>
                  </a:cubicBezTo>
                  <a:cubicBezTo>
                    <a:pt x="18771" y="7339"/>
                    <a:pt x="19308" y="5909"/>
                    <a:pt x="20105" y="4667"/>
                  </a:cubicBezTo>
                  <a:cubicBezTo>
                    <a:pt x="21006" y="3268"/>
                    <a:pt x="22364" y="2095"/>
                    <a:pt x="24024" y="1731"/>
                  </a:cubicBezTo>
                  <a:cubicBezTo>
                    <a:pt x="24343" y="1662"/>
                    <a:pt x="24677" y="1627"/>
                    <a:pt x="25014" y="1627"/>
                  </a:cubicBezTo>
                  <a:close/>
                  <a:moveTo>
                    <a:pt x="23802" y="9827"/>
                  </a:moveTo>
                  <a:cubicBezTo>
                    <a:pt x="23852" y="9864"/>
                    <a:pt x="23902" y="9900"/>
                    <a:pt x="23952" y="9937"/>
                  </a:cubicBezTo>
                  <a:cubicBezTo>
                    <a:pt x="24101" y="10042"/>
                    <a:pt x="24248" y="10148"/>
                    <a:pt x="24402" y="10248"/>
                  </a:cubicBezTo>
                  <a:cubicBezTo>
                    <a:pt x="24012" y="10339"/>
                    <a:pt x="23613" y="10385"/>
                    <a:pt x="23215" y="10411"/>
                  </a:cubicBezTo>
                  <a:cubicBezTo>
                    <a:pt x="23407" y="10212"/>
                    <a:pt x="23603" y="10017"/>
                    <a:pt x="23802" y="9827"/>
                  </a:cubicBezTo>
                  <a:close/>
                  <a:moveTo>
                    <a:pt x="21994" y="7314"/>
                  </a:moveTo>
                  <a:cubicBezTo>
                    <a:pt x="22069" y="7314"/>
                    <a:pt x="22145" y="7318"/>
                    <a:pt x="22221" y="7327"/>
                  </a:cubicBezTo>
                  <a:cubicBezTo>
                    <a:pt x="22355" y="8186"/>
                    <a:pt x="22817" y="8971"/>
                    <a:pt x="23459" y="9549"/>
                  </a:cubicBezTo>
                  <a:cubicBezTo>
                    <a:pt x="23167" y="9828"/>
                    <a:pt x="22884" y="10118"/>
                    <a:pt x="22609" y="10414"/>
                  </a:cubicBezTo>
                  <a:cubicBezTo>
                    <a:pt x="21256" y="10314"/>
                    <a:pt x="20322" y="9350"/>
                    <a:pt x="20377" y="7973"/>
                  </a:cubicBezTo>
                  <a:cubicBezTo>
                    <a:pt x="20818" y="7579"/>
                    <a:pt x="21399" y="7314"/>
                    <a:pt x="21994" y="7314"/>
                  </a:cubicBezTo>
                  <a:close/>
                  <a:moveTo>
                    <a:pt x="27547" y="8658"/>
                  </a:moveTo>
                  <a:lnTo>
                    <a:pt x="27547" y="8658"/>
                  </a:lnTo>
                  <a:cubicBezTo>
                    <a:pt x="27385" y="9306"/>
                    <a:pt x="27115" y="9926"/>
                    <a:pt x="26759" y="10490"/>
                  </a:cubicBezTo>
                  <a:cubicBezTo>
                    <a:pt x="26683" y="10218"/>
                    <a:pt x="26587" y="9952"/>
                    <a:pt x="26467" y="9696"/>
                  </a:cubicBezTo>
                  <a:cubicBezTo>
                    <a:pt x="26758" y="9477"/>
                    <a:pt x="27029" y="9230"/>
                    <a:pt x="27277" y="8965"/>
                  </a:cubicBezTo>
                  <a:cubicBezTo>
                    <a:pt x="27370" y="8866"/>
                    <a:pt x="27461" y="8763"/>
                    <a:pt x="27547" y="8658"/>
                  </a:cubicBezTo>
                  <a:close/>
                  <a:moveTo>
                    <a:pt x="26133" y="9930"/>
                  </a:moveTo>
                  <a:cubicBezTo>
                    <a:pt x="26192" y="10069"/>
                    <a:pt x="26245" y="10211"/>
                    <a:pt x="26293" y="10354"/>
                  </a:cubicBezTo>
                  <a:cubicBezTo>
                    <a:pt x="26327" y="10464"/>
                    <a:pt x="26358" y="10573"/>
                    <a:pt x="26386" y="10684"/>
                  </a:cubicBezTo>
                  <a:cubicBezTo>
                    <a:pt x="26365" y="10680"/>
                    <a:pt x="26343" y="10676"/>
                    <a:pt x="26321" y="10671"/>
                  </a:cubicBezTo>
                  <a:cubicBezTo>
                    <a:pt x="26171" y="10639"/>
                    <a:pt x="26026" y="10598"/>
                    <a:pt x="25881" y="10548"/>
                  </a:cubicBezTo>
                  <a:cubicBezTo>
                    <a:pt x="25880" y="10548"/>
                    <a:pt x="25878" y="10547"/>
                    <a:pt x="25877" y="10547"/>
                  </a:cubicBezTo>
                  <a:cubicBezTo>
                    <a:pt x="25710" y="10484"/>
                    <a:pt x="25546" y="10411"/>
                    <a:pt x="25385" y="10332"/>
                  </a:cubicBezTo>
                  <a:cubicBezTo>
                    <a:pt x="25644" y="10219"/>
                    <a:pt x="25894" y="10083"/>
                    <a:pt x="26133" y="9930"/>
                  </a:cubicBezTo>
                  <a:close/>
                  <a:moveTo>
                    <a:pt x="4404" y="8545"/>
                  </a:moveTo>
                  <a:lnTo>
                    <a:pt x="4404" y="8545"/>
                  </a:lnTo>
                  <a:cubicBezTo>
                    <a:pt x="4497" y="8625"/>
                    <a:pt x="4596" y="8699"/>
                    <a:pt x="4700" y="8767"/>
                  </a:cubicBezTo>
                  <a:cubicBezTo>
                    <a:pt x="5187" y="9084"/>
                    <a:pt x="5758" y="9243"/>
                    <a:pt x="6337" y="9283"/>
                  </a:cubicBezTo>
                  <a:cubicBezTo>
                    <a:pt x="6314" y="9347"/>
                    <a:pt x="6291" y="9411"/>
                    <a:pt x="6268" y="9475"/>
                  </a:cubicBezTo>
                  <a:cubicBezTo>
                    <a:pt x="6123" y="9892"/>
                    <a:pt x="5995" y="10316"/>
                    <a:pt x="5897" y="10746"/>
                  </a:cubicBezTo>
                  <a:cubicBezTo>
                    <a:pt x="5225" y="10157"/>
                    <a:pt x="4716" y="9380"/>
                    <a:pt x="4404" y="8545"/>
                  </a:cubicBezTo>
                  <a:close/>
                  <a:moveTo>
                    <a:pt x="28495" y="7249"/>
                  </a:moveTo>
                  <a:cubicBezTo>
                    <a:pt x="28815" y="7249"/>
                    <a:pt x="29138" y="7346"/>
                    <a:pt x="29371" y="7573"/>
                  </a:cubicBezTo>
                  <a:cubicBezTo>
                    <a:pt x="29365" y="8411"/>
                    <a:pt x="29211" y="9242"/>
                    <a:pt x="29007" y="10053"/>
                  </a:cubicBezTo>
                  <a:cubicBezTo>
                    <a:pt x="28495" y="10517"/>
                    <a:pt x="27802" y="10749"/>
                    <a:pt x="27117" y="10749"/>
                  </a:cubicBezTo>
                  <a:cubicBezTo>
                    <a:pt x="27114" y="10749"/>
                    <a:pt x="27110" y="10749"/>
                    <a:pt x="27107" y="10749"/>
                  </a:cubicBezTo>
                  <a:cubicBezTo>
                    <a:pt x="27591" y="9994"/>
                    <a:pt x="27904" y="9140"/>
                    <a:pt x="28058" y="8258"/>
                  </a:cubicBezTo>
                  <a:cubicBezTo>
                    <a:pt x="28082" y="8128"/>
                    <a:pt x="28102" y="7997"/>
                    <a:pt x="28117" y="7865"/>
                  </a:cubicBezTo>
                  <a:cubicBezTo>
                    <a:pt x="28239" y="7666"/>
                    <a:pt x="28353" y="7460"/>
                    <a:pt x="28456" y="7250"/>
                  </a:cubicBezTo>
                  <a:cubicBezTo>
                    <a:pt x="28469" y="7250"/>
                    <a:pt x="28482" y="7249"/>
                    <a:pt x="28495" y="7249"/>
                  </a:cubicBezTo>
                  <a:close/>
                  <a:moveTo>
                    <a:pt x="19972" y="8408"/>
                  </a:moveTo>
                  <a:cubicBezTo>
                    <a:pt x="20028" y="9714"/>
                    <a:pt x="20963" y="10669"/>
                    <a:pt x="22254" y="10808"/>
                  </a:cubicBezTo>
                  <a:cubicBezTo>
                    <a:pt x="22242" y="10824"/>
                    <a:pt x="22228" y="10839"/>
                    <a:pt x="22214" y="10854"/>
                  </a:cubicBezTo>
                  <a:cubicBezTo>
                    <a:pt x="21975" y="11130"/>
                    <a:pt x="21741" y="11409"/>
                    <a:pt x="21514" y="11692"/>
                  </a:cubicBezTo>
                  <a:cubicBezTo>
                    <a:pt x="21509" y="11688"/>
                    <a:pt x="21505" y="11683"/>
                    <a:pt x="21499" y="11678"/>
                  </a:cubicBezTo>
                  <a:cubicBezTo>
                    <a:pt x="20926" y="11086"/>
                    <a:pt x="20177" y="10651"/>
                    <a:pt x="19368" y="10477"/>
                  </a:cubicBezTo>
                  <a:cubicBezTo>
                    <a:pt x="19301" y="10464"/>
                    <a:pt x="19234" y="10451"/>
                    <a:pt x="19167" y="10439"/>
                  </a:cubicBezTo>
                  <a:cubicBezTo>
                    <a:pt x="19242" y="9703"/>
                    <a:pt x="19506" y="8994"/>
                    <a:pt x="19972" y="8408"/>
                  </a:cubicBezTo>
                  <a:close/>
                  <a:moveTo>
                    <a:pt x="11388" y="5778"/>
                  </a:moveTo>
                  <a:cubicBezTo>
                    <a:pt x="13259" y="5864"/>
                    <a:pt x="14520" y="7524"/>
                    <a:pt x="14360" y="9344"/>
                  </a:cubicBezTo>
                  <a:cubicBezTo>
                    <a:pt x="14228" y="10814"/>
                    <a:pt x="13456" y="11750"/>
                    <a:pt x="11989" y="12024"/>
                  </a:cubicBezTo>
                  <a:cubicBezTo>
                    <a:pt x="11870" y="11584"/>
                    <a:pt x="11736" y="11147"/>
                    <a:pt x="11590" y="10714"/>
                  </a:cubicBezTo>
                  <a:cubicBezTo>
                    <a:pt x="11541" y="10612"/>
                    <a:pt x="11579" y="10500"/>
                    <a:pt x="11579" y="10391"/>
                  </a:cubicBezTo>
                  <a:cubicBezTo>
                    <a:pt x="11617" y="9845"/>
                    <a:pt x="11609" y="9291"/>
                    <a:pt x="11569" y="8738"/>
                  </a:cubicBezTo>
                  <a:cubicBezTo>
                    <a:pt x="11512" y="7941"/>
                    <a:pt x="11381" y="7150"/>
                    <a:pt x="11171" y="6380"/>
                  </a:cubicBezTo>
                  <a:cubicBezTo>
                    <a:pt x="11257" y="6185"/>
                    <a:pt x="11330" y="5984"/>
                    <a:pt x="11388" y="5778"/>
                  </a:cubicBezTo>
                  <a:close/>
                  <a:moveTo>
                    <a:pt x="11417" y="11696"/>
                  </a:moveTo>
                  <a:cubicBezTo>
                    <a:pt x="11458" y="11835"/>
                    <a:pt x="11498" y="11975"/>
                    <a:pt x="11536" y="12114"/>
                  </a:cubicBezTo>
                  <a:cubicBezTo>
                    <a:pt x="11459" y="12128"/>
                    <a:pt x="11382" y="12141"/>
                    <a:pt x="11306" y="12152"/>
                  </a:cubicBezTo>
                  <a:cubicBezTo>
                    <a:pt x="11347" y="12010"/>
                    <a:pt x="11382" y="11866"/>
                    <a:pt x="11412" y="11722"/>
                  </a:cubicBezTo>
                  <a:cubicBezTo>
                    <a:pt x="11413" y="11714"/>
                    <a:pt x="11416" y="11705"/>
                    <a:pt x="11417" y="11696"/>
                  </a:cubicBezTo>
                  <a:close/>
                  <a:moveTo>
                    <a:pt x="9989" y="7983"/>
                  </a:moveTo>
                  <a:cubicBezTo>
                    <a:pt x="10452" y="8912"/>
                    <a:pt x="10827" y="9878"/>
                    <a:pt x="11164" y="10885"/>
                  </a:cubicBezTo>
                  <a:cubicBezTo>
                    <a:pt x="11117" y="11334"/>
                    <a:pt x="11032" y="11778"/>
                    <a:pt x="10882" y="12204"/>
                  </a:cubicBezTo>
                  <a:cubicBezTo>
                    <a:pt x="10872" y="12205"/>
                    <a:pt x="10861" y="12206"/>
                    <a:pt x="10850" y="12208"/>
                  </a:cubicBezTo>
                  <a:cubicBezTo>
                    <a:pt x="10621" y="12228"/>
                    <a:pt x="10391" y="12238"/>
                    <a:pt x="10161" y="12238"/>
                  </a:cubicBezTo>
                  <a:cubicBezTo>
                    <a:pt x="8770" y="12238"/>
                    <a:pt x="7360" y="11866"/>
                    <a:pt x="6239" y="11021"/>
                  </a:cubicBezTo>
                  <a:cubicBezTo>
                    <a:pt x="6367" y="10426"/>
                    <a:pt x="6563" y="9849"/>
                    <a:pt x="6807" y="9291"/>
                  </a:cubicBezTo>
                  <a:cubicBezTo>
                    <a:pt x="7982" y="9258"/>
                    <a:pt x="9117" y="8768"/>
                    <a:pt x="9989" y="7983"/>
                  </a:cubicBezTo>
                  <a:close/>
                  <a:moveTo>
                    <a:pt x="12273" y="12457"/>
                  </a:moveTo>
                  <a:lnTo>
                    <a:pt x="12273" y="12457"/>
                  </a:lnTo>
                  <a:cubicBezTo>
                    <a:pt x="12227" y="12505"/>
                    <a:pt x="12181" y="12553"/>
                    <a:pt x="12135" y="12603"/>
                  </a:cubicBezTo>
                  <a:cubicBezTo>
                    <a:pt x="12127" y="12567"/>
                    <a:pt x="12118" y="12531"/>
                    <a:pt x="12108" y="12496"/>
                  </a:cubicBezTo>
                  <a:cubicBezTo>
                    <a:pt x="12164" y="12483"/>
                    <a:pt x="12219" y="12470"/>
                    <a:pt x="12273" y="12457"/>
                  </a:cubicBezTo>
                  <a:close/>
                  <a:moveTo>
                    <a:pt x="2504" y="3083"/>
                  </a:moveTo>
                  <a:lnTo>
                    <a:pt x="2504" y="3083"/>
                  </a:lnTo>
                  <a:cubicBezTo>
                    <a:pt x="2467" y="3454"/>
                    <a:pt x="2495" y="3829"/>
                    <a:pt x="2576" y="4192"/>
                  </a:cubicBezTo>
                  <a:cubicBezTo>
                    <a:pt x="1554" y="5916"/>
                    <a:pt x="917" y="7960"/>
                    <a:pt x="1216" y="9972"/>
                  </a:cubicBezTo>
                  <a:cubicBezTo>
                    <a:pt x="1388" y="10978"/>
                    <a:pt x="1765" y="11934"/>
                    <a:pt x="2239" y="12833"/>
                  </a:cubicBezTo>
                  <a:cubicBezTo>
                    <a:pt x="297" y="10019"/>
                    <a:pt x="536" y="5827"/>
                    <a:pt x="2504" y="3083"/>
                  </a:cubicBezTo>
                  <a:close/>
                  <a:moveTo>
                    <a:pt x="19162" y="10891"/>
                  </a:moveTo>
                  <a:cubicBezTo>
                    <a:pt x="19954" y="11036"/>
                    <a:pt x="20698" y="11444"/>
                    <a:pt x="21241" y="12038"/>
                  </a:cubicBezTo>
                  <a:cubicBezTo>
                    <a:pt x="20994" y="12357"/>
                    <a:pt x="20755" y="12681"/>
                    <a:pt x="20522" y="13011"/>
                  </a:cubicBezTo>
                  <a:cubicBezTo>
                    <a:pt x="19716" y="12632"/>
                    <a:pt x="19204" y="11774"/>
                    <a:pt x="19162" y="10891"/>
                  </a:cubicBezTo>
                  <a:close/>
                  <a:moveTo>
                    <a:pt x="11662" y="12590"/>
                  </a:moveTo>
                  <a:cubicBezTo>
                    <a:pt x="11699" y="12734"/>
                    <a:pt x="11735" y="12878"/>
                    <a:pt x="11770" y="13022"/>
                  </a:cubicBezTo>
                  <a:cubicBezTo>
                    <a:pt x="11748" y="13050"/>
                    <a:pt x="11725" y="13079"/>
                    <a:pt x="11703" y="13107"/>
                  </a:cubicBezTo>
                  <a:cubicBezTo>
                    <a:pt x="11501" y="13076"/>
                    <a:pt x="11299" y="13059"/>
                    <a:pt x="11095" y="13059"/>
                  </a:cubicBezTo>
                  <a:cubicBezTo>
                    <a:pt x="11054" y="13059"/>
                    <a:pt x="11012" y="13061"/>
                    <a:pt x="10970" y="13062"/>
                  </a:cubicBezTo>
                  <a:cubicBezTo>
                    <a:pt x="10985" y="13029"/>
                    <a:pt x="11000" y="12997"/>
                    <a:pt x="11015" y="12964"/>
                  </a:cubicBezTo>
                  <a:cubicBezTo>
                    <a:pt x="11056" y="12870"/>
                    <a:pt x="11095" y="12775"/>
                    <a:pt x="11132" y="12679"/>
                  </a:cubicBezTo>
                  <a:cubicBezTo>
                    <a:pt x="11177" y="12673"/>
                    <a:pt x="11223" y="12666"/>
                    <a:pt x="11268" y="12659"/>
                  </a:cubicBezTo>
                  <a:cubicBezTo>
                    <a:pt x="11401" y="12639"/>
                    <a:pt x="11532" y="12616"/>
                    <a:pt x="11662" y="12590"/>
                  </a:cubicBezTo>
                  <a:close/>
                  <a:moveTo>
                    <a:pt x="24861" y="10527"/>
                  </a:moveTo>
                  <a:cubicBezTo>
                    <a:pt x="25320" y="10782"/>
                    <a:pt x="25810" y="10996"/>
                    <a:pt x="26328" y="11093"/>
                  </a:cubicBezTo>
                  <a:cubicBezTo>
                    <a:pt x="25401" y="12281"/>
                    <a:pt x="24004" y="13097"/>
                    <a:pt x="22502" y="13280"/>
                  </a:cubicBezTo>
                  <a:cubicBezTo>
                    <a:pt x="22421" y="13064"/>
                    <a:pt x="22327" y="12854"/>
                    <a:pt x="22215" y="12655"/>
                  </a:cubicBezTo>
                  <a:cubicBezTo>
                    <a:pt x="22092" y="12436"/>
                    <a:pt x="21953" y="12224"/>
                    <a:pt x="21799" y="12024"/>
                  </a:cubicBezTo>
                  <a:cubicBezTo>
                    <a:pt x="21933" y="11856"/>
                    <a:pt x="22069" y="11690"/>
                    <a:pt x="22207" y="11525"/>
                  </a:cubicBezTo>
                  <a:cubicBezTo>
                    <a:pt x="22390" y="11308"/>
                    <a:pt x="22596" y="11074"/>
                    <a:pt x="22806" y="10844"/>
                  </a:cubicBezTo>
                  <a:cubicBezTo>
                    <a:pt x="23499" y="10813"/>
                    <a:pt x="24198" y="10734"/>
                    <a:pt x="24861" y="10527"/>
                  </a:cubicBezTo>
                  <a:close/>
                  <a:moveTo>
                    <a:pt x="21521" y="12379"/>
                  </a:moveTo>
                  <a:cubicBezTo>
                    <a:pt x="21734" y="12669"/>
                    <a:pt x="21915" y="12983"/>
                    <a:pt x="22055" y="13316"/>
                  </a:cubicBezTo>
                  <a:cubicBezTo>
                    <a:pt x="22012" y="13318"/>
                    <a:pt x="21968" y="13318"/>
                    <a:pt x="21925" y="13318"/>
                  </a:cubicBezTo>
                  <a:cubicBezTo>
                    <a:pt x="21852" y="13318"/>
                    <a:pt x="21780" y="13317"/>
                    <a:pt x="21708" y="13313"/>
                  </a:cubicBezTo>
                  <a:cubicBezTo>
                    <a:pt x="21549" y="13300"/>
                    <a:pt x="21392" y="13277"/>
                    <a:pt x="21237" y="13246"/>
                  </a:cubicBezTo>
                  <a:lnTo>
                    <a:pt x="21235" y="13246"/>
                  </a:lnTo>
                  <a:cubicBezTo>
                    <a:pt x="21136" y="13224"/>
                    <a:pt x="21037" y="13199"/>
                    <a:pt x="20940" y="13170"/>
                  </a:cubicBezTo>
                  <a:cubicBezTo>
                    <a:pt x="21031" y="13041"/>
                    <a:pt x="21124" y="12912"/>
                    <a:pt x="21216" y="12784"/>
                  </a:cubicBezTo>
                  <a:cubicBezTo>
                    <a:pt x="21316" y="12648"/>
                    <a:pt x="21417" y="12513"/>
                    <a:pt x="21521" y="12379"/>
                  </a:cubicBezTo>
                  <a:close/>
                  <a:moveTo>
                    <a:pt x="17646" y="10473"/>
                  </a:moveTo>
                  <a:lnTo>
                    <a:pt x="17646" y="10473"/>
                  </a:lnTo>
                  <a:cubicBezTo>
                    <a:pt x="15844" y="10868"/>
                    <a:pt x="14445" y="12437"/>
                    <a:pt x="13968" y="14181"/>
                  </a:cubicBezTo>
                  <a:cubicBezTo>
                    <a:pt x="13705" y="13968"/>
                    <a:pt x="13428" y="13769"/>
                    <a:pt x="13133" y="13607"/>
                  </a:cubicBezTo>
                  <a:cubicBezTo>
                    <a:pt x="12938" y="13500"/>
                    <a:pt x="12739" y="13401"/>
                    <a:pt x="12531" y="13322"/>
                  </a:cubicBezTo>
                  <a:cubicBezTo>
                    <a:pt x="12446" y="13291"/>
                    <a:pt x="12362" y="13262"/>
                    <a:pt x="12276" y="13237"/>
                  </a:cubicBezTo>
                  <a:cubicBezTo>
                    <a:pt x="12266" y="13194"/>
                    <a:pt x="12258" y="13153"/>
                    <a:pt x="12249" y="13110"/>
                  </a:cubicBezTo>
                  <a:cubicBezTo>
                    <a:pt x="13773" y="11368"/>
                    <a:pt x="15352" y="10640"/>
                    <a:pt x="17646" y="10473"/>
                  </a:cubicBezTo>
                  <a:close/>
                  <a:moveTo>
                    <a:pt x="18461" y="10826"/>
                  </a:moveTo>
                  <a:cubicBezTo>
                    <a:pt x="18549" y="10826"/>
                    <a:pt x="18637" y="10829"/>
                    <a:pt x="18726" y="10836"/>
                  </a:cubicBezTo>
                  <a:cubicBezTo>
                    <a:pt x="18764" y="11598"/>
                    <a:pt x="19088" y="12352"/>
                    <a:pt x="19662" y="12862"/>
                  </a:cubicBezTo>
                  <a:cubicBezTo>
                    <a:pt x="19155" y="12637"/>
                    <a:pt x="18620" y="12534"/>
                    <a:pt x="18085" y="12534"/>
                  </a:cubicBezTo>
                  <a:cubicBezTo>
                    <a:pt x="16676" y="12534"/>
                    <a:pt x="15269" y="13253"/>
                    <a:pt x="14386" y="14364"/>
                  </a:cubicBezTo>
                  <a:cubicBezTo>
                    <a:pt x="14865" y="12521"/>
                    <a:pt x="16486" y="10826"/>
                    <a:pt x="18461" y="10826"/>
                  </a:cubicBezTo>
                  <a:close/>
                  <a:moveTo>
                    <a:pt x="28805" y="10755"/>
                  </a:moveTo>
                  <a:lnTo>
                    <a:pt x="28805" y="10755"/>
                  </a:lnTo>
                  <a:cubicBezTo>
                    <a:pt x="28340" y="12224"/>
                    <a:pt x="27534" y="13601"/>
                    <a:pt x="26372" y="14633"/>
                  </a:cubicBezTo>
                  <a:cubicBezTo>
                    <a:pt x="26379" y="14617"/>
                    <a:pt x="26387" y="14602"/>
                    <a:pt x="26394" y="14586"/>
                  </a:cubicBezTo>
                  <a:cubicBezTo>
                    <a:pt x="26754" y="13796"/>
                    <a:pt x="26971" y="12937"/>
                    <a:pt x="26970" y="12067"/>
                  </a:cubicBezTo>
                  <a:cubicBezTo>
                    <a:pt x="26970" y="11765"/>
                    <a:pt x="26950" y="11463"/>
                    <a:pt x="26905" y="11164"/>
                  </a:cubicBezTo>
                  <a:lnTo>
                    <a:pt x="26905" y="11164"/>
                  </a:lnTo>
                  <a:cubicBezTo>
                    <a:pt x="26986" y="11169"/>
                    <a:pt x="27068" y="11172"/>
                    <a:pt x="27149" y="11172"/>
                  </a:cubicBezTo>
                  <a:cubicBezTo>
                    <a:pt x="27725" y="11172"/>
                    <a:pt x="28306" y="11050"/>
                    <a:pt x="28805" y="10755"/>
                  </a:cubicBezTo>
                  <a:close/>
                  <a:moveTo>
                    <a:pt x="10095" y="13648"/>
                  </a:moveTo>
                  <a:cubicBezTo>
                    <a:pt x="9585" y="14278"/>
                    <a:pt x="8892" y="14758"/>
                    <a:pt x="8120" y="15003"/>
                  </a:cubicBezTo>
                  <a:cubicBezTo>
                    <a:pt x="8620" y="14377"/>
                    <a:pt x="9314" y="13856"/>
                    <a:pt x="10095" y="13648"/>
                  </a:cubicBezTo>
                  <a:close/>
                  <a:moveTo>
                    <a:pt x="2757" y="4792"/>
                  </a:moveTo>
                  <a:cubicBezTo>
                    <a:pt x="2827" y="4977"/>
                    <a:pt x="2913" y="5155"/>
                    <a:pt x="3015" y="5324"/>
                  </a:cubicBezTo>
                  <a:cubicBezTo>
                    <a:pt x="3068" y="5410"/>
                    <a:pt x="3123" y="5494"/>
                    <a:pt x="3183" y="5577"/>
                  </a:cubicBezTo>
                  <a:cubicBezTo>
                    <a:pt x="3184" y="6339"/>
                    <a:pt x="3335" y="7122"/>
                    <a:pt x="3740" y="7778"/>
                  </a:cubicBezTo>
                  <a:cubicBezTo>
                    <a:pt x="4068" y="9090"/>
                    <a:pt x="4760" y="10330"/>
                    <a:pt x="5801" y="11207"/>
                  </a:cubicBezTo>
                  <a:cubicBezTo>
                    <a:pt x="5568" y="12499"/>
                    <a:pt x="5400" y="13804"/>
                    <a:pt x="5364" y="15117"/>
                  </a:cubicBezTo>
                  <a:cubicBezTo>
                    <a:pt x="3476" y="14741"/>
                    <a:pt x="3075" y="13555"/>
                    <a:pt x="2324" y="11993"/>
                  </a:cubicBezTo>
                  <a:cubicBezTo>
                    <a:pt x="1182" y="9582"/>
                    <a:pt x="1425" y="7087"/>
                    <a:pt x="2757" y="4792"/>
                  </a:cubicBezTo>
                  <a:close/>
                  <a:moveTo>
                    <a:pt x="6147" y="11480"/>
                  </a:moveTo>
                  <a:cubicBezTo>
                    <a:pt x="7289" y="12332"/>
                    <a:pt x="8712" y="12744"/>
                    <a:pt x="10130" y="12744"/>
                  </a:cubicBezTo>
                  <a:cubicBezTo>
                    <a:pt x="10312" y="12744"/>
                    <a:pt x="10493" y="12737"/>
                    <a:pt x="10674" y="12724"/>
                  </a:cubicBezTo>
                  <a:lnTo>
                    <a:pt x="10674" y="12724"/>
                  </a:lnTo>
                  <a:cubicBezTo>
                    <a:pt x="10664" y="12745"/>
                    <a:pt x="10655" y="12765"/>
                    <a:pt x="10645" y="12786"/>
                  </a:cubicBezTo>
                  <a:cubicBezTo>
                    <a:pt x="10589" y="12898"/>
                    <a:pt x="10530" y="13006"/>
                    <a:pt x="10467" y="13112"/>
                  </a:cubicBezTo>
                  <a:cubicBezTo>
                    <a:pt x="9695" y="13216"/>
                    <a:pt x="9007" y="13601"/>
                    <a:pt x="8428" y="14111"/>
                  </a:cubicBezTo>
                  <a:cubicBezTo>
                    <a:pt x="8087" y="14395"/>
                    <a:pt x="7784" y="14737"/>
                    <a:pt x="7591" y="15142"/>
                  </a:cubicBezTo>
                  <a:cubicBezTo>
                    <a:pt x="7407" y="15178"/>
                    <a:pt x="7221" y="15203"/>
                    <a:pt x="7033" y="15220"/>
                  </a:cubicBezTo>
                  <a:cubicBezTo>
                    <a:pt x="6872" y="15231"/>
                    <a:pt x="6709" y="15238"/>
                    <a:pt x="6547" y="15238"/>
                  </a:cubicBezTo>
                  <a:cubicBezTo>
                    <a:pt x="6283" y="15238"/>
                    <a:pt x="6019" y="15221"/>
                    <a:pt x="5757" y="15186"/>
                  </a:cubicBezTo>
                  <a:cubicBezTo>
                    <a:pt x="5770" y="13949"/>
                    <a:pt x="5925" y="12708"/>
                    <a:pt x="6147" y="11480"/>
                  </a:cubicBezTo>
                  <a:close/>
                  <a:moveTo>
                    <a:pt x="24257" y="15582"/>
                  </a:moveTo>
                  <a:cubicBezTo>
                    <a:pt x="24388" y="15582"/>
                    <a:pt x="24537" y="15655"/>
                    <a:pt x="24633" y="15721"/>
                  </a:cubicBezTo>
                  <a:cubicBezTo>
                    <a:pt x="24608" y="15728"/>
                    <a:pt x="24584" y="15735"/>
                    <a:pt x="24559" y="15741"/>
                  </a:cubicBezTo>
                  <a:cubicBezTo>
                    <a:pt x="24511" y="15750"/>
                    <a:pt x="24464" y="15758"/>
                    <a:pt x="24417" y="15764"/>
                  </a:cubicBezTo>
                  <a:cubicBezTo>
                    <a:pt x="24388" y="15765"/>
                    <a:pt x="24359" y="15766"/>
                    <a:pt x="24331" y="15766"/>
                  </a:cubicBezTo>
                  <a:cubicBezTo>
                    <a:pt x="24280" y="15766"/>
                    <a:pt x="24229" y="15763"/>
                    <a:pt x="24178" y="15753"/>
                  </a:cubicBezTo>
                  <a:cubicBezTo>
                    <a:pt x="24178" y="15753"/>
                    <a:pt x="24178" y="15753"/>
                    <a:pt x="24178" y="15753"/>
                  </a:cubicBezTo>
                  <a:cubicBezTo>
                    <a:pt x="24171" y="15753"/>
                    <a:pt x="24108" y="15736"/>
                    <a:pt x="24089" y="15724"/>
                  </a:cubicBezTo>
                  <a:cubicBezTo>
                    <a:pt x="24077" y="15712"/>
                    <a:pt x="24065" y="15694"/>
                    <a:pt x="24056" y="15677"/>
                  </a:cubicBezTo>
                  <a:cubicBezTo>
                    <a:pt x="24107" y="15608"/>
                    <a:pt x="24179" y="15582"/>
                    <a:pt x="24257" y="15582"/>
                  </a:cubicBezTo>
                  <a:close/>
                  <a:moveTo>
                    <a:pt x="5757" y="15614"/>
                  </a:moveTo>
                  <a:lnTo>
                    <a:pt x="5757" y="15614"/>
                  </a:lnTo>
                  <a:cubicBezTo>
                    <a:pt x="6047" y="15658"/>
                    <a:pt x="6339" y="15681"/>
                    <a:pt x="6633" y="15681"/>
                  </a:cubicBezTo>
                  <a:cubicBezTo>
                    <a:pt x="6765" y="15681"/>
                    <a:pt x="6898" y="15676"/>
                    <a:pt x="7031" y="15667"/>
                  </a:cubicBezTo>
                  <a:cubicBezTo>
                    <a:pt x="7151" y="15658"/>
                    <a:pt x="7271" y="15646"/>
                    <a:pt x="7388" y="15631"/>
                  </a:cubicBezTo>
                  <a:lnTo>
                    <a:pt x="7388" y="15631"/>
                  </a:lnTo>
                  <a:cubicBezTo>
                    <a:pt x="7325" y="15817"/>
                    <a:pt x="7273" y="16008"/>
                    <a:pt x="7234" y="16199"/>
                  </a:cubicBezTo>
                  <a:cubicBezTo>
                    <a:pt x="7177" y="16190"/>
                    <a:pt x="7122" y="16181"/>
                    <a:pt x="7068" y="16169"/>
                  </a:cubicBezTo>
                  <a:cubicBezTo>
                    <a:pt x="6886" y="16130"/>
                    <a:pt x="6709" y="16074"/>
                    <a:pt x="6534" y="16011"/>
                  </a:cubicBezTo>
                  <a:cubicBezTo>
                    <a:pt x="6300" y="15926"/>
                    <a:pt x="6068" y="15833"/>
                    <a:pt x="5842" y="15726"/>
                  </a:cubicBezTo>
                  <a:cubicBezTo>
                    <a:pt x="5815" y="15713"/>
                    <a:pt x="5786" y="15699"/>
                    <a:pt x="5758" y="15685"/>
                  </a:cubicBezTo>
                  <a:cubicBezTo>
                    <a:pt x="5757" y="15662"/>
                    <a:pt x="5757" y="15638"/>
                    <a:pt x="5757" y="15614"/>
                  </a:cubicBezTo>
                  <a:close/>
                  <a:moveTo>
                    <a:pt x="20705" y="13514"/>
                  </a:moveTo>
                  <a:lnTo>
                    <a:pt x="20705" y="13514"/>
                  </a:lnTo>
                  <a:cubicBezTo>
                    <a:pt x="21069" y="13654"/>
                    <a:pt x="21451" y="13745"/>
                    <a:pt x="21843" y="13759"/>
                  </a:cubicBezTo>
                  <a:cubicBezTo>
                    <a:pt x="21905" y="13762"/>
                    <a:pt x="21967" y="13763"/>
                    <a:pt x="22030" y="13763"/>
                  </a:cubicBezTo>
                  <a:cubicBezTo>
                    <a:pt x="22092" y="13763"/>
                    <a:pt x="22155" y="13762"/>
                    <a:pt x="22217" y="13759"/>
                  </a:cubicBezTo>
                  <a:lnTo>
                    <a:pt x="22217" y="13759"/>
                  </a:lnTo>
                  <a:cubicBezTo>
                    <a:pt x="22561" y="14856"/>
                    <a:pt x="22506" y="16044"/>
                    <a:pt x="22166" y="17143"/>
                  </a:cubicBezTo>
                  <a:cubicBezTo>
                    <a:pt x="22238" y="16127"/>
                    <a:pt x="21970" y="15082"/>
                    <a:pt x="21371" y="14252"/>
                  </a:cubicBezTo>
                  <a:cubicBezTo>
                    <a:pt x="21179" y="13980"/>
                    <a:pt x="20956" y="13731"/>
                    <a:pt x="20705" y="13514"/>
                  </a:cubicBezTo>
                  <a:close/>
                  <a:moveTo>
                    <a:pt x="26530" y="11529"/>
                  </a:moveTo>
                  <a:lnTo>
                    <a:pt x="26530" y="11529"/>
                  </a:lnTo>
                  <a:cubicBezTo>
                    <a:pt x="26624" y="12529"/>
                    <a:pt x="26427" y="13548"/>
                    <a:pt x="26001" y="14455"/>
                  </a:cubicBezTo>
                  <a:cubicBezTo>
                    <a:pt x="25856" y="14749"/>
                    <a:pt x="25692" y="15032"/>
                    <a:pt x="25507" y="15300"/>
                  </a:cubicBezTo>
                  <a:cubicBezTo>
                    <a:pt x="25383" y="15381"/>
                    <a:pt x="25256" y="15460"/>
                    <a:pt x="25123" y="15528"/>
                  </a:cubicBezTo>
                  <a:cubicBezTo>
                    <a:pt x="24931" y="15300"/>
                    <a:pt x="24596" y="15144"/>
                    <a:pt x="24286" y="15144"/>
                  </a:cubicBezTo>
                  <a:cubicBezTo>
                    <a:pt x="24028" y="15144"/>
                    <a:pt x="23787" y="15253"/>
                    <a:pt x="23663" y="15520"/>
                  </a:cubicBezTo>
                  <a:cubicBezTo>
                    <a:pt x="23590" y="15685"/>
                    <a:pt x="23634" y="15878"/>
                    <a:pt x="23746" y="16014"/>
                  </a:cubicBezTo>
                  <a:cubicBezTo>
                    <a:pt x="23883" y="16164"/>
                    <a:pt x="24069" y="16216"/>
                    <a:pt x="24264" y="16216"/>
                  </a:cubicBezTo>
                  <a:cubicBezTo>
                    <a:pt x="24482" y="16216"/>
                    <a:pt x="24712" y="16151"/>
                    <a:pt x="24900" y="16083"/>
                  </a:cubicBezTo>
                  <a:lnTo>
                    <a:pt x="24900" y="16083"/>
                  </a:lnTo>
                  <a:cubicBezTo>
                    <a:pt x="24133" y="16935"/>
                    <a:pt x="23220" y="17649"/>
                    <a:pt x="22200" y="18202"/>
                  </a:cubicBezTo>
                  <a:cubicBezTo>
                    <a:pt x="22801" y="16851"/>
                    <a:pt x="23049" y="15296"/>
                    <a:pt x="22682" y="13847"/>
                  </a:cubicBezTo>
                  <a:cubicBezTo>
                    <a:pt x="22670" y="13806"/>
                    <a:pt x="22659" y="13765"/>
                    <a:pt x="22647" y="13723"/>
                  </a:cubicBezTo>
                  <a:cubicBezTo>
                    <a:pt x="24160" y="13524"/>
                    <a:pt x="25542" y="12673"/>
                    <a:pt x="26530" y="11529"/>
                  </a:cubicBezTo>
                  <a:close/>
                  <a:moveTo>
                    <a:pt x="11836" y="13616"/>
                  </a:moveTo>
                  <a:cubicBezTo>
                    <a:pt x="11859" y="13622"/>
                    <a:pt x="11882" y="13628"/>
                    <a:pt x="11906" y="13632"/>
                  </a:cubicBezTo>
                  <a:cubicBezTo>
                    <a:pt x="12137" y="14949"/>
                    <a:pt x="12656" y="17607"/>
                    <a:pt x="11136" y="18302"/>
                  </a:cubicBezTo>
                  <a:cubicBezTo>
                    <a:pt x="11112" y="18308"/>
                    <a:pt x="11089" y="18311"/>
                    <a:pt x="11066" y="18311"/>
                  </a:cubicBezTo>
                  <a:cubicBezTo>
                    <a:pt x="11063" y="18311"/>
                    <a:pt x="11059" y="18311"/>
                    <a:pt x="11056" y="18311"/>
                  </a:cubicBezTo>
                  <a:cubicBezTo>
                    <a:pt x="10642" y="18295"/>
                    <a:pt x="10498" y="17821"/>
                    <a:pt x="10428" y="17481"/>
                  </a:cubicBezTo>
                  <a:cubicBezTo>
                    <a:pt x="10247" y="16114"/>
                    <a:pt x="11059" y="14692"/>
                    <a:pt x="11836" y="13616"/>
                  </a:cubicBezTo>
                  <a:close/>
                  <a:moveTo>
                    <a:pt x="8162" y="16623"/>
                  </a:moveTo>
                  <a:lnTo>
                    <a:pt x="8162" y="16623"/>
                  </a:lnTo>
                  <a:cubicBezTo>
                    <a:pt x="7855" y="17284"/>
                    <a:pt x="7678" y="18003"/>
                    <a:pt x="7565" y="18721"/>
                  </a:cubicBezTo>
                  <a:cubicBezTo>
                    <a:pt x="7506" y="18048"/>
                    <a:pt x="7490" y="17361"/>
                    <a:pt x="7576" y="16679"/>
                  </a:cubicBezTo>
                  <a:cubicBezTo>
                    <a:pt x="7603" y="16680"/>
                    <a:pt x="7629" y="16680"/>
                    <a:pt x="7656" y="16680"/>
                  </a:cubicBezTo>
                  <a:cubicBezTo>
                    <a:pt x="7723" y="16680"/>
                    <a:pt x="7790" y="16677"/>
                    <a:pt x="7856" y="16670"/>
                  </a:cubicBezTo>
                  <a:cubicBezTo>
                    <a:pt x="7960" y="16658"/>
                    <a:pt x="8060" y="16643"/>
                    <a:pt x="8162" y="16623"/>
                  </a:cubicBezTo>
                  <a:close/>
                  <a:moveTo>
                    <a:pt x="14362" y="15185"/>
                  </a:moveTo>
                  <a:cubicBezTo>
                    <a:pt x="15337" y="16147"/>
                    <a:pt x="16226" y="17354"/>
                    <a:pt x="16312" y="18778"/>
                  </a:cubicBezTo>
                  <a:cubicBezTo>
                    <a:pt x="15439" y="18376"/>
                    <a:pt x="14705" y="17626"/>
                    <a:pt x="14420" y="16697"/>
                  </a:cubicBezTo>
                  <a:cubicBezTo>
                    <a:pt x="14320" y="16386"/>
                    <a:pt x="14254" y="16063"/>
                    <a:pt x="14235" y="15736"/>
                  </a:cubicBezTo>
                  <a:cubicBezTo>
                    <a:pt x="14216" y="15528"/>
                    <a:pt x="14226" y="15352"/>
                    <a:pt x="14362" y="15185"/>
                  </a:cubicBezTo>
                  <a:close/>
                  <a:moveTo>
                    <a:pt x="18169" y="12951"/>
                  </a:moveTo>
                  <a:cubicBezTo>
                    <a:pt x="18847" y="12951"/>
                    <a:pt x="19520" y="13146"/>
                    <a:pt x="20121" y="13594"/>
                  </a:cubicBezTo>
                  <a:cubicBezTo>
                    <a:pt x="18973" y="15316"/>
                    <a:pt x="17936" y="17136"/>
                    <a:pt x="17252" y="19096"/>
                  </a:cubicBezTo>
                  <a:cubicBezTo>
                    <a:pt x="17070" y="19052"/>
                    <a:pt x="16890" y="19000"/>
                    <a:pt x="16713" y="18940"/>
                  </a:cubicBezTo>
                  <a:cubicBezTo>
                    <a:pt x="16685" y="17321"/>
                    <a:pt x="15775" y="15882"/>
                    <a:pt x="14641" y="14786"/>
                  </a:cubicBezTo>
                  <a:cubicBezTo>
                    <a:pt x="15479" y="13710"/>
                    <a:pt x="16832" y="12951"/>
                    <a:pt x="18169" y="12951"/>
                  </a:cubicBezTo>
                  <a:close/>
                  <a:moveTo>
                    <a:pt x="20461" y="13875"/>
                  </a:moveTo>
                  <a:cubicBezTo>
                    <a:pt x="21719" y="15062"/>
                    <a:pt x="21989" y="16919"/>
                    <a:pt x="21525" y="18533"/>
                  </a:cubicBezTo>
                  <a:cubicBezTo>
                    <a:pt x="20734" y="18885"/>
                    <a:pt x="19887" y="19120"/>
                    <a:pt x="19023" y="19201"/>
                  </a:cubicBezTo>
                  <a:lnTo>
                    <a:pt x="19018" y="19201"/>
                  </a:lnTo>
                  <a:cubicBezTo>
                    <a:pt x="18835" y="19215"/>
                    <a:pt x="18651" y="19222"/>
                    <a:pt x="18467" y="19222"/>
                  </a:cubicBezTo>
                  <a:cubicBezTo>
                    <a:pt x="18331" y="19222"/>
                    <a:pt x="18195" y="19218"/>
                    <a:pt x="18059" y="19210"/>
                  </a:cubicBezTo>
                  <a:cubicBezTo>
                    <a:pt x="17934" y="19202"/>
                    <a:pt x="17808" y="19189"/>
                    <a:pt x="17685" y="19173"/>
                  </a:cubicBezTo>
                  <a:cubicBezTo>
                    <a:pt x="18373" y="17292"/>
                    <a:pt x="19368" y="15549"/>
                    <a:pt x="20461" y="13875"/>
                  </a:cubicBezTo>
                  <a:close/>
                  <a:moveTo>
                    <a:pt x="13885" y="16204"/>
                  </a:moveTo>
                  <a:lnTo>
                    <a:pt x="13885" y="16204"/>
                  </a:lnTo>
                  <a:cubicBezTo>
                    <a:pt x="14118" y="17550"/>
                    <a:pt x="15044" y="18765"/>
                    <a:pt x="16325" y="19269"/>
                  </a:cubicBezTo>
                  <a:cubicBezTo>
                    <a:pt x="16315" y="19892"/>
                    <a:pt x="16174" y="20509"/>
                    <a:pt x="15958" y="21092"/>
                  </a:cubicBezTo>
                  <a:cubicBezTo>
                    <a:pt x="14014" y="20369"/>
                    <a:pt x="13237" y="18092"/>
                    <a:pt x="13885" y="16204"/>
                  </a:cubicBezTo>
                  <a:close/>
                  <a:moveTo>
                    <a:pt x="16711" y="19412"/>
                  </a:moveTo>
                  <a:cubicBezTo>
                    <a:pt x="16842" y="19454"/>
                    <a:pt x="16976" y="19491"/>
                    <a:pt x="17110" y="19524"/>
                  </a:cubicBezTo>
                  <a:cubicBezTo>
                    <a:pt x="17017" y="19821"/>
                    <a:pt x="16931" y="20122"/>
                    <a:pt x="16860" y="20425"/>
                  </a:cubicBezTo>
                  <a:lnTo>
                    <a:pt x="16860" y="20426"/>
                  </a:lnTo>
                  <a:cubicBezTo>
                    <a:pt x="16794" y="20705"/>
                    <a:pt x="16745" y="20990"/>
                    <a:pt x="16716" y="21276"/>
                  </a:cubicBezTo>
                  <a:cubicBezTo>
                    <a:pt x="16635" y="21265"/>
                    <a:pt x="16554" y="21253"/>
                    <a:pt x="16474" y="21237"/>
                  </a:cubicBezTo>
                  <a:cubicBezTo>
                    <a:pt x="16434" y="21228"/>
                    <a:pt x="16395" y="21219"/>
                    <a:pt x="16357" y="21210"/>
                  </a:cubicBezTo>
                  <a:cubicBezTo>
                    <a:pt x="16485" y="20849"/>
                    <a:pt x="16582" y="20476"/>
                    <a:pt x="16641" y="20098"/>
                  </a:cubicBezTo>
                  <a:cubicBezTo>
                    <a:pt x="16677" y="19872"/>
                    <a:pt x="16701" y="19641"/>
                    <a:pt x="16711" y="19412"/>
                  </a:cubicBezTo>
                  <a:close/>
                  <a:moveTo>
                    <a:pt x="21124" y="19180"/>
                  </a:moveTo>
                  <a:lnTo>
                    <a:pt x="21124" y="19180"/>
                  </a:lnTo>
                  <a:cubicBezTo>
                    <a:pt x="20173" y="20400"/>
                    <a:pt x="18691" y="21272"/>
                    <a:pt x="17124" y="21301"/>
                  </a:cubicBezTo>
                  <a:cubicBezTo>
                    <a:pt x="17141" y="21155"/>
                    <a:pt x="17163" y="21009"/>
                    <a:pt x="17191" y="20865"/>
                  </a:cubicBezTo>
                  <a:cubicBezTo>
                    <a:pt x="17276" y="20439"/>
                    <a:pt x="17400" y="20019"/>
                    <a:pt x="17535" y="19605"/>
                  </a:cubicBezTo>
                  <a:cubicBezTo>
                    <a:pt x="17835" y="19647"/>
                    <a:pt x="18136" y="19666"/>
                    <a:pt x="18438" y="19666"/>
                  </a:cubicBezTo>
                  <a:cubicBezTo>
                    <a:pt x="19351" y="19666"/>
                    <a:pt x="20263" y="19486"/>
                    <a:pt x="21124" y="19180"/>
                  </a:cubicBezTo>
                  <a:close/>
                  <a:moveTo>
                    <a:pt x="5774" y="16172"/>
                  </a:moveTo>
                  <a:cubicBezTo>
                    <a:pt x="5826" y="16196"/>
                    <a:pt x="5878" y="16218"/>
                    <a:pt x="5931" y="16241"/>
                  </a:cubicBezTo>
                  <a:cubicBezTo>
                    <a:pt x="6325" y="16407"/>
                    <a:pt x="6733" y="16561"/>
                    <a:pt x="7157" y="16633"/>
                  </a:cubicBezTo>
                  <a:cubicBezTo>
                    <a:pt x="6994" y="17848"/>
                    <a:pt x="7037" y="19116"/>
                    <a:pt x="7366" y="20298"/>
                  </a:cubicBezTo>
                  <a:cubicBezTo>
                    <a:pt x="7533" y="20709"/>
                    <a:pt x="7499" y="21154"/>
                    <a:pt x="7585" y="21582"/>
                  </a:cubicBezTo>
                  <a:cubicBezTo>
                    <a:pt x="7623" y="21802"/>
                    <a:pt x="7667" y="22023"/>
                    <a:pt x="7721" y="22241"/>
                  </a:cubicBezTo>
                  <a:cubicBezTo>
                    <a:pt x="6465" y="20472"/>
                    <a:pt x="5885" y="18320"/>
                    <a:pt x="5774" y="16172"/>
                  </a:cubicBezTo>
                  <a:close/>
                  <a:moveTo>
                    <a:pt x="20970" y="20026"/>
                  </a:moveTo>
                  <a:lnTo>
                    <a:pt x="20970" y="20026"/>
                  </a:lnTo>
                  <a:cubicBezTo>
                    <a:pt x="20637" y="20676"/>
                    <a:pt x="20267" y="21305"/>
                    <a:pt x="19851" y="21906"/>
                  </a:cubicBezTo>
                  <a:cubicBezTo>
                    <a:pt x="19662" y="21850"/>
                    <a:pt x="19473" y="21825"/>
                    <a:pt x="19283" y="21825"/>
                  </a:cubicBezTo>
                  <a:cubicBezTo>
                    <a:pt x="18548" y="21825"/>
                    <a:pt x="17819" y="22197"/>
                    <a:pt x="17185" y="22538"/>
                  </a:cubicBezTo>
                  <a:cubicBezTo>
                    <a:pt x="17103" y="22280"/>
                    <a:pt x="17074" y="22010"/>
                    <a:pt x="17088" y="21740"/>
                  </a:cubicBezTo>
                  <a:lnTo>
                    <a:pt x="17088" y="21740"/>
                  </a:lnTo>
                  <a:cubicBezTo>
                    <a:pt x="17114" y="21741"/>
                    <a:pt x="17139" y="21741"/>
                    <a:pt x="17165" y="21741"/>
                  </a:cubicBezTo>
                  <a:cubicBezTo>
                    <a:pt x="18599" y="21741"/>
                    <a:pt x="19984" y="21045"/>
                    <a:pt x="20970" y="20026"/>
                  </a:cubicBezTo>
                  <a:close/>
                  <a:moveTo>
                    <a:pt x="19933" y="22501"/>
                  </a:moveTo>
                  <a:cubicBezTo>
                    <a:pt x="19962" y="22532"/>
                    <a:pt x="19986" y="22568"/>
                    <a:pt x="20006" y="22605"/>
                  </a:cubicBezTo>
                  <a:lnTo>
                    <a:pt x="20006" y="22605"/>
                  </a:lnTo>
                  <a:cubicBezTo>
                    <a:pt x="20005" y="22602"/>
                    <a:pt x="20003" y="22599"/>
                    <a:pt x="20002" y="22596"/>
                  </a:cubicBezTo>
                  <a:lnTo>
                    <a:pt x="20002" y="22596"/>
                  </a:lnTo>
                  <a:cubicBezTo>
                    <a:pt x="20004" y="22600"/>
                    <a:pt x="20007" y="22606"/>
                    <a:pt x="20009" y="22612"/>
                  </a:cubicBezTo>
                  <a:lnTo>
                    <a:pt x="20009" y="22612"/>
                  </a:lnTo>
                  <a:cubicBezTo>
                    <a:pt x="20008" y="22609"/>
                    <a:pt x="20007" y="22607"/>
                    <a:pt x="20006" y="22605"/>
                  </a:cubicBezTo>
                  <a:lnTo>
                    <a:pt x="20006" y="22605"/>
                  </a:lnTo>
                  <a:cubicBezTo>
                    <a:pt x="20007" y="22607"/>
                    <a:pt x="20008" y="22610"/>
                    <a:pt x="20010" y="22612"/>
                  </a:cubicBezTo>
                  <a:lnTo>
                    <a:pt x="20010" y="22612"/>
                  </a:lnTo>
                  <a:cubicBezTo>
                    <a:pt x="20010" y="22612"/>
                    <a:pt x="20010" y="22612"/>
                    <a:pt x="20009" y="22612"/>
                  </a:cubicBezTo>
                  <a:lnTo>
                    <a:pt x="20009" y="22612"/>
                  </a:lnTo>
                  <a:cubicBezTo>
                    <a:pt x="20010" y="22612"/>
                    <a:pt x="20010" y="22612"/>
                    <a:pt x="20010" y="22613"/>
                  </a:cubicBezTo>
                  <a:cubicBezTo>
                    <a:pt x="20010" y="22613"/>
                    <a:pt x="20010" y="22612"/>
                    <a:pt x="20010" y="22612"/>
                  </a:cubicBezTo>
                  <a:lnTo>
                    <a:pt x="20010" y="22612"/>
                  </a:lnTo>
                  <a:cubicBezTo>
                    <a:pt x="20017" y="22628"/>
                    <a:pt x="20024" y="22648"/>
                    <a:pt x="20030" y="22667"/>
                  </a:cubicBezTo>
                  <a:cubicBezTo>
                    <a:pt x="20019" y="23024"/>
                    <a:pt x="19648" y="23206"/>
                    <a:pt x="19335" y="23273"/>
                  </a:cubicBezTo>
                  <a:cubicBezTo>
                    <a:pt x="19526" y="23046"/>
                    <a:pt x="19708" y="22813"/>
                    <a:pt x="19882" y="22571"/>
                  </a:cubicBezTo>
                  <a:cubicBezTo>
                    <a:pt x="19899" y="22548"/>
                    <a:pt x="19916" y="22524"/>
                    <a:pt x="19933" y="22501"/>
                  </a:cubicBezTo>
                  <a:close/>
                  <a:moveTo>
                    <a:pt x="19272" y="22292"/>
                  </a:moveTo>
                  <a:cubicBezTo>
                    <a:pt x="19368" y="22292"/>
                    <a:pt x="19466" y="22299"/>
                    <a:pt x="19563" y="22313"/>
                  </a:cubicBezTo>
                  <a:cubicBezTo>
                    <a:pt x="19411" y="22521"/>
                    <a:pt x="19255" y="22725"/>
                    <a:pt x="19090" y="22922"/>
                  </a:cubicBezTo>
                  <a:cubicBezTo>
                    <a:pt x="18973" y="23059"/>
                    <a:pt x="18853" y="23195"/>
                    <a:pt x="18728" y="23327"/>
                  </a:cubicBezTo>
                  <a:cubicBezTo>
                    <a:pt x="18570" y="23259"/>
                    <a:pt x="18404" y="23219"/>
                    <a:pt x="18233" y="23206"/>
                  </a:cubicBezTo>
                  <a:cubicBezTo>
                    <a:pt x="18203" y="23204"/>
                    <a:pt x="18174" y="23203"/>
                    <a:pt x="18145" y="23203"/>
                  </a:cubicBezTo>
                  <a:cubicBezTo>
                    <a:pt x="18002" y="23203"/>
                    <a:pt x="17859" y="23227"/>
                    <a:pt x="17721" y="23262"/>
                  </a:cubicBezTo>
                  <a:cubicBezTo>
                    <a:pt x="17580" y="23181"/>
                    <a:pt x="17449" y="23075"/>
                    <a:pt x="17361" y="22937"/>
                  </a:cubicBezTo>
                  <a:cubicBezTo>
                    <a:pt x="17939" y="22615"/>
                    <a:pt x="18595" y="22292"/>
                    <a:pt x="19272" y="22292"/>
                  </a:cubicBezTo>
                  <a:close/>
                  <a:moveTo>
                    <a:pt x="11024" y="13521"/>
                  </a:moveTo>
                  <a:cubicBezTo>
                    <a:pt x="11144" y="13521"/>
                    <a:pt x="11263" y="13528"/>
                    <a:pt x="11382" y="13541"/>
                  </a:cubicBezTo>
                  <a:cubicBezTo>
                    <a:pt x="10698" y="14545"/>
                    <a:pt x="10119" y="15686"/>
                    <a:pt x="10015" y="16913"/>
                  </a:cubicBezTo>
                  <a:cubicBezTo>
                    <a:pt x="9932" y="17968"/>
                    <a:pt x="10378" y="18748"/>
                    <a:pt x="11003" y="18748"/>
                  </a:cubicBezTo>
                  <a:cubicBezTo>
                    <a:pt x="11352" y="18748"/>
                    <a:pt x="11758" y="18504"/>
                    <a:pt x="12158" y="17928"/>
                  </a:cubicBezTo>
                  <a:cubicBezTo>
                    <a:pt x="12865" y="16833"/>
                    <a:pt x="12559" y="15020"/>
                    <a:pt x="12378" y="13783"/>
                  </a:cubicBezTo>
                  <a:lnTo>
                    <a:pt x="12378" y="13783"/>
                  </a:lnTo>
                  <a:cubicBezTo>
                    <a:pt x="12935" y="14009"/>
                    <a:pt x="13399" y="14330"/>
                    <a:pt x="13862" y="14724"/>
                  </a:cubicBezTo>
                  <a:cubicBezTo>
                    <a:pt x="13836" y="14908"/>
                    <a:pt x="13819" y="15095"/>
                    <a:pt x="13814" y="15281"/>
                  </a:cubicBezTo>
                  <a:cubicBezTo>
                    <a:pt x="13527" y="15877"/>
                    <a:pt x="13356" y="16523"/>
                    <a:pt x="13307" y="17185"/>
                  </a:cubicBezTo>
                  <a:cubicBezTo>
                    <a:pt x="13140" y="18965"/>
                    <a:pt x="14033" y="20890"/>
                    <a:pt x="15789" y="21507"/>
                  </a:cubicBezTo>
                  <a:cubicBezTo>
                    <a:pt x="15090" y="23087"/>
                    <a:pt x="13627" y="24342"/>
                    <a:pt x="11907" y="24637"/>
                  </a:cubicBezTo>
                  <a:cubicBezTo>
                    <a:pt x="11087" y="24288"/>
                    <a:pt x="10364" y="23760"/>
                    <a:pt x="9719" y="23148"/>
                  </a:cubicBezTo>
                  <a:cubicBezTo>
                    <a:pt x="8887" y="22389"/>
                    <a:pt x="8204" y="21434"/>
                    <a:pt x="7876" y="20343"/>
                  </a:cubicBezTo>
                  <a:cubicBezTo>
                    <a:pt x="7865" y="19143"/>
                    <a:pt x="8081" y="17959"/>
                    <a:pt x="8536" y="16845"/>
                  </a:cubicBezTo>
                  <a:cubicBezTo>
                    <a:pt x="8602" y="16705"/>
                    <a:pt x="8680" y="16558"/>
                    <a:pt x="8670" y="16399"/>
                  </a:cubicBezTo>
                  <a:cubicBezTo>
                    <a:pt x="8659" y="16261"/>
                    <a:pt x="8587" y="16108"/>
                    <a:pt x="8443" y="16108"/>
                  </a:cubicBezTo>
                  <a:cubicBezTo>
                    <a:pt x="8425" y="16108"/>
                    <a:pt x="8407" y="16110"/>
                    <a:pt x="8388" y="16115"/>
                  </a:cubicBezTo>
                  <a:cubicBezTo>
                    <a:pt x="8144" y="16174"/>
                    <a:pt x="7898" y="16230"/>
                    <a:pt x="7648" y="16234"/>
                  </a:cubicBezTo>
                  <a:cubicBezTo>
                    <a:pt x="7686" y="16045"/>
                    <a:pt x="7735" y="15858"/>
                    <a:pt x="7796" y="15674"/>
                  </a:cubicBezTo>
                  <a:cubicBezTo>
                    <a:pt x="7810" y="15633"/>
                    <a:pt x="7825" y="15593"/>
                    <a:pt x="7840" y="15551"/>
                  </a:cubicBezTo>
                  <a:cubicBezTo>
                    <a:pt x="9023" y="15309"/>
                    <a:pt x="10075" y="14561"/>
                    <a:pt x="10708" y="13535"/>
                  </a:cubicBezTo>
                  <a:cubicBezTo>
                    <a:pt x="10813" y="13526"/>
                    <a:pt x="10918" y="13521"/>
                    <a:pt x="11024" y="13521"/>
                  </a:cubicBezTo>
                  <a:close/>
                  <a:moveTo>
                    <a:pt x="8007" y="21773"/>
                  </a:moveTo>
                  <a:cubicBezTo>
                    <a:pt x="8717" y="22919"/>
                    <a:pt x="9910" y="24017"/>
                    <a:pt x="11078" y="24700"/>
                  </a:cubicBezTo>
                  <a:cubicBezTo>
                    <a:pt x="9936" y="24684"/>
                    <a:pt x="9122" y="24057"/>
                    <a:pt x="8434" y="23200"/>
                  </a:cubicBezTo>
                  <a:cubicBezTo>
                    <a:pt x="8235" y="22737"/>
                    <a:pt x="8097" y="22275"/>
                    <a:pt x="8007" y="21773"/>
                  </a:cubicBezTo>
                  <a:close/>
                  <a:moveTo>
                    <a:pt x="17679" y="23731"/>
                  </a:moveTo>
                  <a:cubicBezTo>
                    <a:pt x="17834" y="23808"/>
                    <a:pt x="18006" y="23829"/>
                    <a:pt x="18176" y="23840"/>
                  </a:cubicBezTo>
                  <a:cubicBezTo>
                    <a:pt x="17547" y="24292"/>
                    <a:pt x="16830" y="24696"/>
                    <a:pt x="16068" y="24937"/>
                  </a:cubicBezTo>
                  <a:cubicBezTo>
                    <a:pt x="16482" y="24403"/>
                    <a:pt x="17034" y="23948"/>
                    <a:pt x="17679" y="23731"/>
                  </a:cubicBezTo>
                  <a:close/>
                  <a:moveTo>
                    <a:pt x="12911" y="24828"/>
                  </a:moveTo>
                  <a:lnTo>
                    <a:pt x="12911" y="24828"/>
                  </a:lnTo>
                  <a:cubicBezTo>
                    <a:pt x="12908" y="24846"/>
                    <a:pt x="12905" y="24863"/>
                    <a:pt x="12901" y="24881"/>
                  </a:cubicBezTo>
                  <a:cubicBezTo>
                    <a:pt x="12896" y="24915"/>
                    <a:pt x="12891" y="24949"/>
                    <a:pt x="12888" y="24984"/>
                  </a:cubicBezTo>
                  <a:cubicBezTo>
                    <a:pt x="12807" y="24963"/>
                    <a:pt x="12726" y="24939"/>
                    <a:pt x="12647" y="24915"/>
                  </a:cubicBezTo>
                  <a:cubicBezTo>
                    <a:pt x="12735" y="24888"/>
                    <a:pt x="12824" y="24858"/>
                    <a:pt x="12911" y="24828"/>
                  </a:cubicBezTo>
                  <a:close/>
                  <a:moveTo>
                    <a:pt x="13348" y="24817"/>
                  </a:moveTo>
                  <a:cubicBezTo>
                    <a:pt x="13360" y="24844"/>
                    <a:pt x="13366" y="24876"/>
                    <a:pt x="13371" y="24906"/>
                  </a:cubicBezTo>
                  <a:cubicBezTo>
                    <a:pt x="13374" y="24941"/>
                    <a:pt x="13374" y="25035"/>
                    <a:pt x="13360" y="25080"/>
                  </a:cubicBezTo>
                  <a:cubicBezTo>
                    <a:pt x="13338" y="25076"/>
                    <a:pt x="13315" y="25073"/>
                    <a:pt x="13293" y="25069"/>
                  </a:cubicBezTo>
                  <a:cubicBezTo>
                    <a:pt x="13301" y="24984"/>
                    <a:pt x="13316" y="24897"/>
                    <a:pt x="13348" y="24817"/>
                  </a:cubicBezTo>
                  <a:close/>
                  <a:moveTo>
                    <a:pt x="17019" y="23138"/>
                  </a:moveTo>
                  <a:cubicBezTo>
                    <a:pt x="17066" y="23219"/>
                    <a:pt x="17120" y="23296"/>
                    <a:pt x="17184" y="23366"/>
                  </a:cubicBezTo>
                  <a:cubicBezTo>
                    <a:pt x="17206" y="23389"/>
                    <a:pt x="17227" y="23410"/>
                    <a:pt x="17249" y="23431"/>
                  </a:cubicBezTo>
                  <a:cubicBezTo>
                    <a:pt x="16524" y="23789"/>
                    <a:pt x="15909" y="24366"/>
                    <a:pt x="15501" y="25063"/>
                  </a:cubicBezTo>
                  <a:cubicBezTo>
                    <a:pt x="15349" y="25086"/>
                    <a:pt x="15196" y="25103"/>
                    <a:pt x="15042" y="25116"/>
                  </a:cubicBezTo>
                  <a:cubicBezTo>
                    <a:pt x="14939" y="25125"/>
                    <a:pt x="14831" y="25130"/>
                    <a:pt x="14724" y="25135"/>
                  </a:cubicBezTo>
                  <a:cubicBezTo>
                    <a:pt x="15296" y="24270"/>
                    <a:pt x="16164" y="23700"/>
                    <a:pt x="17019" y="23138"/>
                  </a:cubicBezTo>
                  <a:close/>
                  <a:moveTo>
                    <a:pt x="16191" y="21627"/>
                  </a:moveTo>
                  <a:cubicBezTo>
                    <a:pt x="16293" y="21651"/>
                    <a:pt x="16395" y="21671"/>
                    <a:pt x="16498" y="21687"/>
                  </a:cubicBezTo>
                  <a:cubicBezTo>
                    <a:pt x="16562" y="21698"/>
                    <a:pt x="16628" y="21707"/>
                    <a:pt x="16693" y="21714"/>
                  </a:cubicBezTo>
                  <a:cubicBezTo>
                    <a:pt x="16687" y="22062"/>
                    <a:pt x="16733" y="22410"/>
                    <a:pt x="16841" y="22742"/>
                  </a:cubicBezTo>
                  <a:cubicBezTo>
                    <a:pt x="15844" y="23384"/>
                    <a:pt x="14846" y="24095"/>
                    <a:pt x="14242" y="25143"/>
                  </a:cubicBezTo>
                  <a:cubicBezTo>
                    <a:pt x="14112" y="25142"/>
                    <a:pt x="13980" y="25137"/>
                    <a:pt x="13850" y="25130"/>
                  </a:cubicBezTo>
                  <a:cubicBezTo>
                    <a:pt x="13825" y="25129"/>
                    <a:pt x="13799" y="25127"/>
                    <a:pt x="13773" y="25125"/>
                  </a:cubicBezTo>
                  <a:cubicBezTo>
                    <a:pt x="13792" y="25022"/>
                    <a:pt x="13797" y="24916"/>
                    <a:pt x="13779" y="24813"/>
                  </a:cubicBezTo>
                  <a:cubicBezTo>
                    <a:pt x="13759" y="24700"/>
                    <a:pt x="13723" y="24586"/>
                    <a:pt x="13652" y="24495"/>
                  </a:cubicBezTo>
                  <a:cubicBezTo>
                    <a:pt x="14800" y="23870"/>
                    <a:pt x="15671" y="22817"/>
                    <a:pt x="16191" y="21627"/>
                  </a:cubicBezTo>
                  <a:close/>
                  <a:moveTo>
                    <a:pt x="18781" y="23876"/>
                  </a:moveTo>
                  <a:cubicBezTo>
                    <a:pt x="18864" y="23974"/>
                    <a:pt x="18929" y="24088"/>
                    <a:pt x="18967" y="24212"/>
                  </a:cubicBezTo>
                  <a:cubicBezTo>
                    <a:pt x="18268" y="24938"/>
                    <a:pt x="17433" y="25521"/>
                    <a:pt x="16565" y="26036"/>
                  </a:cubicBezTo>
                  <a:cubicBezTo>
                    <a:pt x="16660" y="25784"/>
                    <a:pt x="16614" y="25473"/>
                    <a:pt x="16423" y="25277"/>
                  </a:cubicBezTo>
                  <a:cubicBezTo>
                    <a:pt x="16421" y="25276"/>
                    <a:pt x="16419" y="25274"/>
                    <a:pt x="16417" y="25272"/>
                  </a:cubicBezTo>
                  <a:cubicBezTo>
                    <a:pt x="17266" y="24934"/>
                    <a:pt x="18112" y="24504"/>
                    <a:pt x="18781" y="23876"/>
                  </a:cubicBezTo>
                  <a:close/>
                  <a:moveTo>
                    <a:pt x="9337" y="24647"/>
                  </a:moveTo>
                  <a:cubicBezTo>
                    <a:pt x="9902" y="24982"/>
                    <a:pt x="10553" y="25139"/>
                    <a:pt x="11205" y="25139"/>
                  </a:cubicBezTo>
                  <a:cubicBezTo>
                    <a:pt x="11424" y="25139"/>
                    <a:pt x="11643" y="25121"/>
                    <a:pt x="11859" y="25086"/>
                  </a:cubicBezTo>
                  <a:cubicBezTo>
                    <a:pt x="12199" y="25231"/>
                    <a:pt x="12550" y="25357"/>
                    <a:pt x="12908" y="25443"/>
                  </a:cubicBezTo>
                  <a:cubicBezTo>
                    <a:pt x="12923" y="25526"/>
                    <a:pt x="12942" y="25609"/>
                    <a:pt x="12968" y="25688"/>
                  </a:cubicBezTo>
                  <a:cubicBezTo>
                    <a:pt x="12732" y="25897"/>
                    <a:pt x="12425" y="26009"/>
                    <a:pt x="12114" y="26036"/>
                  </a:cubicBezTo>
                  <a:cubicBezTo>
                    <a:pt x="12087" y="26037"/>
                    <a:pt x="12059" y="26038"/>
                    <a:pt x="12032" y="26038"/>
                  </a:cubicBezTo>
                  <a:cubicBezTo>
                    <a:pt x="10985" y="26038"/>
                    <a:pt x="10019" y="25403"/>
                    <a:pt x="9337" y="24647"/>
                  </a:cubicBezTo>
                  <a:close/>
                  <a:moveTo>
                    <a:pt x="13616" y="25558"/>
                  </a:moveTo>
                  <a:cubicBezTo>
                    <a:pt x="13749" y="25571"/>
                    <a:pt x="13882" y="25579"/>
                    <a:pt x="14016" y="25583"/>
                  </a:cubicBezTo>
                  <a:cubicBezTo>
                    <a:pt x="13978" y="25661"/>
                    <a:pt x="13942" y="25740"/>
                    <a:pt x="13914" y="25822"/>
                  </a:cubicBezTo>
                  <a:lnTo>
                    <a:pt x="13914" y="25821"/>
                  </a:lnTo>
                  <a:cubicBezTo>
                    <a:pt x="13869" y="25950"/>
                    <a:pt x="13832" y="26081"/>
                    <a:pt x="13816" y="26216"/>
                  </a:cubicBezTo>
                  <a:cubicBezTo>
                    <a:pt x="13671" y="26101"/>
                    <a:pt x="13547" y="25959"/>
                    <a:pt x="13459" y="25795"/>
                  </a:cubicBezTo>
                  <a:cubicBezTo>
                    <a:pt x="13517" y="25720"/>
                    <a:pt x="13570" y="25641"/>
                    <a:pt x="13616" y="25558"/>
                  </a:cubicBezTo>
                  <a:close/>
                  <a:moveTo>
                    <a:pt x="15879" y="25590"/>
                  </a:moveTo>
                  <a:cubicBezTo>
                    <a:pt x="16057" y="25590"/>
                    <a:pt x="16230" y="25683"/>
                    <a:pt x="16206" y="25892"/>
                  </a:cubicBezTo>
                  <a:cubicBezTo>
                    <a:pt x="16117" y="26121"/>
                    <a:pt x="15936" y="26422"/>
                    <a:pt x="15662" y="26422"/>
                  </a:cubicBezTo>
                  <a:cubicBezTo>
                    <a:pt x="15656" y="26422"/>
                    <a:pt x="15650" y="26422"/>
                    <a:pt x="15644" y="26421"/>
                  </a:cubicBezTo>
                  <a:cubicBezTo>
                    <a:pt x="15621" y="26420"/>
                    <a:pt x="15598" y="26417"/>
                    <a:pt x="15576" y="26413"/>
                  </a:cubicBezTo>
                  <a:cubicBezTo>
                    <a:pt x="15539" y="26149"/>
                    <a:pt x="15584" y="25882"/>
                    <a:pt x="15676" y="25633"/>
                  </a:cubicBezTo>
                  <a:cubicBezTo>
                    <a:pt x="15736" y="25605"/>
                    <a:pt x="15808" y="25590"/>
                    <a:pt x="15879" y="25590"/>
                  </a:cubicBezTo>
                  <a:close/>
                  <a:moveTo>
                    <a:pt x="15032" y="25558"/>
                  </a:moveTo>
                  <a:cubicBezTo>
                    <a:pt x="15001" y="25609"/>
                    <a:pt x="14974" y="25662"/>
                    <a:pt x="14951" y="25717"/>
                  </a:cubicBezTo>
                  <a:cubicBezTo>
                    <a:pt x="14833" y="26016"/>
                    <a:pt x="14885" y="26381"/>
                    <a:pt x="15116" y="26609"/>
                  </a:cubicBezTo>
                  <a:cubicBezTo>
                    <a:pt x="15077" y="26611"/>
                    <a:pt x="15039" y="26612"/>
                    <a:pt x="15000" y="26612"/>
                  </a:cubicBezTo>
                  <a:cubicBezTo>
                    <a:pt x="14740" y="26612"/>
                    <a:pt x="14480" y="26565"/>
                    <a:pt x="14239" y="26465"/>
                  </a:cubicBezTo>
                  <a:cubicBezTo>
                    <a:pt x="14182" y="26154"/>
                    <a:pt x="14331" y="25861"/>
                    <a:pt x="14455" y="25586"/>
                  </a:cubicBezTo>
                  <a:cubicBezTo>
                    <a:pt x="14643" y="25582"/>
                    <a:pt x="14831" y="25575"/>
                    <a:pt x="15017" y="25559"/>
                  </a:cubicBezTo>
                  <a:cubicBezTo>
                    <a:pt x="15022" y="25558"/>
                    <a:pt x="15026" y="25558"/>
                    <a:pt x="15032" y="25558"/>
                  </a:cubicBezTo>
                  <a:close/>
                  <a:moveTo>
                    <a:pt x="25086" y="16517"/>
                  </a:moveTo>
                  <a:cubicBezTo>
                    <a:pt x="25473" y="18535"/>
                    <a:pt x="23782" y="20634"/>
                    <a:pt x="22691" y="22211"/>
                  </a:cubicBezTo>
                  <a:cubicBezTo>
                    <a:pt x="21383" y="23885"/>
                    <a:pt x="20003" y="25576"/>
                    <a:pt x="18168" y="26698"/>
                  </a:cubicBezTo>
                  <a:cubicBezTo>
                    <a:pt x="18945" y="26032"/>
                    <a:pt x="19732" y="24914"/>
                    <a:pt x="19265" y="23863"/>
                  </a:cubicBezTo>
                  <a:cubicBezTo>
                    <a:pt x="19246" y="23825"/>
                    <a:pt x="19224" y="23786"/>
                    <a:pt x="19201" y="23748"/>
                  </a:cubicBezTo>
                  <a:cubicBezTo>
                    <a:pt x="19445" y="23706"/>
                    <a:pt x="19693" y="23638"/>
                    <a:pt x="19907" y="23510"/>
                  </a:cubicBezTo>
                  <a:cubicBezTo>
                    <a:pt x="20387" y="23241"/>
                    <a:pt x="20615" y="22543"/>
                    <a:pt x="20189" y="22125"/>
                  </a:cubicBezTo>
                  <a:cubicBezTo>
                    <a:pt x="20845" y="21112"/>
                    <a:pt x="21491" y="20063"/>
                    <a:pt x="21836" y="18897"/>
                  </a:cubicBezTo>
                  <a:cubicBezTo>
                    <a:pt x="23068" y="18341"/>
                    <a:pt x="24178" y="17517"/>
                    <a:pt x="25086" y="16517"/>
                  </a:cubicBezTo>
                  <a:close/>
                  <a:moveTo>
                    <a:pt x="18952" y="24788"/>
                  </a:moveTo>
                  <a:lnTo>
                    <a:pt x="18952" y="24788"/>
                  </a:lnTo>
                  <a:cubicBezTo>
                    <a:pt x="18613" y="25958"/>
                    <a:pt x="17413" y="26884"/>
                    <a:pt x="16278" y="27234"/>
                  </a:cubicBezTo>
                  <a:cubicBezTo>
                    <a:pt x="16063" y="27201"/>
                    <a:pt x="15879" y="27074"/>
                    <a:pt x="15758" y="26895"/>
                  </a:cubicBezTo>
                  <a:cubicBezTo>
                    <a:pt x="15863" y="26851"/>
                    <a:pt x="15954" y="26780"/>
                    <a:pt x="16063" y="26750"/>
                  </a:cubicBezTo>
                  <a:cubicBezTo>
                    <a:pt x="16477" y="26593"/>
                    <a:pt x="16839" y="26337"/>
                    <a:pt x="17216" y="26111"/>
                  </a:cubicBezTo>
                  <a:cubicBezTo>
                    <a:pt x="17830" y="25720"/>
                    <a:pt x="18433" y="25301"/>
                    <a:pt x="18952" y="24788"/>
                  </a:cubicBezTo>
                  <a:close/>
                  <a:moveTo>
                    <a:pt x="14529" y="27011"/>
                  </a:moveTo>
                  <a:cubicBezTo>
                    <a:pt x="14674" y="27040"/>
                    <a:pt x="14822" y="27055"/>
                    <a:pt x="14971" y="27055"/>
                  </a:cubicBezTo>
                  <a:cubicBezTo>
                    <a:pt x="15092" y="27055"/>
                    <a:pt x="15214" y="27045"/>
                    <a:pt x="15332" y="27024"/>
                  </a:cubicBezTo>
                  <a:cubicBezTo>
                    <a:pt x="15398" y="27134"/>
                    <a:pt x="15478" y="27234"/>
                    <a:pt x="15568" y="27326"/>
                  </a:cubicBezTo>
                  <a:cubicBezTo>
                    <a:pt x="15572" y="27331"/>
                    <a:pt x="15578" y="27335"/>
                    <a:pt x="15583" y="27340"/>
                  </a:cubicBezTo>
                  <a:cubicBezTo>
                    <a:pt x="15572" y="27340"/>
                    <a:pt x="15562" y="27340"/>
                    <a:pt x="15552" y="27340"/>
                  </a:cubicBezTo>
                  <a:cubicBezTo>
                    <a:pt x="15188" y="27340"/>
                    <a:pt x="14805" y="27260"/>
                    <a:pt x="14529" y="27011"/>
                  </a:cubicBezTo>
                  <a:close/>
                  <a:moveTo>
                    <a:pt x="5373" y="1"/>
                  </a:moveTo>
                  <a:cubicBezTo>
                    <a:pt x="4756" y="1"/>
                    <a:pt x="4118" y="297"/>
                    <a:pt x="3591" y="716"/>
                  </a:cubicBezTo>
                  <a:cubicBezTo>
                    <a:pt x="3146" y="1107"/>
                    <a:pt x="2857" y="1649"/>
                    <a:pt x="2677" y="2208"/>
                  </a:cubicBezTo>
                  <a:cubicBezTo>
                    <a:pt x="2466" y="2430"/>
                    <a:pt x="2276" y="2673"/>
                    <a:pt x="2102" y="2924"/>
                  </a:cubicBezTo>
                  <a:cubicBezTo>
                    <a:pt x="315" y="5507"/>
                    <a:pt x="1" y="9050"/>
                    <a:pt x="1241" y="11927"/>
                  </a:cubicBezTo>
                  <a:cubicBezTo>
                    <a:pt x="2032" y="13750"/>
                    <a:pt x="3590" y="15123"/>
                    <a:pt x="5357" y="15975"/>
                  </a:cubicBezTo>
                  <a:cubicBezTo>
                    <a:pt x="5414" y="18347"/>
                    <a:pt x="6114" y="20716"/>
                    <a:pt x="7495" y="22658"/>
                  </a:cubicBezTo>
                  <a:cubicBezTo>
                    <a:pt x="7704" y="22963"/>
                    <a:pt x="7924" y="23257"/>
                    <a:pt x="8163" y="23540"/>
                  </a:cubicBezTo>
                  <a:cubicBezTo>
                    <a:pt x="8593" y="24489"/>
                    <a:pt x="9247" y="25368"/>
                    <a:pt x="10137" y="25931"/>
                  </a:cubicBezTo>
                  <a:cubicBezTo>
                    <a:pt x="10656" y="26272"/>
                    <a:pt x="11311" y="26530"/>
                    <a:pt x="11941" y="26530"/>
                  </a:cubicBezTo>
                  <a:cubicBezTo>
                    <a:pt x="12377" y="26530"/>
                    <a:pt x="12802" y="26406"/>
                    <a:pt x="13162" y="26101"/>
                  </a:cubicBezTo>
                  <a:cubicBezTo>
                    <a:pt x="13335" y="26373"/>
                    <a:pt x="13577" y="26601"/>
                    <a:pt x="13858" y="26760"/>
                  </a:cubicBezTo>
                  <a:cubicBezTo>
                    <a:pt x="13964" y="27165"/>
                    <a:pt x="14300" y="27488"/>
                    <a:pt x="14682" y="27641"/>
                  </a:cubicBezTo>
                  <a:cubicBezTo>
                    <a:pt x="14951" y="27743"/>
                    <a:pt x="15234" y="27787"/>
                    <a:pt x="15518" y="27787"/>
                  </a:cubicBezTo>
                  <a:cubicBezTo>
                    <a:pt x="15792" y="27787"/>
                    <a:pt x="16068" y="27746"/>
                    <a:pt x="16334" y="27677"/>
                  </a:cubicBezTo>
                  <a:cubicBezTo>
                    <a:pt x="16423" y="27687"/>
                    <a:pt x="16511" y="27692"/>
                    <a:pt x="16600" y="27692"/>
                  </a:cubicBezTo>
                  <a:cubicBezTo>
                    <a:pt x="16765" y="27692"/>
                    <a:pt x="16930" y="27674"/>
                    <a:pt x="17091" y="27637"/>
                  </a:cubicBezTo>
                  <a:cubicBezTo>
                    <a:pt x="18861" y="27181"/>
                    <a:pt x="20583" y="25391"/>
                    <a:pt x="21767" y="24046"/>
                  </a:cubicBezTo>
                  <a:cubicBezTo>
                    <a:pt x="23220" y="22217"/>
                    <a:pt x="26351" y="18501"/>
                    <a:pt x="25455" y="16082"/>
                  </a:cubicBezTo>
                  <a:cubicBezTo>
                    <a:pt x="25568" y="15938"/>
                    <a:pt x="25678" y="15791"/>
                    <a:pt x="25782" y="15640"/>
                  </a:cubicBezTo>
                  <a:cubicBezTo>
                    <a:pt x="25929" y="15546"/>
                    <a:pt x="26072" y="15443"/>
                    <a:pt x="26210" y="15337"/>
                  </a:cubicBezTo>
                  <a:cubicBezTo>
                    <a:pt x="26554" y="15074"/>
                    <a:pt x="26874" y="14779"/>
                    <a:pt x="27157" y="14452"/>
                  </a:cubicBezTo>
                  <a:cubicBezTo>
                    <a:pt x="28178" y="13284"/>
                    <a:pt x="28866" y="11854"/>
                    <a:pt x="29317" y="10377"/>
                  </a:cubicBezTo>
                  <a:cubicBezTo>
                    <a:pt x="30144" y="9632"/>
                    <a:pt x="30465" y="8360"/>
                    <a:pt x="29799" y="7407"/>
                  </a:cubicBezTo>
                  <a:lnTo>
                    <a:pt x="29799" y="7405"/>
                  </a:lnTo>
                  <a:cubicBezTo>
                    <a:pt x="29781" y="6616"/>
                    <a:pt x="29596" y="5762"/>
                    <a:pt x="29010" y="5193"/>
                  </a:cubicBezTo>
                  <a:cubicBezTo>
                    <a:pt x="29012" y="5083"/>
                    <a:pt x="29010" y="4973"/>
                    <a:pt x="29003" y="4863"/>
                  </a:cubicBezTo>
                  <a:cubicBezTo>
                    <a:pt x="29095" y="4660"/>
                    <a:pt x="29143" y="4430"/>
                    <a:pt x="29134" y="4207"/>
                  </a:cubicBezTo>
                  <a:cubicBezTo>
                    <a:pt x="29007" y="2903"/>
                    <a:pt x="27899" y="1865"/>
                    <a:pt x="26711" y="1445"/>
                  </a:cubicBezTo>
                  <a:cubicBezTo>
                    <a:pt x="26188" y="1256"/>
                    <a:pt x="25646" y="1169"/>
                    <a:pt x="25105" y="1169"/>
                  </a:cubicBezTo>
                  <a:cubicBezTo>
                    <a:pt x="23640" y="1169"/>
                    <a:pt x="22180" y="1810"/>
                    <a:pt x="21111" y="2817"/>
                  </a:cubicBezTo>
                  <a:cubicBezTo>
                    <a:pt x="19489" y="4336"/>
                    <a:pt x="18478" y="6479"/>
                    <a:pt x="18190" y="8671"/>
                  </a:cubicBezTo>
                  <a:cubicBezTo>
                    <a:pt x="18006" y="10097"/>
                    <a:pt x="18697" y="9959"/>
                    <a:pt x="17521" y="10041"/>
                  </a:cubicBezTo>
                  <a:cubicBezTo>
                    <a:pt x="16417" y="10106"/>
                    <a:pt x="15291" y="10394"/>
                    <a:pt x="14310" y="10918"/>
                  </a:cubicBezTo>
                  <a:cubicBezTo>
                    <a:pt x="15584" y="8656"/>
                    <a:pt x="14209" y="5472"/>
                    <a:pt x="11484" y="5361"/>
                  </a:cubicBezTo>
                  <a:cubicBezTo>
                    <a:pt x="11627" y="4485"/>
                    <a:pt x="11536" y="3558"/>
                    <a:pt x="11156" y="2749"/>
                  </a:cubicBezTo>
                  <a:cubicBezTo>
                    <a:pt x="10540" y="1421"/>
                    <a:pt x="9198" y="450"/>
                    <a:pt x="7762" y="450"/>
                  </a:cubicBezTo>
                  <a:cubicBezTo>
                    <a:pt x="7417" y="450"/>
                    <a:pt x="7065" y="506"/>
                    <a:pt x="6717" y="628"/>
                  </a:cubicBezTo>
                  <a:cubicBezTo>
                    <a:pt x="6325" y="182"/>
                    <a:pt x="5856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0" name="Google Shape;1190;g32bd8415fed_1_648"/>
          <p:cNvGrpSpPr/>
          <p:nvPr/>
        </p:nvGrpSpPr>
        <p:grpSpPr>
          <a:xfrm>
            <a:off x="491100" y="-64900"/>
            <a:ext cx="6455400" cy="2025075"/>
            <a:chOff x="516950" y="1452513"/>
            <a:chExt cx="6455400" cy="2025075"/>
          </a:xfrm>
        </p:grpSpPr>
        <p:sp>
          <p:nvSpPr>
            <p:cNvPr id="1191" name="Google Shape;1191;g32bd8415fed_1_648"/>
            <p:cNvSpPr/>
            <p:nvPr/>
          </p:nvSpPr>
          <p:spPr>
            <a:xfrm>
              <a:off x="516950" y="1452513"/>
              <a:ext cx="6226780" cy="2025075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rgbClr val="7F9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g32bd8415fed_1_648"/>
            <p:cNvSpPr txBox="1"/>
            <p:nvPr/>
          </p:nvSpPr>
          <p:spPr>
            <a:xfrm>
              <a:off x="593150" y="2077188"/>
              <a:ext cx="6379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安心五寶：「</a:t>
              </a:r>
              <a:r>
                <a:rPr b="1" lang="zh-TW" sz="3200">
                  <a:solidFill>
                    <a:schemeClr val="lt1"/>
                  </a:solidFill>
                </a:rPr>
                <a:t>信</a:t>
              </a:r>
              <a:r>
                <a:rPr b="1" lang="zh-TW" sz="3200">
                  <a:solidFill>
                    <a:srgbClr val="CC0000"/>
                  </a:solidFill>
                </a:rPr>
                <a:t>運</a:t>
              </a:r>
              <a:r>
                <a:rPr b="1" lang="zh-TW" sz="3200">
                  <a:solidFill>
                    <a:srgbClr val="FFFFFF"/>
                  </a:solidFill>
                </a:rPr>
                <a:t>同轉</a:t>
              </a:r>
              <a:r>
                <a:rPr b="1" lang="zh-TW" sz="3200">
                  <a:solidFill>
                    <a:srgbClr val="FFFFFF"/>
                  </a:solidFill>
                </a:rPr>
                <a:t>+改</a:t>
              </a:r>
              <a:r>
                <a:rPr b="1" lang="zh-TW" sz="3200">
                  <a:solidFill>
                    <a:srgbClr val="FFFFFF"/>
                  </a:solidFill>
                </a:rPr>
                <a:t>」</a:t>
              </a:r>
              <a:endParaRPr/>
            </a:p>
          </p:txBody>
        </p:sp>
      </p:grpSp>
      <p:sp>
        <p:nvSpPr>
          <p:cNvPr id="1193" name="Google Shape;1193;g32bd8415fed_1_648"/>
          <p:cNvSpPr txBox="1"/>
          <p:nvPr/>
        </p:nvSpPr>
        <p:spPr>
          <a:xfrm>
            <a:off x="5079075" y="1040950"/>
            <a:ext cx="165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4" name="Google Shape;1194;g32bd8415fed_1_648"/>
          <p:cNvSpPr txBox="1"/>
          <p:nvPr>
            <p:ph idx="1" type="subTitle"/>
          </p:nvPr>
        </p:nvSpPr>
        <p:spPr>
          <a:xfrm>
            <a:off x="3923125" y="2293850"/>
            <a:ext cx="5046900" cy="20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從事有氧運動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打球、跑步、騎腳踏車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 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把壓力賀爾蒙排出體外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95" name="Google Shape;1195;g32bd8415fed_1_648"/>
          <p:cNvSpPr txBox="1"/>
          <p:nvPr/>
        </p:nvSpPr>
        <p:spPr>
          <a:xfrm>
            <a:off x="571825" y="2141450"/>
            <a:ext cx="327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「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運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」</a:t>
            </a:r>
            <a:r>
              <a:rPr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〓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運動</a:t>
            </a:r>
            <a:endParaRPr b="1" sz="40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96" name="Google Shape;1196;g32bd8415fed_1_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450" y="2887813"/>
            <a:ext cx="1654500" cy="227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g32bd8415fed_1_665"/>
          <p:cNvGrpSpPr/>
          <p:nvPr/>
        </p:nvGrpSpPr>
        <p:grpSpPr>
          <a:xfrm rot="-1043475">
            <a:off x="-62693" y="1378817"/>
            <a:ext cx="1107067" cy="1029530"/>
            <a:chOff x="5600250" y="678525"/>
            <a:chExt cx="913575" cy="959250"/>
          </a:xfrm>
        </p:grpSpPr>
        <p:sp>
          <p:nvSpPr>
            <p:cNvPr id="1202" name="Google Shape;1202;g32bd8415fed_1_665"/>
            <p:cNvSpPr/>
            <p:nvPr/>
          </p:nvSpPr>
          <p:spPr>
            <a:xfrm>
              <a:off x="5600250" y="678525"/>
              <a:ext cx="913575" cy="959250"/>
            </a:xfrm>
            <a:custGeom>
              <a:rect b="b" l="l" r="r" t="t"/>
              <a:pathLst>
                <a:path extrusionOk="0" h="38370" w="36543">
                  <a:moveTo>
                    <a:pt x="10359" y="1"/>
                  </a:moveTo>
                  <a:cubicBezTo>
                    <a:pt x="10219" y="1"/>
                    <a:pt x="10078" y="3"/>
                    <a:pt x="9932" y="3"/>
                  </a:cubicBezTo>
                  <a:cubicBezTo>
                    <a:pt x="9272" y="19"/>
                    <a:pt x="8609" y="66"/>
                    <a:pt x="7959" y="195"/>
                  </a:cubicBezTo>
                  <a:cubicBezTo>
                    <a:pt x="6349" y="527"/>
                    <a:pt x="4882" y="1331"/>
                    <a:pt x="3549" y="2272"/>
                  </a:cubicBezTo>
                  <a:cubicBezTo>
                    <a:pt x="1766" y="3478"/>
                    <a:pt x="922" y="5538"/>
                    <a:pt x="369" y="7540"/>
                  </a:cubicBezTo>
                  <a:cubicBezTo>
                    <a:pt x="12" y="8747"/>
                    <a:pt x="1" y="10025"/>
                    <a:pt x="116" y="11270"/>
                  </a:cubicBezTo>
                  <a:cubicBezTo>
                    <a:pt x="258" y="13096"/>
                    <a:pt x="799" y="14856"/>
                    <a:pt x="1468" y="16552"/>
                  </a:cubicBezTo>
                  <a:cubicBezTo>
                    <a:pt x="2647" y="19643"/>
                    <a:pt x="4355" y="22510"/>
                    <a:pt x="6093" y="25306"/>
                  </a:cubicBezTo>
                  <a:cubicBezTo>
                    <a:pt x="7177" y="27068"/>
                    <a:pt x="8357" y="28769"/>
                    <a:pt x="9671" y="30367"/>
                  </a:cubicBezTo>
                  <a:cubicBezTo>
                    <a:pt x="10978" y="31954"/>
                    <a:pt x="12282" y="33549"/>
                    <a:pt x="13666" y="35071"/>
                  </a:cubicBezTo>
                  <a:cubicBezTo>
                    <a:pt x="14370" y="35833"/>
                    <a:pt x="15149" y="36520"/>
                    <a:pt x="15904" y="37230"/>
                  </a:cubicBezTo>
                  <a:cubicBezTo>
                    <a:pt x="16317" y="37598"/>
                    <a:pt x="16678" y="38019"/>
                    <a:pt x="17104" y="38370"/>
                  </a:cubicBezTo>
                  <a:cubicBezTo>
                    <a:pt x="19450" y="36135"/>
                    <a:pt x="22029" y="34151"/>
                    <a:pt x="24321" y="31861"/>
                  </a:cubicBezTo>
                  <a:cubicBezTo>
                    <a:pt x="26144" y="29960"/>
                    <a:pt x="27824" y="27925"/>
                    <a:pt x="29425" y="25838"/>
                  </a:cubicBezTo>
                  <a:cubicBezTo>
                    <a:pt x="31633" y="22880"/>
                    <a:pt x="33529" y="19658"/>
                    <a:pt x="34855" y="16212"/>
                  </a:cubicBezTo>
                  <a:cubicBezTo>
                    <a:pt x="35455" y="14612"/>
                    <a:pt x="35807" y="12936"/>
                    <a:pt x="36117" y="11260"/>
                  </a:cubicBezTo>
                  <a:cubicBezTo>
                    <a:pt x="36542" y="8542"/>
                    <a:pt x="36504" y="5426"/>
                    <a:pt x="34697" y="3188"/>
                  </a:cubicBezTo>
                  <a:cubicBezTo>
                    <a:pt x="33635" y="1928"/>
                    <a:pt x="32207" y="973"/>
                    <a:pt x="30591" y="624"/>
                  </a:cubicBezTo>
                  <a:cubicBezTo>
                    <a:pt x="30216" y="538"/>
                    <a:pt x="29847" y="497"/>
                    <a:pt x="29486" y="497"/>
                  </a:cubicBezTo>
                  <a:cubicBezTo>
                    <a:pt x="28325" y="497"/>
                    <a:pt x="27235" y="917"/>
                    <a:pt x="26230" y="1590"/>
                  </a:cubicBezTo>
                  <a:cubicBezTo>
                    <a:pt x="25003" y="2358"/>
                    <a:pt x="23874" y="3288"/>
                    <a:pt x="22987" y="4437"/>
                  </a:cubicBezTo>
                  <a:cubicBezTo>
                    <a:pt x="22220" y="5453"/>
                    <a:pt x="21613" y="6571"/>
                    <a:pt x="21117" y="7734"/>
                  </a:cubicBezTo>
                  <a:cubicBezTo>
                    <a:pt x="20952" y="8113"/>
                    <a:pt x="20811" y="8500"/>
                    <a:pt x="20660" y="8884"/>
                  </a:cubicBezTo>
                  <a:cubicBezTo>
                    <a:pt x="20564" y="9094"/>
                    <a:pt x="20507" y="9412"/>
                    <a:pt x="20254" y="9481"/>
                  </a:cubicBezTo>
                  <a:cubicBezTo>
                    <a:pt x="20234" y="9485"/>
                    <a:pt x="20216" y="9487"/>
                    <a:pt x="20198" y="9487"/>
                  </a:cubicBezTo>
                  <a:cubicBezTo>
                    <a:pt x="20030" y="9487"/>
                    <a:pt x="19928" y="9314"/>
                    <a:pt x="19889" y="9161"/>
                  </a:cubicBezTo>
                  <a:cubicBezTo>
                    <a:pt x="19800" y="8944"/>
                    <a:pt x="19707" y="8730"/>
                    <a:pt x="19620" y="8537"/>
                  </a:cubicBezTo>
                  <a:cubicBezTo>
                    <a:pt x="19376" y="8014"/>
                    <a:pt x="19113" y="7502"/>
                    <a:pt x="18839" y="6995"/>
                  </a:cubicBezTo>
                  <a:cubicBezTo>
                    <a:pt x="18037" y="5561"/>
                    <a:pt x="17204" y="4131"/>
                    <a:pt x="16039" y="2963"/>
                  </a:cubicBezTo>
                  <a:cubicBezTo>
                    <a:pt x="15506" y="2431"/>
                    <a:pt x="14912" y="1965"/>
                    <a:pt x="14298" y="1530"/>
                  </a:cubicBezTo>
                  <a:cubicBezTo>
                    <a:pt x="13377" y="874"/>
                    <a:pt x="12374" y="297"/>
                    <a:pt x="11255" y="70"/>
                  </a:cubicBezTo>
                  <a:cubicBezTo>
                    <a:pt x="10944" y="10"/>
                    <a:pt x="10655" y="1"/>
                    <a:pt x="1035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g32bd8415fed_1_665"/>
            <p:cNvSpPr/>
            <p:nvPr/>
          </p:nvSpPr>
          <p:spPr>
            <a:xfrm>
              <a:off x="5668725" y="792550"/>
              <a:ext cx="761625" cy="694675"/>
            </a:xfrm>
            <a:custGeom>
              <a:rect b="b" l="l" r="r" t="t"/>
              <a:pathLst>
                <a:path extrusionOk="0" h="27787" w="30465">
                  <a:moveTo>
                    <a:pt x="6589" y="1141"/>
                  </a:moveTo>
                  <a:cubicBezTo>
                    <a:pt x="6627" y="1194"/>
                    <a:pt x="6664" y="1247"/>
                    <a:pt x="6699" y="1302"/>
                  </a:cubicBezTo>
                  <a:cubicBezTo>
                    <a:pt x="6701" y="1305"/>
                    <a:pt x="6704" y="1309"/>
                    <a:pt x="6706" y="1314"/>
                  </a:cubicBezTo>
                  <a:cubicBezTo>
                    <a:pt x="6587" y="1315"/>
                    <a:pt x="6467" y="1323"/>
                    <a:pt x="6348" y="1338"/>
                  </a:cubicBezTo>
                  <a:cubicBezTo>
                    <a:pt x="6329" y="1319"/>
                    <a:pt x="6308" y="1303"/>
                    <a:pt x="6286" y="1287"/>
                  </a:cubicBezTo>
                  <a:cubicBezTo>
                    <a:pt x="6302" y="1279"/>
                    <a:pt x="6317" y="1270"/>
                    <a:pt x="6333" y="1262"/>
                  </a:cubicBezTo>
                  <a:cubicBezTo>
                    <a:pt x="6418" y="1218"/>
                    <a:pt x="6503" y="1178"/>
                    <a:pt x="6589" y="1141"/>
                  </a:cubicBezTo>
                  <a:close/>
                  <a:moveTo>
                    <a:pt x="5420" y="430"/>
                  </a:moveTo>
                  <a:cubicBezTo>
                    <a:pt x="5740" y="430"/>
                    <a:pt x="6025" y="546"/>
                    <a:pt x="6297" y="802"/>
                  </a:cubicBezTo>
                  <a:cubicBezTo>
                    <a:pt x="6201" y="849"/>
                    <a:pt x="6109" y="900"/>
                    <a:pt x="6018" y="955"/>
                  </a:cubicBezTo>
                  <a:cubicBezTo>
                    <a:pt x="5917" y="1016"/>
                    <a:pt x="5819" y="1082"/>
                    <a:pt x="5723" y="1150"/>
                  </a:cubicBezTo>
                  <a:cubicBezTo>
                    <a:pt x="5481" y="1051"/>
                    <a:pt x="5228" y="1006"/>
                    <a:pt x="4974" y="1006"/>
                  </a:cubicBezTo>
                  <a:cubicBezTo>
                    <a:pt x="4440" y="1006"/>
                    <a:pt x="3903" y="1204"/>
                    <a:pt x="3468" y="1512"/>
                  </a:cubicBezTo>
                  <a:cubicBezTo>
                    <a:pt x="3814" y="985"/>
                    <a:pt x="4383" y="654"/>
                    <a:pt x="4988" y="492"/>
                  </a:cubicBezTo>
                  <a:cubicBezTo>
                    <a:pt x="5140" y="451"/>
                    <a:pt x="5283" y="430"/>
                    <a:pt x="5420" y="430"/>
                  </a:cubicBezTo>
                  <a:close/>
                  <a:moveTo>
                    <a:pt x="6758" y="1777"/>
                  </a:moveTo>
                  <a:cubicBezTo>
                    <a:pt x="6810" y="1777"/>
                    <a:pt x="6861" y="1778"/>
                    <a:pt x="6913" y="1780"/>
                  </a:cubicBezTo>
                  <a:cubicBezTo>
                    <a:pt x="6919" y="1780"/>
                    <a:pt x="6926" y="1782"/>
                    <a:pt x="6933" y="1782"/>
                  </a:cubicBezTo>
                  <a:cubicBezTo>
                    <a:pt x="7029" y="2020"/>
                    <a:pt x="7095" y="2269"/>
                    <a:pt x="7136" y="2523"/>
                  </a:cubicBezTo>
                  <a:cubicBezTo>
                    <a:pt x="7079" y="2410"/>
                    <a:pt x="7017" y="2300"/>
                    <a:pt x="6948" y="2194"/>
                  </a:cubicBezTo>
                  <a:cubicBezTo>
                    <a:pt x="6852" y="2049"/>
                    <a:pt x="6744" y="1907"/>
                    <a:pt x="6625" y="1779"/>
                  </a:cubicBezTo>
                  <a:cubicBezTo>
                    <a:pt x="6670" y="1778"/>
                    <a:pt x="6714" y="1777"/>
                    <a:pt x="6758" y="1777"/>
                  </a:cubicBezTo>
                  <a:close/>
                  <a:moveTo>
                    <a:pt x="4948" y="1476"/>
                  </a:moveTo>
                  <a:lnTo>
                    <a:pt x="4948" y="1476"/>
                  </a:lnTo>
                  <a:cubicBezTo>
                    <a:pt x="4104" y="1992"/>
                    <a:pt x="3460" y="2822"/>
                    <a:pt x="2915" y="3645"/>
                  </a:cubicBezTo>
                  <a:cubicBezTo>
                    <a:pt x="2892" y="3242"/>
                    <a:pt x="2930" y="2833"/>
                    <a:pt x="3041" y="2444"/>
                  </a:cubicBezTo>
                  <a:cubicBezTo>
                    <a:pt x="3549" y="1930"/>
                    <a:pt x="4206" y="1497"/>
                    <a:pt x="4948" y="1476"/>
                  </a:cubicBezTo>
                  <a:close/>
                  <a:moveTo>
                    <a:pt x="3643" y="3393"/>
                  </a:moveTo>
                  <a:lnTo>
                    <a:pt x="3643" y="3393"/>
                  </a:lnTo>
                  <a:cubicBezTo>
                    <a:pt x="3516" y="3666"/>
                    <a:pt x="3415" y="3952"/>
                    <a:pt x="3346" y="4245"/>
                  </a:cubicBezTo>
                  <a:cubicBezTo>
                    <a:pt x="3297" y="4450"/>
                    <a:pt x="3257" y="4657"/>
                    <a:pt x="3229" y="4867"/>
                  </a:cubicBezTo>
                  <a:cubicBezTo>
                    <a:pt x="3149" y="4689"/>
                    <a:pt x="3079" y="4505"/>
                    <a:pt x="3030" y="4316"/>
                  </a:cubicBezTo>
                  <a:cubicBezTo>
                    <a:pt x="3099" y="4201"/>
                    <a:pt x="3169" y="4087"/>
                    <a:pt x="3242" y="3974"/>
                  </a:cubicBezTo>
                  <a:cubicBezTo>
                    <a:pt x="3371" y="3777"/>
                    <a:pt x="3506" y="3584"/>
                    <a:pt x="3643" y="3393"/>
                  </a:cubicBezTo>
                  <a:close/>
                  <a:moveTo>
                    <a:pt x="7749" y="890"/>
                  </a:moveTo>
                  <a:cubicBezTo>
                    <a:pt x="9083" y="890"/>
                    <a:pt x="10315" y="1900"/>
                    <a:pt x="10866" y="3099"/>
                  </a:cubicBezTo>
                  <a:cubicBezTo>
                    <a:pt x="11184" y="3804"/>
                    <a:pt x="11250" y="4609"/>
                    <a:pt x="11101" y="5365"/>
                  </a:cubicBezTo>
                  <a:cubicBezTo>
                    <a:pt x="11019" y="5370"/>
                    <a:pt x="10937" y="5377"/>
                    <a:pt x="10857" y="5387"/>
                  </a:cubicBezTo>
                  <a:cubicBezTo>
                    <a:pt x="10304" y="3906"/>
                    <a:pt x="9518" y="2336"/>
                    <a:pt x="8035" y="1609"/>
                  </a:cubicBezTo>
                  <a:cubicBezTo>
                    <a:pt x="7774" y="1486"/>
                    <a:pt x="7494" y="1398"/>
                    <a:pt x="7208" y="1352"/>
                  </a:cubicBezTo>
                  <a:cubicBezTo>
                    <a:pt x="7185" y="1304"/>
                    <a:pt x="7161" y="1258"/>
                    <a:pt x="7135" y="1213"/>
                  </a:cubicBezTo>
                  <a:cubicBezTo>
                    <a:pt x="7094" y="1141"/>
                    <a:pt x="7052" y="1069"/>
                    <a:pt x="7004" y="999"/>
                  </a:cubicBezTo>
                  <a:cubicBezTo>
                    <a:pt x="7254" y="925"/>
                    <a:pt x="7503" y="890"/>
                    <a:pt x="7749" y="890"/>
                  </a:cubicBezTo>
                  <a:close/>
                  <a:moveTo>
                    <a:pt x="7411" y="1859"/>
                  </a:moveTo>
                  <a:lnTo>
                    <a:pt x="7411" y="1859"/>
                  </a:lnTo>
                  <a:cubicBezTo>
                    <a:pt x="9032" y="2319"/>
                    <a:pt x="9820" y="4014"/>
                    <a:pt x="10394" y="5462"/>
                  </a:cubicBezTo>
                  <a:cubicBezTo>
                    <a:pt x="10109" y="5521"/>
                    <a:pt x="9828" y="5604"/>
                    <a:pt x="9559" y="5716"/>
                  </a:cubicBezTo>
                  <a:cubicBezTo>
                    <a:pt x="9410" y="5778"/>
                    <a:pt x="9265" y="5846"/>
                    <a:pt x="9124" y="5920"/>
                  </a:cubicBezTo>
                  <a:cubicBezTo>
                    <a:pt x="8843" y="5622"/>
                    <a:pt x="8531" y="5350"/>
                    <a:pt x="8174" y="5145"/>
                  </a:cubicBezTo>
                  <a:cubicBezTo>
                    <a:pt x="7924" y="5001"/>
                    <a:pt x="7663" y="4882"/>
                    <a:pt x="7388" y="4800"/>
                  </a:cubicBezTo>
                  <a:cubicBezTo>
                    <a:pt x="7463" y="4493"/>
                    <a:pt x="7493" y="4173"/>
                    <a:pt x="7479" y="3856"/>
                  </a:cubicBezTo>
                  <a:cubicBezTo>
                    <a:pt x="7658" y="3203"/>
                    <a:pt x="7610" y="2504"/>
                    <a:pt x="7411" y="1859"/>
                  </a:cubicBezTo>
                  <a:close/>
                  <a:moveTo>
                    <a:pt x="6104" y="1854"/>
                  </a:moveTo>
                  <a:cubicBezTo>
                    <a:pt x="6109" y="1859"/>
                    <a:pt x="6114" y="1863"/>
                    <a:pt x="6120" y="1868"/>
                  </a:cubicBezTo>
                  <a:cubicBezTo>
                    <a:pt x="6128" y="1974"/>
                    <a:pt x="6217" y="2068"/>
                    <a:pt x="6324" y="2068"/>
                  </a:cubicBezTo>
                  <a:cubicBezTo>
                    <a:pt x="6329" y="2068"/>
                    <a:pt x="6335" y="2068"/>
                    <a:pt x="6340" y="2067"/>
                  </a:cubicBezTo>
                  <a:cubicBezTo>
                    <a:pt x="6793" y="2525"/>
                    <a:pt x="7033" y="3161"/>
                    <a:pt x="7068" y="3800"/>
                  </a:cubicBezTo>
                  <a:cubicBezTo>
                    <a:pt x="7010" y="4126"/>
                    <a:pt x="6795" y="4426"/>
                    <a:pt x="6577" y="4671"/>
                  </a:cubicBezTo>
                  <a:cubicBezTo>
                    <a:pt x="6564" y="4671"/>
                    <a:pt x="6551" y="4671"/>
                    <a:pt x="6539" y="4671"/>
                  </a:cubicBezTo>
                  <a:cubicBezTo>
                    <a:pt x="6042" y="4671"/>
                    <a:pt x="5208" y="4847"/>
                    <a:pt x="5326" y="5486"/>
                  </a:cubicBezTo>
                  <a:cubicBezTo>
                    <a:pt x="5333" y="5584"/>
                    <a:pt x="5416" y="5670"/>
                    <a:pt x="5512" y="5682"/>
                  </a:cubicBezTo>
                  <a:cubicBezTo>
                    <a:pt x="5575" y="5700"/>
                    <a:pt x="5638" y="5708"/>
                    <a:pt x="5699" y="5708"/>
                  </a:cubicBezTo>
                  <a:cubicBezTo>
                    <a:pt x="6095" y="5708"/>
                    <a:pt x="6434" y="5374"/>
                    <a:pt x="6718" y="5120"/>
                  </a:cubicBezTo>
                  <a:cubicBezTo>
                    <a:pt x="6746" y="5123"/>
                    <a:pt x="6774" y="5125"/>
                    <a:pt x="6801" y="5129"/>
                  </a:cubicBezTo>
                  <a:lnTo>
                    <a:pt x="6803" y="5129"/>
                  </a:lnTo>
                  <a:cubicBezTo>
                    <a:pt x="6482" y="5757"/>
                    <a:pt x="5771" y="6057"/>
                    <a:pt x="5097" y="6108"/>
                  </a:cubicBezTo>
                  <a:cubicBezTo>
                    <a:pt x="5045" y="6112"/>
                    <a:pt x="4993" y="6115"/>
                    <a:pt x="4941" y="6115"/>
                  </a:cubicBezTo>
                  <a:cubicBezTo>
                    <a:pt x="4603" y="6115"/>
                    <a:pt x="4265" y="6015"/>
                    <a:pt x="3983" y="5827"/>
                  </a:cubicBezTo>
                  <a:cubicBezTo>
                    <a:pt x="4025" y="4890"/>
                    <a:pt x="4239" y="3937"/>
                    <a:pt x="4632" y="3076"/>
                  </a:cubicBezTo>
                  <a:cubicBezTo>
                    <a:pt x="5033" y="2281"/>
                    <a:pt x="5221" y="2084"/>
                    <a:pt x="6104" y="1854"/>
                  </a:cubicBezTo>
                  <a:close/>
                  <a:moveTo>
                    <a:pt x="26218" y="2684"/>
                  </a:moveTo>
                  <a:cubicBezTo>
                    <a:pt x="27333" y="2684"/>
                    <a:pt x="28415" y="3521"/>
                    <a:pt x="28559" y="4662"/>
                  </a:cubicBezTo>
                  <a:cubicBezTo>
                    <a:pt x="28503" y="4751"/>
                    <a:pt x="28429" y="4833"/>
                    <a:pt x="28337" y="4882"/>
                  </a:cubicBezTo>
                  <a:cubicBezTo>
                    <a:pt x="28225" y="4927"/>
                    <a:pt x="28171" y="5067"/>
                    <a:pt x="28199" y="5180"/>
                  </a:cubicBezTo>
                  <a:cubicBezTo>
                    <a:pt x="28226" y="5298"/>
                    <a:pt x="28333" y="5363"/>
                    <a:pt x="28447" y="5363"/>
                  </a:cubicBezTo>
                  <a:cubicBezTo>
                    <a:pt x="28472" y="5363"/>
                    <a:pt x="28498" y="5359"/>
                    <a:pt x="28524" y="5353"/>
                  </a:cubicBezTo>
                  <a:cubicBezTo>
                    <a:pt x="28531" y="5356"/>
                    <a:pt x="28536" y="5358"/>
                    <a:pt x="28543" y="5362"/>
                  </a:cubicBezTo>
                  <a:cubicBezTo>
                    <a:pt x="28557" y="5371"/>
                    <a:pt x="28571" y="5379"/>
                    <a:pt x="28586" y="5388"/>
                  </a:cubicBezTo>
                  <a:cubicBezTo>
                    <a:pt x="28533" y="5885"/>
                    <a:pt x="28392" y="6372"/>
                    <a:pt x="28188" y="6826"/>
                  </a:cubicBezTo>
                  <a:cubicBezTo>
                    <a:pt x="28183" y="6827"/>
                    <a:pt x="28177" y="6827"/>
                    <a:pt x="28172" y="6827"/>
                  </a:cubicBezTo>
                  <a:cubicBezTo>
                    <a:pt x="28174" y="6388"/>
                    <a:pt x="28133" y="5951"/>
                    <a:pt x="28080" y="5515"/>
                  </a:cubicBezTo>
                  <a:cubicBezTo>
                    <a:pt x="28034" y="5100"/>
                    <a:pt x="27996" y="4678"/>
                    <a:pt x="27839" y="4287"/>
                  </a:cubicBezTo>
                  <a:cubicBezTo>
                    <a:pt x="27576" y="3476"/>
                    <a:pt x="26952" y="3061"/>
                    <a:pt x="26157" y="2844"/>
                  </a:cubicBezTo>
                  <a:cubicBezTo>
                    <a:pt x="25998" y="2803"/>
                    <a:pt x="25837" y="2773"/>
                    <a:pt x="25673" y="2753"/>
                  </a:cubicBezTo>
                  <a:cubicBezTo>
                    <a:pt x="25853" y="2706"/>
                    <a:pt x="26036" y="2684"/>
                    <a:pt x="26218" y="2684"/>
                  </a:cubicBezTo>
                  <a:close/>
                  <a:moveTo>
                    <a:pt x="28950" y="5774"/>
                  </a:moveTo>
                  <a:cubicBezTo>
                    <a:pt x="29190" y="6147"/>
                    <a:pt x="29297" y="6591"/>
                    <a:pt x="29344" y="7027"/>
                  </a:cubicBezTo>
                  <a:cubicBezTo>
                    <a:pt x="29140" y="6917"/>
                    <a:pt x="28912" y="6850"/>
                    <a:pt x="28678" y="6833"/>
                  </a:cubicBezTo>
                  <a:cubicBezTo>
                    <a:pt x="28667" y="6833"/>
                    <a:pt x="28654" y="6831"/>
                    <a:pt x="28642" y="6830"/>
                  </a:cubicBezTo>
                  <a:cubicBezTo>
                    <a:pt x="28644" y="6825"/>
                    <a:pt x="28647" y="6820"/>
                    <a:pt x="28648" y="6813"/>
                  </a:cubicBezTo>
                  <a:cubicBezTo>
                    <a:pt x="28781" y="6481"/>
                    <a:pt x="28888" y="6131"/>
                    <a:pt x="28950" y="5774"/>
                  </a:cubicBezTo>
                  <a:close/>
                  <a:moveTo>
                    <a:pt x="10530" y="5834"/>
                  </a:moveTo>
                  <a:cubicBezTo>
                    <a:pt x="10564" y="5932"/>
                    <a:pt x="10597" y="6030"/>
                    <a:pt x="10628" y="6128"/>
                  </a:cubicBezTo>
                  <a:cubicBezTo>
                    <a:pt x="10651" y="6199"/>
                    <a:pt x="10681" y="6298"/>
                    <a:pt x="10710" y="6397"/>
                  </a:cubicBezTo>
                  <a:cubicBezTo>
                    <a:pt x="10536" y="6716"/>
                    <a:pt x="10336" y="6992"/>
                    <a:pt x="10087" y="7263"/>
                  </a:cubicBezTo>
                  <a:cubicBezTo>
                    <a:pt x="10028" y="7160"/>
                    <a:pt x="9967" y="7059"/>
                    <a:pt x="9904" y="6958"/>
                  </a:cubicBezTo>
                  <a:cubicBezTo>
                    <a:pt x="9747" y="6705"/>
                    <a:pt x="9578" y="6459"/>
                    <a:pt x="9392" y="6226"/>
                  </a:cubicBezTo>
                  <a:cubicBezTo>
                    <a:pt x="9755" y="6046"/>
                    <a:pt x="10119" y="5908"/>
                    <a:pt x="10530" y="5834"/>
                  </a:cubicBezTo>
                  <a:close/>
                  <a:moveTo>
                    <a:pt x="23702" y="3274"/>
                  </a:moveTo>
                  <a:cubicBezTo>
                    <a:pt x="22742" y="4191"/>
                    <a:pt x="22119" y="5505"/>
                    <a:pt x="22171" y="6844"/>
                  </a:cubicBezTo>
                  <a:cubicBezTo>
                    <a:pt x="22094" y="6835"/>
                    <a:pt x="22016" y="6830"/>
                    <a:pt x="21939" y="6830"/>
                  </a:cubicBezTo>
                  <a:cubicBezTo>
                    <a:pt x="21410" y="6830"/>
                    <a:pt x="20897" y="7044"/>
                    <a:pt x="20460" y="7337"/>
                  </a:cubicBezTo>
                  <a:cubicBezTo>
                    <a:pt x="20796" y="5765"/>
                    <a:pt x="22087" y="3739"/>
                    <a:pt x="23702" y="3274"/>
                  </a:cubicBezTo>
                  <a:close/>
                  <a:moveTo>
                    <a:pt x="24704" y="3139"/>
                  </a:moveTo>
                  <a:cubicBezTo>
                    <a:pt x="25921" y="3142"/>
                    <a:pt x="27107" y="3324"/>
                    <a:pt x="27502" y="4651"/>
                  </a:cubicBezTo>
                  <a:cubicBezTo>
                    <a:pt x="27674" y="5372"/>
                    <a:pt x="27735" y="6126"/>
                    <a:pt x="27756" y="6867"/>
                  </a:cubicBezTo>
                  <a:cubicBezTo>
                    <a:pt x="26815" y="7009"/>
                    <a:pt x="25984" y="7518"/>
                    <a:pt x="25224" y="8062"/>
                  </a:cubicBezTo>
                  <a:cubicBezTo>
                    <a:pt x="24767" y="7695"/>
                    <a:pt x="24233" y="7432"/>
                    <a:pt x="23694" y="7211"/>
                  </a:cubicBezTo>
                  <a:cubicBezTo>
                    <a:pt x="23327" y="7070"/>
                    <a:pt x="22951" y="6964"/>
                    <a:pt x="22564" y="6897"/>
                  </a:cubicBezTo>
                  <a:cubicBezTo>
                    <a:pt x="22463" y="5369"/>
                    <a:pt x="23408" y="3899"/>
                    <a:pt x="24704" y="3139"/>
                  </a:cubicBezTo>
                  <a:close/>
                  <a:moveTo>
                    <a:pt x="9023" y="6443"/>
                  </a:moveTo>
                  <a:cubicBezTo>
                    <a:pt x="9315" y="6791"/>
                    <a:pt x="9552" y="7182"/>
                    <a:pt x="9773" y="7577"/>
                  </a:cubicBezTo>
                  <a:cubicBezTo>
                    <a:pt x="9015" y="8262"/>
                    <a:pt x="8051" y="8737"/>
                    <a:pt x="7027" y="8830"/>
                  </a:cubicBezTo>
                  <a:cubicBezTo>
                    <a:pt x="7514" y="7908"/>
                    <a:pt x="8137" y="7019"/>
                    <a:pt x="9023" y="6443"/>
                  </a:cubicBezTo>
                  <a:close/>
                  <a:moveTo>
                    <a:pt x="7254" y="5217"/>
                  </a:moveTo>
                  <a:cubicBezTo>
                    <a:pt x="7825" y="5377"/>
                    <a:pt x="8337" y="5713"/>
                    <a:pt x="8746" y="6138"/>
                  </a:cubicBezTo>
                  <a:cubicBezTo>
                    <a:pt x="7735" y="6769"/>
                    <a:pt x="6972" y="7751"/>
                    <a:pt x="6513" y="8845"/>
                  </a:cubicBezTo>
                  <a:cubicBezTo>
                    <a:pt x="5558" y="8832"/>
                    <a:pt x="4630" y="8340"/>
                    <a:pt x="4111" y="7535"/>
                  </a:cubicBezTo>
                  <a:cubicBezTo>
                    <a:pt x="4030" y="7131"/>
                    <a:pt x="3985" y="6721"/>
                    <a:pt x="3979" y="6310"/>
                  </a:cubicBezTo>
                  <a:lnTo>
                    <a:pt x="3979" y="6310"/>
                  </a:lnTo>
                  <a:cubicBezTo>
                    <a:pt x="4308" y="6492"/>
                    <a:pt x="4686" y="6578"/>
                    <a:pt x="5068" y="6578"/>
                  </a:cubicBezTo>
                  <a:cubicBezTo>
                    <a:pt x="5983" y="6578"/>
                    <a:pt x="6919" y="6083"/>
                    <a:pt x="7254" y="5217"/>
                  </a:cubicBezTo>
                  <a:close/>
                  <a:moveTo>
                    <a:pt x="29735" y="8436"/>
                  </a:moveTo>
                  <a:lnTo>
                    <a:pt x="29735" y="8436"/>
                  </a:lnTo>
                  <a:cubicBezTo>
                    <a:pt x="29778" y="8708"/>
                    <a:pt x="29711" y="8982"/>
                    <a:pt x="29603" y="9232"/>
                  </a:cubicBezTo>
                  <a:cubicBezTo>
                    <a:pt x="29657" y="8969"/>
                    <a:pt x="29702" y="8703"/>
                    <a:pt x="29735" y="8436"/>
                  </a:cubicBezTo>
                  <a:close/>
                  <a:moveTo>
                    <a:pt x="22643" y="7385"/>
                  </a:moveTo>
                  <a:lnTo>
                    <a:pt x="22643" y="7385"/>
                  </a:lnTo>
                  <a:cubicBezTo>
                    <a:pt x="23429" y="7533"/>
                    <a:pt x="24207" y="7878"/>
                    <a:pt x="24874" y="8325"/>
                  </a:cubicBezTo>
                  <a:cubicBezTo>
                    <a:pt x="24617" y="8524"/>
                    <a:pt x="24366" y="8730"/>
                    <a:pt x="24121" y="8943"/>
                  </a:cubicBezTo>
                  <a:lnTo>
                    <a:pt x="24121" y="8944"/>
                  </a:lnTo>
                  <a:cubicBezTo>
                    <a:pt x="24002" y="9047"/>
                    <a:pt x="23885" y="9152"/>
                    <a:pt x="23769" y="9258"/>
                  </a:cubicBezTo>
                  <a:cubicBezTo>
                    <a:pt x="23223" y="8761"/>
                    <a:pt x="22802" y="8112"/>
                    <a:pt x="22643" y="7385"/>
                  </a:cubicBezTo>
                  <a:close/>
                  <a:moveTo>
                    <a:pt x="27746" y="7313"/>
                  </a:moveTo>
                  <a:cubicBezTo>
                    <a:pt x="27727" y="7454"/>
                    <a:pt x="27757" y="7616"/>
                    <a:pt x="27693" y="7743"/>
                  </a:cubicBezTo>
                  <a:cubicBezTo>
                    <a:pt x="27316" y="8326"/>
                    <a:pt x="26821" y="8883"/>
                    <a:pt x="26271" y="9321"/>
                  </a:cubicBezTo>
                  <a:cubicBezTo>
                    <a:pt x="26072" y="8975"/>
                    <a:pt x="25833" y="8650"/>
                    <a:pt x="25554" y="8367"/>
                  </a:cubicBezTo>
                  <a:cubicBezTo>
                    <a:pt x="26217" y="7898"/>
                    <a:pt x="26947" y="7487"/>
                    <a:pt x="27746" y="7313"/>
                  </a:cubicBezTo>
                  <a:close/>
                  <a:moveTo>
                    <a:pt x="10861" y="6962"/>
                  </a:moveTo>
                  <a:cubicBezTo>
                    <a:pt x="10920" y="7205"/>
                    <a:pt x="10972" y="7449"/>
                    <a:pt x="11018" y="7695"/>
                  </a:cubicBezTo>
                  <a:cubicBezTo>
                    <a:pt x="11109" y="8200"/>
                    <a:pt x="11169" y="8708"/>
                    <a:pt x="11201" y="9219"/>
                  </a:cubicBezTo>
                  <a:cubicBezTo>
                    <a:pt x="11209" y="9378"/>
                    <a:pt x="11216" y="9536"/>
                    <a:pt x="11220" y="9695"/>
                  </a:cubicBezTo>
                  <a:cubicBezTo>
                    <a:pt x="11019" y="9176"/>
                    <a:pt x="10799" y="8665"/>
                    <a:pt x="10559" y="8163"/>
                  </a:cubicBezTo>
                  <a:cubicBezTo>
                    <a:pt x="10480" y="7996"/>
                    <a:pt x="10397" y="7831"/>
                    <a:pt x="10311" y="7668"/>
                  </a:cubicBezTo>
                  <a:cubicBezTo>
                    <a:pt x="10515" y="7449"/>
                    <a:pt x="10701" y="7213"/>
                    <a:pt x="10861" y="6962"/>
                  </a:cubicBezTo>
                  <a:close/>
                  <a:moveTo>
                    <a:pt x="25219" y="8615"/>
                  </a:moveTo>
                  <a:cubicBezTo>
                    <a:pt x="25505" y="8896"/>
                    <a:pt x="25753" y="9216"/>
                    <a:pt x="25951" y="9564"/>
                  </a:cubicBezTo>
                  <a:cubicBezTo>
                    <a:pt x="25637" y="9787"/>
                    <a:pt x="25293" y="9961"/>
                    <a:pt x="24932" y="10089"/>
                  </a:cubicBezTo>
                  <a:cubicBezTo>
                    <a:pt x="24728" y="9968"/>
                    <a:pt x="24530" y="9836"/>
                    <a:pt x="24336" y="9698"/>
                  </a:cubicBezTo>
                  <a:cubicBezTo>
                    <a:pt x="24261" y="9645"/>
                    <a:pt x="24187" y="9591"/>
                    <a:pt x="24114" y="9536"/>
                  </a:cubicBezTo>
                  <a:cubicBezTo>
                    <a:pt x="24470" y="9214"/>
                    <a:pt x="24837" y="8905"/>
                    <a:pt x="25219" y="8615"/>
                  </a:cubicBezTo>
                  <a:close/>
                  <a:moveTo>
                    <a:pt x="25014" y="1627"/>
                  </a:moveTo>
                  <a:cubicBezTo>
                    <a:pt x="26456" y="1627"/>
                    <a:pt x="27950" y="2264"/>
                    <a:pt x="28604" y="3587"/>
                  </a:cubicBezTo>
                  <a:cubicBezTo>
                    <a:pt x="28075" y="2727"/>
                    <a:pt x="27083" y="2248"/>
                    <a:pt x="26092" y="2248"/>
                  </a:cubicBezTo>
                  <a:cubicBezTo>
                    <a:pt x="25739" y="2248"/>
                    <a:pt x="25385" y="2309"/>
                    <a:pt x="25053" y="2435"/>
                  </a:cubicBezTo>
                  <a:lnTo>
                    <a:pt x="25053" y="2434"/>
                  </a:lnTo>
                  <a:cubicBezTo>
                    <a:pt x="24851" y="2507"/>
                    <a:pt x="24655" y="2600"/>
                    <a:pt x="24470" y="2706"/>
                  </a:cubicBezTo>
                  <a:cubicBezTo>
                    <a:pt x="24184" y="2717"/>
                    <a:pt x="23898" y="2765"/>
                    <a:pt x="23623" y="2843"/>
                  </a:cubicBezTo>
                  <a:cubicBezTo>
                    <a:pt x="21702" y="3364"/>
                    <a:pt x="20215" y="5864"/>
                    <a:pt x="19984" y="7748"/>
                  </a:cubicBezTo>
                  <a:cubicBezTo>
                    <a:pt x="19298" y="8460"/>
                    <a:pt x="18842" y="9400"/>
                    <a:pt x="18742" y="10387"/>
                  </a:cubicBezTo>
                  <a:cubicBezTo>
                    <a:pt x="18656" y="10382"/>
                    <a:pt x="18569" y="10378"/>
                    <a:pt x="18482" y="10378"/>
                  </a:cubicBezTo>
                  <a:cubicBezTo>
                    <a:pt x="18426" y="10378"/>
                    <a:pt x="18372" y="10379"/>
                    <a:pt x="18317" y="10382"/>
                  </a:cubicBezTo>
                  <a:cubicBezTo>
                    <a:pt x="18643" y="10240"/>
                    <a:pt x="18723" y="9966"/>
                    <a:pt x="18655" y="9638"/>
                  </a:cubicBezTo>
                  <a:cubicBezTo>
                    <a:pt x="18629" y="9363"/>
                    <a:pt x="18600" y="9088"/>
                    <a:pt x="18627" y="8812"/>
                  </a:cubicBezTo>
                  <a:cubicBezTo>
                    <a:pt x="18771" y="7339"/>
                    <a:pt x="19308" y="5909"/>
                    <a:pt x="20105" y="4667"/>
                  </a:cubicBezTo>
                  <a:cubicBezTo>
                    <a:pt x="21006" y="3268"/>
                    <a:pt x="22364" y="2095"/>
                    <a:pt x="24024" y="1731"/>
                  </a:cubicBezTo>
                  <a:cubicBezTo>
                    <a:pt x="24343" y="1662"/>
                    <a:pt x="24677" y="1627"/>
                    <a:pt x="25014" y="1627"/>
                  </a:cubicBezTo>
                  <a:close/>
                  <a:moveTo>
                    <a:pt x="23802" y="9827"/>
                  </a:moveTo>
                  <a:cubicBezTo>
                    <a:pt x="23852" y="9864"/>
                    <a:pt x="23902" y="9900"/>
                    <a:pt x="23952" y="9937"/>
                  </a:cubicBezTo>
                  <a:cubicBezTo>
                    <a:pt x="24101" y="10042"/>
                    <a:pt x="24248" y="10148"/>
                    <a:pt x="24402" y="10248"/>
                  </a:cubicBezTo>
                  <a:cubicBezTo>
                    <a:pt x="24012" y="10339"/>
                    <a:pt x="23613" y="10385"/>
                    <a:pt x="23215" y="10411"/>
                  </a:cubicBezTo>
                  <a:cubicBezTo>
                    <a:pt x="23407" y="10212"/>
                    <a:pt x="23603" y="10017"/>
                    <a:pt x="23802" y="9827"/>
                  </a:cubicBezTo>
                  <a:close/>
                  <a:moveTo>
                    <a:pt x="21994" y="7314"/>
                  </a:moveTo>
                  <a:cubicBezTo>
                    <a:pt x="22069" y="7314"/>
                    <a:pt x="22145" y="7318"/>
                    <a:pt x="22221" y="7327"/>
                  </a:cubicBezTo>
                  <a:cubicBezTo>
                    <a:pt x="22355" y="8186"/>
                    <a:pt x="22817" y="8971"/>
                    <a:pt x="23459" y="9549"/>
                  </a:cubicBezTo>
                  <a:cubicBezTo>
                    <a:pt x="23167" y="9828"/>
                    <a:pt x="22884" y="10118"/>
                    <a:pt x="22609" y="10414"/>
                  </a:cubicBezTo>
                  <a:cubicBezTo>
                    <a:pt x="21256" y="10314"/>
                    <a:pt x="20322" y="9350"/>
                    <a:pt x="20377" y="7973"/>
                  </a:cubicBezTo>
                  <a:cubicBezTo>
                    <a:pt x="20818" y="7579"/>
                    <a:pt x="21399" y="7314"/>
                    <a:pt x="21994" y="7314"/>
                  </a:cubicBezTo>
                  <a:close/>
                  <a:moveTo>
                    <a:pt x="27547" y="8658"/>
                  </a:moveTo>
                  <a:lnTo>
                    <a:pt x="27547" y="8658"/>
                  </a:lnTo>
                  <a:cubicBezTo>
                    <a:pt x="27385" y="9306"/>
                    <a:pt x="27115" y="9926"/>
                    <a:pt x="26759" y="10490"/>
                  </a:cubicBezTo>
                  <a:cubicBezTo>
                    <a:pt x="26683" y="10218"/>
                    <a:pt x="26587" y="9952"/>
                    <a:pt x="26467" y="9696"/>
                  </a:cubicBezTo>
                  <a:cubicBezTo>
                    <a:pt x="26758" y="9477"/>
                    <a:pt x="27029" y="9230"/>
                    <a:pt x="27277" y="8965"/>
                  </a:cubicBezTo>
                  <a:cubicBezTo>
                    <a:pt x="27370" y="8866"/>
                    <a:pt x="27461" y="8763"/>
                    <a:pt x="27547" y="8658"/>
                  </a:cubicBezTo>
                  <a:close/>
                  <a:moveTo>
                    <a:pt x="26133" y="9930"/>
                  </a:moveTo>
                  <a:cubicBezTo>
                    <a:pt x="26192" y="10069"/>
                    <a:pt x="26245" y="10211"/>
                    <a:pt x="26293" y="10354"/>
                  </a:cubicBezTo>
                  <a:cubicBezTo>
                    <a:pt x="26327" y="10464"/>
                    <a:pt x="26358" y="10573"/>
                    <a:pt x="26386" y="10684"/>
                  </a:cubicBezTo>
                  <a:cubicBezTo>
                    <a:pt x="26365" y="10680"/>
                    <a:pt x="26343" y="10676"/>
                    <a:pt x="26321" y="10671"/>
                  </a:cubicBezTo>
                  <a:cubicBezTo>
                    <a:pt x="26171" y="10639"/>
                    <a:pt x="26026" y="10598"/>
                    <a:pt x="25881" y="10548"/>
                  </a:cubicBezTo>
                  <a:cubicBezTo>
                    <a:pt x="25880" y="10548"/>
                    <a:pt x="25878" y="10547"/>
                    <a:pt x="25877" y="10547"/>
                  </a:cubicBezTo>
                  <a:cubicBezTo>
                    <a:pt x="25710" y="10484"/>
                    <a:pt x="25546" y="10411"/>
                    <a:pt x="25385" y="10332"/>
                  </a:cubicBezTo>
                  <a:cubicBezTo>
                    <a:pt x="25644" y="10219"/>
                    <a:pt x="25894" y="10083"/>
                    <a:pt x="26133" y="9930"/>
                  </a:cubicBezTo>
                  <a:close/>
                  <a:moveTo>
                    <a:pt x="4404" y="8545"/>
                  </a:moveTo>
                  <a:lnTo>
                    <a:pt x="4404" y="8545"/>
                  </a:lnTo>
                  <a:cubicBezTo>
                    <a:pt x="4497" y="8625"/>
                    <a:pt x="4596" y="8699"/>
                    <a:pt x="4700" y="8767"/>
                  </a:cubicBezTo>
                  <a:cubicBezTo>
                    <a:pt x="5187" y="9084"/>
                    <a:pt x="5758" y="9243"/>
                    <a:pt x="6337" y="9283"/>
                  </a:cubicBezTo>
                  <a:cubicBezTo>
                    <a:pt x="6314" y="9347"/>
                    <a:pt x="6291" y="9411"/>
                    <a:pt x="6268" y="9475"/>
                  </a:cubicBezTo>
                  <a:cubicBezTo>
                    <a:pt x="6123" y="9892"/>
                    <a:pt x="5995" y="10316"/>
                    <a:pt x="5897" y="10746"/>
                  </a:cubicBezTo>
                  <a:cubicBezTo>
                    <a:pt x="5225" y="10157"/>
                    <a:pt x="4716" y="9380"/>
                    <a:pt x="4404" y="8545"/>
                  </a:cubicBezTo>
                  <a:close/>
                  <a:moveTo>
                    <a:pt x="28495" y="7249"/>
                  </a:moveTo>
                  <a:cubicBezTo>
                    <a:pt x="28815" y="7249"/>
                    <a:pt x="29138" y="7346"/>
                    <a:pt x="29371" y="7573"/>
                  </a:cubicBezTo>
                  <a:cubicBezTo>
                    <a:pt x="29365" y="8411"/>
                    <a:pt x="29211" y="9242"/>
                    <a:pt x="29007" y="10053"/>
                  </a:cubicBezTo>
                  <a:cubicBezTo>
                    <a:pt x="28495" y="10517"/>
                    <a:pt x="27802" y="10749"/>
                    <a:pt x="27117" y="10749"/>
                  </a:cubicBezTo>
                  <a:cubicBezTo>
                    <a:pt x="27114" y="10749"/>
                    <a:pt x="27110" y="10749"/>
                    <a:pt x="27107" y="10749"/>
                  </a:cubicBezTo>
                  <a:cubicBezTo>
                    <a:pt x="27591" y="9994"/>
                    <a:pt x="27904" y="9140"/>
                    <a:pt x="28058" y="8258"/>
                  </a:cubicBezTo>
                  <a:cubicBezTo>
                    <a:pt x="28082" y="8128"/>
                    <a:pt x="28102" y="7997"/>
                    <a:pt x="28117" y="7865"/>
                  </a:cubicBezTo>
                  <a:cubicBezTo>
                    <a:pt x="28239" y="7666"/>
                    <a:pt x="28353" y="7460"/>
                    <a:pt x="28456" y="7250"/>
                  </a:cubicBezTo>
                  <a:cubicBezTo>
                    <a:pt x="28469" y="7250"/>
                    <a:pt x="28482" y="7249"/>
                    <a:pt x="28495" y="7249"/>
                  </a:cubicBezTo>
                  <a:close/>
                  <a:moveTo>
                    <a:pt x="19972" y="8408"/>
                  </a:moveTo>
                  <a:cubicBezTo>
                    <a:pt x="20028" y="9714"/>
                    <a:pt x="20963" y="10669"/>
                    <a:pt x="22254" y="10808"/>
                  </a:cubicBezTo>
                  <a:cubicBezTo>
                    <a:pt x="22242" y="10824"/>
                    <a:pt x="22228" y="10839"/>
                    <a:pt x="22214" y="10854"/>
                  </a:cubicBezTo>
                  <a:cubicBezTo>
                    <a:pt x="21975" y="11130"/>
                    <a:pt x="21741" y="11409"/>
                    <a:pt x="21514" y="11692"/>
                  </a:cubicBezTo>
                  <a:cubicBezTo>
                    <a:pt x="21509" y="11688"/>
                    <a:pt x="21505" y="11683"/>
                    <a:pt x="21499" y="11678"/>
                  </a:cubicBezTo>
                  <a:cubicBezTo>
                    <a:pt x="20926" y="11086"/>
                    <a:pt x="20177" y="10651"/>
                    <a:pt x="19368" y="10477"/>
                  </a:cubicBezTo>
                  <a:cubicBezTo>
                    <a:pt x="19301" y="10464"/>
                    <a:pt x="19234" y="10451"/>
                    <a:pt x="19167" y="10439"/>
                  </a:cubicBezTo>
                  <a:cubicBezTo>
                    <a:pt x="19242" y="9703"/>
                    <a:pt x="19506" y="8994"/>
                    <a:pt x="19972" y="8408"/>
                  </a:cubicBezTo>
                  <a:close/>
                  <a:moveTo>
                    <a:pt x="11388" y="5778"/>
                  </a:moveTo>
                  <a:cubicBezTo>
                    <a:pt x="13259" y="5864"/>
                    <a:pt x="14520" y="7524"/>
                    <a:pt x="14360" y="9344"/>
                  </a:cubicBezTo>
                  <a:cubicBezTo>
                    <a:pt x="14228" y="10814"/>
                    <a:pt x="13456" y="11750"/>
                    <a:pt x="11989" y="12024"/>
                  </a:cubicBezTo>
                  <a:cubicBezTo>
                    <a:pt x="11870" y="11584"/>
                    <a:pt x="11736" y="11147"/>
                    <a:pt x="11590" y="10714"/>
                  </a:cubicBezTo>
                  <a:cubicBezTo>
                    <a:pt x="11541" y="10612"/>
                    <a:pt x="11579" y="10500"/>
                    <a:pt x="11579" y="10391"/>
                  </a:cubicBezTo>
                  <a:cubicBezTo>
                    <a:pt x="11617" y="9845"/>
                    <a:pt x="11609" y="9291"/>
                    <a:pt x="11569" y="8738"/>
                  </a:cubicBezTo>
                  <a:cubicBezTo>
                    <a:pt x="11512" y="7941"/>
                    <a:pt x="11381" y="7150"/>
                    <a:pt x="11171" y="6380"/>
                  </a:cubicBezTo>
                  <a:cubicBezTo>
                    <a:pt x="11257" y="6185"/>
                    <a:pt x="11330" y="5984"/>
                    <a:pt x="11388" y="5778"/>
                  </a:cubicBezTo>
                  <a:close/>
                  <a:moveTo>
                    <a:pt x="11417" y="11696"/>
                  </a:moveTo>
                  <a:cubicBezTo>
                    <a:pt x="11458" y="11835"/>
                    <a:pt x="11498" y="11975"/>
                    <a:pt x="11536" y="12114"/>
                  </a:cubicBezTo>
                  <a:cubicBezTo>
                    <a:pt x="11459" y="12128"/>
                    <a:pt x="11382" y="12141"/>
                    <a:pt x="11306" y="12152"/>
                  </a:cubicBezTo>
                  <a:cubicBezTo>
                    <a:pt x="11347" y="12010"/>
                    <a:pt x="11382" y="11866"/>
                    <a:pt x="11412" y="11722"/>
                  </a:cubicBezTo>
                  <a:cubicBezTo>
                    <a:pt x="11413" y="11714"/>
                    <a:pt x="11416" y="11705"/>
                    <a:pt x="11417" y="11696"/>
                  </a:cubicBezTo>
                  <a:close/>
                  <a:moveTo>
                    <a:pt x="9989" y="7983"/>
                  </a:moveTo>
                  <a:cubicBezTo>
                    <a:pt x="10452" y="8912"/>
                    <a:pt x="10827" y="9878"/>
                    <a:pt x="11164" y="10885"/>
                  </a:cubicBezTo>
                  <a:cubicBezTo>
                    <a:pt x="11117" y="11334"/>
                    <a:pt x="11032" y="11778"/>
                    <a:pt x="10882" y="12204"/>
                  </a:cubicBezTo>
                  <a:cubicBezTo>
                    <a:pt x="10872" y="12205"/>
                    <a:pt x="10861" y="12206"/>
                    <a:pt x="10850" y="12208"/>
                  </a:cubicBezTo>
                  <a:cubicBezTo>
                    <a:pt x="10621" y="12228"/>
                    <a:pt x="10391" y="12238"/>
                    <a:pt x="10161" y="12238"/>
                  </a:cubicBezTo>
                  <a:cubicBezTo>
                    <a:pt x="8770" y="12238"/>
                    <a:pt x="7360" y="11866"/>
                    <a:pt x="6239" y="11021"/>
                  </a:cubicBezTo>
                  <a:cubicBezTo>
                    <a:pt x="6367" y="10426"/>
                    <a:pt x="6563" y="9849"/>
                    <a:pt x="6807" y="9291"/>
                  </a:cubicBezTo>
                  <a:cubicBezTo>
                    <a:pt x="7982" y="9258"/>
                    <a:pt x="9117" y="8768"/>
                    <a:pt x="9989" y="7983"/>
                  </a:cubicBezTo>
                  <a:close/>
                  <a:moveTo>
                    <a:pt x="12273" y="12457"/>
                  </a:moveTo>
                  <a:lnTo>
                    <a:pt x="12273" y="12457"/>
                  </a:lnTo>
                  <a:cubicBezTo>
                    <a:pt x="12227" y="12505"/>
                    <a:pt x="12181" y="12553"/>
                    <a:pt x="12135" y="12603"/>
                  </a:cubicBezTo>
                  <a:cubicBezTo>
                    <a:pt x="12127" y="12567"/>
                    <a:pt x="12118" y="12531"/>
                    <a:pt x="12108" y="12496"/>
                  </a:cubicBezTo>
                  <a:cubicBezTo>
                    <a:pt x="12164" y="12483"/>
                    <a:pt x="12219" y="12470"/>
                    <a:pt x="12273" y="12457"/>
                  </a:cubicBezTo>
                  <a:close/>
                  <a:moveTo>
                    <a:pt x="2504" y="3083"/>
                  </a:moveTo>
                  <a:lnTo>
                    <a:pt x="2504" y="3083"/>
                  </a:lnTo>
                  <a:cubicBezTo>
                    <a:pt x="2467" y="3454"/>
                    <a:pt x="2495" y="3829"/>
                    <a:pt x="2576" y="4192"/>
                  </a:cubicBezTo>
                  <a:cubicBezTo>
                    <a:pt x="1554" y="5916"/>
                    <a:pt x="917" y="7960"/>
                    <a:pt x="1216" y="9972"/>
                  </a:cubicBezTo>
                  <a:cubicBezTo>
                    <a:pt x="1388" y="10978"/>
                    <a:pt x="1765" y="11934"/>
                    <a:pt x="2239" y="12833"/>
                  </a:cubicBezTo>
                  <a:cubicBezTo>
                    <a:pt x="297" y="10019"/>
                    <a:pt x="536" y="5827"/>
                    <a:pt x="2504" y="3083"/>
                  </a:cubicBezTo>
                  <a:close/>
                  <a:moveTo>
                    <a:pt x="19162" y="10891"/>
                  </a:moveTo>
                  <a:cubicBezTo>
                    <a:pt x="19954" y="11036"/>
                    <a:pt x="20698" y="11444"/>
                    <a:pt x="21241" y="12038"/>
                  </a:cubicBezTo>
                  <a:cubicBezTo>
                    <a:pt x="20994" y="12357"/>
                    <a:pt x="20755" y="12681"/>
                    <a:pt x="20522" y="13011"/>
                  </a:cubicBezTo>
                  <a:cubicBezTo>
                    <a:pt x="19716" y="12632"/>
                    <a:pt x="19204" y="11774"/>
                    <a:pt x="19162" y="10891"/>
                  </a:cubicBezTo>
                  <a:close/>
                  <a:moveTo>
                    <a:pt x="11662" y="12590"/>
                  </a:moveTo>
                  <a:cubicBezTo>
                    <a:pt x="11699" y="12734"/>
                    <a:pt x="11735" y="12878"/>
                    <a:pt x="11770" y="13022"/>
                  </a:cubicBezTo>
                  <a:cubicBezTo>
                    <a:pt x="11748" y="13050"/>
                    <a:pt x="11725" y="13079"/>
                    <a:pt x="11703" y="13107"/>
                  </a:cubicBezTo>
                  <a:cubicBezTo>
                    <a:pt x="11501" y="13076"/>
                    <a:pt x="11299" y="13059"/>
                    <a:pt x="11095" y="13059"/>
                  </a:cubicBezTo>
                  <a:cubicBezTo>
                    <a:pt x="11054" y="13059"/>
                    <a:pt x="11012" y="13061"/>
                    <a:pt x="10970" y="13062"/>
                  </a:cubicBezTo>
                  <a:cubicBezTo>
                    <a:pt x="10985" y="13029"/>
                    <a:pt x="11000" y="12997"/>
                    <a:pt x="11015" y="12964"/>
                  </a:cubicBezTo>
                  <a:cubicBezTo>
                    <a:pt x="11056" y="12870"/>
                    <a:pt x="11095" y="12775"/>
                    <a:pt x="11132" y="12679"/>
                  </a:cubicBezTo>
                  <a:cubicBezTo>
                    <a:pt x="11177" y="12673"/>
                    <a:pt x="11223" y="12666"/>
                    <a:pt x="11268" y="12659"/>
                  </a:cubicBezTo>
                  <a:cubicBezTo>
                    <a:pt x="11401" y="12639"/>
                    <a:pt x="11532" y="12616"/>
                    <a:pt x="11662" y="12590"/>
                  </a:cubicBezTo>
                  <a:close/>
                  <a:moveTo>
                    <a:pt x="24861" y="10527"/>
                  </a:moveTo>
                  <a:cubicBezTo>
                    <a:pt x="25320" y="10782"/>
                    <a:pt x="25810" y="10996"/>
                    <a:pt x="26328" y="11093"/>
                  </a:cubicBezTo>
                  <a:cubicBezTo>
                    <a:pt x="25401" y="12281"/>
                    <a:pt x="24004" y="13097"/>
                    <a:pt x="22502" y="13280"/>
                  </a:cubicBezTo>
                  <a:cubicBezTo>
                    <a:pt x="22421" y="13064"/>
                    <a:pt x="22327" y="12854"/>
                    <a:pt x="22215" y="12655"/>
                  </a:cubicBezTo>
                  <a:cubicBezTo>
                    <a:pt x="22092" y="12436"/>
                    <a:pt x="21953" y="12224"/>
                    <a:pt x="21799" y="12024"/>
                  </a:cubicBezTo>
                  <a:cubicBezTo>
                    <a:pt x="21933" y="11856"/>
                    <a:pt x="22069" y="11690"/>
                    <a:pt x="22207" y="11525"/>
                  </a:cubicBezTo>
                  <a:cubicBezTo>
                    <a:pt x="22390" y="11308"/>
                    <a:pt x="22596" y="11074"/>
                    <a:pt x="22806" y="10844"/>
                  </a:cubicBezTo>
                  <a:cubicBezTo>
                    <a:pt x="23499" y="10813"/>
                    <a:pt x="24198" y="10734"/>
                    <a:pt x="24861" y="10527"/>
                  </a:cubicBezTo>
                  <a:close/>
                  <a:moveTo>
                    <a:pt x="21521" y="12379"/>
                  </a:moveTo>
                  <a:cubicBezTo>
                    <a:pt x="21734" y="12669"/>
                    <a:pt x="21915" y="12983"/>
                    <a:pt x="22055" y="13316"/>
                  </a:cubicBezTo>
                  <a:cubicBezTo>
                    <a:pt x="22012" y="13318"/>
                    <a:pt x="21968" y="13318"/>
                    <a:pt x="21925" y="13318"/>
                  </a:cubicBezTo>
                  <a:cubicBezTo>
                    <a:pt x="21852" y="13318"/>
                    <a:pt x="21780" y="13317"/>
                    <a:pt x="21708" y="13313"/>
                  </a:cubicBezTo>
                  <a:cubicBezTo>
                    <a:pt x="21549" y="13300"/>
                    <a:pt x="21392" y="13277"/>
                    <a:pt x="21237" y="13246"/>
                  </a:cubicBezTo>
                  <a:lnTo>
                    <a:pt x="21235" y="13246"/>
                  </a:lnTo>
                  <a:cubicBezTo>
                    <a:pt x="21136" y="13224"/>
                    <a:pt x="21037" y="13199"/>
                    <a:pt x="20940" y="13170"/>
                  </a:cubicBezTo>
                  <a:cubicBezTo>
                    <a:pt x="21031" y="13041"/>
                    <a:pt x="21124" y="12912"/>
                    <a:pt x="21216" y="12784"/>
                  </a:cubicBezTo>
                  <a:cubicBezTo>
                    <a:pt x="21316" y="12648"/>
                    <a:pt x="21417" y="12513"/>
                    <a:pt x="21521" y="12379"/>
                  </a:cubicBezTo>
                  <a:close/>
                  <a:moveTo>
                    <a:pt x="17646" y="10473"/>
                  </a:moveTo>
                  <a:lnTo>
                    <a:pt x="17646" y="10473"/>
                  </a:lnTo>
                  <a:cubicBezTo>
                    <a:pt x="15844" y="10868"/>
                    <a:pt x="14445" y="12437"/>
                    <a:pt x="13968" y="14181"/>
                  </a:cubicBezTo>
                  <a:cubicBezTo>
                    <a:pt x="13705" y="13968"/>
                    <a:pt x="13428" y="13769"/>
                    <a:pt x="13133" y="13607"/>
                  </a:cubicBezTo>
                  <a:cubicBezTo>
                    <a:pt x="12938" y="13500"/>
                    <a:pt x="12739" y="13401"/>
                    <a:pt x="12531" y="13322"/>
                  </a:cubicBezTo>
                  <a:cubicBezTo>
                    <a:pt x="12446" y="13291"/>
                    <a:pt x="12362" y="13262"/>
                    <a:pt x="12276" y="13237"/>
                  </a:cubicBezTo>
                  <a:cubicBezTo>
                    <a:pt x="12266" y="13194"/>
                    <a:pt x="12258" y="13153"/>
                    <a:pt x="12249" y="13110"/>
                  </a:cubicBezTo>
                  <a:cubicBezTo>
                    <a:pt x="13773" y="11368"/>
                    <a:pt x="15352" y="10640"/>
                    <a:pt x="17646" y="10473"/>
                  </a:cubicBezTo>
                  <a:close/>
                  <a:moveTo>
                    <a:pt x="18461" y="10826"/>
                  </a:moveTo>
                  <a:cubicBezTo>
                    <a:pt x="18549" y="10826"/>
                    <a:pt x="18637" y="10829"/>
                    <a:pt x="18726" y="10836"/>
                  </a:cubicBezTo>
                  <a:cubicBezTo>
                    <a:pt x="18764" y="11598"/>
                    <a:pt x="19088" y="12352"/>
                    <a:pt x="19662" y="12862"/>
                  </a:cubicBezTo>
                  <a:cubicBezTo>
                    <a:pt x="19155" y="12637"/>
                    <a:pt x="18620" y="12534"/>
                    <a:pt x="18085" y="12534"/>
                  </a:cubicBezTo>
                  <a:cubicBezTo>
                    <a:pt x="16676" y="12534"/>
                    <a:pt x="15269" y="13253"/>
                    <a:pt x="14386" y="14364"/>
                  </a:cubicBezTo>
                  <a:cubicBezTo>
                    <a:pt x="14865" y="12521"/>
                    <a:pt x="16486" y="10826"/>
                    <a:pt x="18461" y="10826"/>
                  </a:cubicBezTo>
                  <a:close/>
                  <a:moveTo>
                    <a:pt x="28805" y="10755"/>
                  </a:moveTo>
                  <a:lnTo>
                    <a:pt x="28805" y="10755"/>
                  </a:lnTo>
                  <a:cubicBezTo>
                    <a:pt x="28340" y="12224"/>
                    <a:pt x="27534" y="13601"/>
                    <a:pt x="26372" y="14633"/>
                  </a:cubicBezTo>
                  <a:cubicBezTo>
                    <a:pt x="26379" y="14617"/>
                    <a:pt x="26387" y="14602"/>
                    <a:pt x="26394" y="14586"/>
                  </a:cubicBezTo>
                  <a:cubicBezTo>
                    <a:pt x="26754" y="13796"/>
                    <a:pt x="26971" y="12937"/>
                    <a:pt x="26970" y="12067"/>
                  </a:cubicBezTo>
                  <a:cubicBezTo>
                    <a:pt x="26970" y="11765"/>
                    <a:pt x="26950" y="11463"/>
                    <a:pt x="26905" y="11164"/>
                  </a:cubicBezTo>
                  <a:lnTo>
                    <a:pt x="26905" y="11164"/>
                  </a:lnTo>
                  <a:cubicBezTo>
                    <a:pt x="26986" y="11169"/>
                    <a:pt x="27068" y="11172"/>
                    <a:pt x="27149" y="11172"/>
                  </a:cubicBezTo>
                  <a:cubicBezTo>
                    <a:pt x="27725" y="11172"/>
                    <a:pt x="28306" y="11050"/>
                    <a:pt x="28805" y="10755"/>
                  </a:cubicBezTo>
                  <a:close/>
                  <a:moveTo>
                    <a:pt x="10095" y="13648"/>
                  </a:moveTo>
                  <a:cubicBezTo>
                    <a:pt x="9585" y="14278"/>
                    <a:pt x="8892" y="14758"/>
                    <a:pt x="8120" y="15003"/>
                  </a:cubicBezTo>
                  <a:cubicBezTo>
                    <a:pt x="8620" y="14377"/>
                    <a:pt x="9314" y="13856"/>
                    <a:pt x="10095" y="13648"/>
                  </a:cubicBezTo>
                  <a:close/>
                  <a:moveTo>
                    <a:pt x="2757" y="4792"/>
                  </a:moveTo>
                  <a:cubicBezTo>
                    <a:pt x="2827" y="4977"/>
                    <a:pt x="2913" y="5155"/>
                    <a:pt x="3015" y="5324"/>
                  </a:cubicBezTo>
                  <a:cubicBezTo>
                    <a:pt x="3068" y="5410"/>
                    <a:pt x="3123" y="5494"/>
                    <a:pt x="3183" y="5577"/>
                  </a:cubicBezTo>
                  <a:cubicBezTo>
                    <a:pt x="3184" y="6339"/>
                    <a:pt x="3335" y="7122"/>
                    <a:pt x="3740" y="7778"/>
                  </a:cubicBezTo>
                  <a:cubicBezTo>
                    <a:pt x="4068" y="9090"/>
                    <a:pt x="4760" y="10330"/>
                    <a:pt x="5801" y="11207"/>
                  </a:cubicBezTo>
                  <a:cubicBezTo>
                    <a:pt x="5568" y="12499"/>
                    <a:pt x="5400" y="13804"/>
                    <a:pt x="5364" y="15117"/>
                  </a:cubicBezTo>
                  <a:cubicBezTo>
                    <a:pt x="3476" y="14741"/>
                    <a:pt x="3075" y="13555"/>
                    <a:pt x="2324" y="11993"/>
                  </a:cubicBezTo>
                  <a:cubicBezTo>
                    <a:pt x="1182" y="9582"/>
                    <a:pt x="1425" y="7087"/>
                    <a:pt x="2757" y="4792"/>
                  </a:cubicBezTo>
                  <a:close/>
                  <a:moveTo>
                    <a:pt x="6147" y="11480"/>
                  </a:moveTo>
                  <a:cubicBezTo>
                    <a:pt x="7289" y="12332"/>
                    <a:pt x="8712" y="12744"/>
                    <a:pt x="10130" y="12744"/>
                  </a:cubicBezTo>
                  <a:cubicBezTo>
                    <a:pt x="10312" y="12744"/>
                    <a:pt x="10493" y="12737"/>
                    <a:pt x="10674" y="12724"/>
                  </a:cubicBezTo>
                  <a:lnTo>
                    <a:pt x="10674" y="12724"/>
                  </a:lnTo>
                  <a:cubicBezTo>
                    <a:pt x="10664" y="12745"/>
                    <a:pt x="10655" y="12765"/>
                    <a:pt x="10645" y="12786"/>
                  </a:cubicBezTo>
                  <a:cubicBezTo>
                    <a:pt x="10589" y="12898"/>
                    <a:pt x="10530" y="13006"/>
                    <a:pt x="10467" y="13112"/>
                  </a:cubicBezTo>
                  <a:cubicBezTo>
                    <a:pt x="9695" y="13216"/>
                    <a:pt x="9007" y="13601"/>
                    <a:pt x="8428" y="14111"/>
                  </a:cubicBezTo>
                  <a:cubicBezTo>
                    <a:pt x="8087" y="14395"/>
                    <a:pt x="7784" y="14737"/>
                    <a:pt x="7591" y="15142"/>
                  </a:cubicBezTo>
                  <a:cubicBezTo>
                    <a:pt x="7407" y="15178"/>
                    <a:pt x="7221" y="15203"/>
                    <a:pt x="7033" y="15220"/>
                  </a:cubicBezTo>
                  <a:cubicBezTo>
                    <a:pt x="6872" y="15231"/>
                    <a:pt x="6709" y="15238"/>
                    <a:pt x="6547" y="15238"/>
                  </a:cubicBezTo>
                  <a:cubicBezTo>
                    <a:pt x="6283" y="15238"/>
                    <a:pt x="6019" y="15221"/>
                    <a:pt x="5757" y="15186"/>
                  </a:cubicBezTo>
                  <a:cubicBezTo>
                    <a:pt x="5770" y="13949"/>
                    <a:pt x="5925" y="12708"/>
                    <a:pt x="6147" y="11480"/>
                  </a:cubicBezTo>
                  <a:close/>
                  <a:moveTo>
                    <a:pt x="24257" y="15582"/>
                  </a:moveTo>
                  <a:cubicBezTo>
                    <a:pt x="24388" y="15582"/>
                    <a:pt x="24537" y="15655"/>
                    <a:pt x="24633" y="15721"/>
                  </a:cubicBezTo>
                  <a:cubicBezTo>
                    <a:pt x="24608" y="15728"/>
                    <a:pt x="24584" y="15735"/>
                    <a:pt x="24559" y="15741"/>
                  </a:cubicBezTo>
                  <a:cubicBezTo>
                    <a:pt x="24511" y="15750"/>
                    <a:pt x="24464" y="15758"/>
                    <a:pt x="24417" y="15764"/>
                  </a:cubicBezTo>
                  <a:cubicBezTo>
                    <a:pt x="24388" y="15765"/>
                    <a:pt x="24359" y="15766"/>
                    <a:pt x="24331" y="15766"/>
                  </a:cubicBezTo>
                  <a:cubicBezTo>
                    <a:pt x="24280" y="15766"/>
                    <a:pt x="24229" y="15763"/>
                    <a:pt x="24178" y="15753"/>
                  </a:cubicBezTo>
                  <a:cubicBezTo>
                    <a:pt x="24178" y="15753"/>
                    <a:pt x="24178" y="15753"/>
                    <a:pt x="24178" y="15753"/>
                  </a:cubicBezTo>
                  <a:cubicBezTo>
                    <a:pt x="24171" y="15753"/>
                    <a:pt x="24108" y="15736"/>
                    <a:pt x="24089" y="15724"/>
                  </a:cubicBezTo>
                  <a:cubicBezTo>
                    <a:pt x="24077" y="15712"/>
                    <a:pt x="24065" y="15694"/>
                    <a:pt x="24056" y="15677"/>
                  </a:cubicBezTo>
                  <a:cubicBezTo>
                    <a:pt x="24107" y="15608"/>
                    <a:pt x="24179" y="15582"/>
                    <a:pt x="24257" y="15582"/>
                  </a:cubicBezTo>
                  <a:close/>
                  <a:moveTo>
                    <a:pt x="5757" y="15614"/>
                  </a:moveTo>
                  <a:lnTo>
                    <a:pt x="5757" y="15614"/>
                  </a:lnTo>
                  <a:cubicBezTo>
                    <a:pt x="6047" y="15658"/>
                    <a:pt x="6339" y="15681"/>
                    <a:pt x="6633" y="15681"/>
                  </a:cubicBezTo>
                  <a:cubicBezTo>
                    <a:pt x="6765" y="15681"/>
                    <a:pt x="6898" y="15676"/>
                    <a:pt x="7031" y="15667"/>
                  </a:cubicBezTo>
                  <a:cubicBezTo>
                    <a:pt x="7151" y="15658"/>
                    <a:pt x="7271" y="15646"/>
                    <a:pt x="7388" y="15631"/>
                  </a:cubicBezTo>
                  <a:lnTo>
                    <a:pt x="7388" y="15631"/>
                  </a:lnTo>
                  <a:cubicBezTo>
                    <a:pt x="7325" y="15817"/>
                    <a:pt x="7273" y="16008"/>
                    <a:pt x="7234" y="16199"/>
                  </a:cubicBezTo>
                  <a:cubicBezTo>
                    <a:pt x="7177" y="16190"/>
                    <a:pt x="7122" y="16181"/>
                    <a:pt x="7068" y="16169"/>
                  </a:cubicBezTo>
                  <a:cubicBezTo>
                    <a:pt x="6886" y="16130"/>
                    <a:pt x="6709" y="16074"/>
                    <a:pt x="6534" y="16011"/>
                  </a:cubicBezTo>
                  <a:cubicBezTo>
                    <a:pt x="6300" y="15926"/>
                    <a:pt x="6068" y="15833"/>
                    <a:pt x="5842" y="15726"/>
                  </a:cubicBezTo>
                  <a:cubicBezTo>
                    <a:pt x="5815" y="15713"/>
                    <a:pt x="5786" y="15699"/>
                    <a:pt x="5758" y="15685"/>
                  </a:cubicBezTo>
                  <a:cubicBezTo>
                    <a:pt x="5757" y="15662"/>
                    <a:pt x="5757" y="15638"/>
                    <a:pt x="5757" y="15614"/>
                  </a:cubicBezTo>
                  <a:close/>
                  <a:moveTo>
                    <a:pt x="20705" y="13514"/>
                  </a:moveTo>
                  <a:lnTo>
                    <a:pt x="20705" y="13514"/>
                  </a:lnTo>
                  <a:cubicBezTo>
                    <a:pt x="21069" y="13654"/>
                    <a:pt x="21451" y="13745"/>
                    <a:pt x="21843" y="13759"/>
                  </a:cubicBezTo>
                  <a:cubicBezTo>
                    <a:pt x="21905" y="13762"/>
                    <a:pt x="21967" y="13763"/>
                    <a:pt x="22030" y="13763"/>
                  </a:cubicBezTo>
                  <a:cubicBezTo>
                    <a:pt x="22092" y="13763"/>
                    <a:pt x="22155" y="13762"/>
                    <a:pt x="22217" y="13759"/>
                  </a:cubicBezTo>
                  <a:lnTo>
                    <a:pt x="22217" y="13759"/>
                  </a:lnTo>
                  <a:cubicBezTo>
                    <a:pt x="22561" y="14856"/>
                    <a:pt x="22506" y="16044"/>
                    <a:pt x="22166" y="17143"/>
                  </a:cubicBezTo>
                  <a:cubicBezTo>
                    <a:pt x="22238" y="16127"/>
                    <a:pt x="21970" y="15082"/>
                    <a:pt x="21371" y="14252"/>
                  </a:cubicBezTo>
                  <a:cubicBezTo>
                    <a:pt x="21179" y="13980"/>
                    <a:pt x="20956" y="13731"/>
                    <a:pt x="20705" y="13514"/>
                  </a:cubicBezTo>
                  <a:close/>
                  <a:moveTo>
                    <a:pt x="26530" y="11529"/>
                  </a:moveTo>
                  <a:lnTo>
                    <a:pt x="26530" y="11529"/>
                  </a:lnTo>
                  <a:cubicBezTo>
                    <a:pt x="26624" y="12529"/>
                    <a:pt x="26427" y="13548"/>
                    <a:pt x="26001" y="14455"/>
                  </a:cubicBezTo>
                  <a:cubicBezTo>
                    <a:pt x="25856" y="14749"/>
                    <a:pt x="25692" y="15032"/>
                    <a:pt x="25507" y="15300"/>
                  </a:cubicBezTo>
                  <a:cubicBezTo>
                    <a:pt x="25383" y="15381"/>
                    <a:pt x="25256" y="15460"/>
                    <a:pt x="25123" y="15528"/>
                  </a:cubicBezTo>
                  <a:cubicBezTo>
                    <a:pt x="24931" y="15300"/>
                    <a:pt x="24596" y="15144"/>
                    <a:pt x="24286" y="15144"/>
                  </a:cubicBezTo>
                  <a:cubicBezTo>
                    <a:pt x="24028" y="15144"/>
                    <a:pt x="23787" y="15253"/>
                    <a:pt x="23663" y="15520"/>
                  </a:cubicBezTo>
                  <a:cubicBezTo>
                    <a:pt x="23590" y="15685"/>
                    <a:pt x="23634" y="15878"/>
                    <a:pt x="23746" y="16014"/>
                  </a:cubicBezTo>
                  <a:cubicBezTo>
                    <a:pt x="23883" y="16164"/>
                    <a:pt x="24069" y="16216"/>
                    <a:pt x="24264" y="16216"/>
                  </a:cubicBezTo>
                  <a:cubicBezTo>
                    <a:pt x="24482" y="16216"/>
                    <a:pt x="24712" y="16151"/>
                    <a:pt x="24900" y="16083"/>
                  </a:cubicBezTo>
                  <a:lnTo>
                    <a:pt x="24900" y="16083"/>
                  </a:lnTo>
                  <a:cubicBezTo>
                    <a:pt x="24133" y="16935"/>
                    <a:pt x="23220" y="17649"/>
                    <a:pt x="22200" y="18202"/>
                  </a:cubicBezTo>
                  <a:cubicBezTo>
                    <a:pt x="22801" y="16851"/>
                    <a:pt x="23049" y="15296"/>
                    <a:pt x="22682" y="13847"/>
                  </a:cubicBezTo>
                  <a:cubicBezTo>
                    <a:pt x="22670" y="13806"/>
                    <a:pt x="22659" y="13765"/>
                    <a:pt x="22647" y="13723"/>
                  </a:cubicBezTo>
                  <a:cubicBezTo>
                    <a:pt x="24160" y="13524"/>
                    <a:pt x="25542" y="12673"/>
                    <a:pt x="26530" y="11529"/>
                  </a:cubicBezTo>
                  <a:close/>
                  <a:moveTo>
                    <a:pt x="11836" y="13616"/>
                  </a:moveTo>
                  <a:cubicBezTo>
                    <a:pt x="11859" y="13622"/>
                    <a:pt x="11882" y="13628"/>
                    <a:pt x="11906" y="13632"/>
                  </a:cubicBezTo>
                  <a:cubicBezTo>
                    <a:pt x="12137" y="14949"/>
                    <a:pt x="12656" y="17607"/>
                    <a:pt x="11136" y="18302"/>
                  </a:cubicBezTo>
                  <a:cubicBezTo>
                    <a:pt x="11112" y="18308"/>
                    <a:pt x="11089" y="18311"/>
                    <a:pt x="11066" y="18311"/>
                  </a:cubicBezTo>
                  <a:cubicBezTo>
                    <a:pt x="11063" y="18311"/>
                    <a:pt x="11059" y="18311"/>
                    <a:pt x="11056" y="18311"/>
                  </a:cubicBezTo>
                  <a:cubicBezTo>
                    <a:pt x="10642" y="18295"/>
                    <a:pt x="10498" y="17821"/>
                    <a:pt x="10428" y="17481"/>
                  </a:cubicBezTo>
                  <a:cubicBezTo>
                    <a:pt x="10247" y="16114"/>
                    <a:pt x="11059" y="14692"/>
                    <a:pt x="11836" y="13616"/>
                  </a:cubicBezTo>
                  <a:close/>
                  <a:moveTo>
                    <a:pt x="8162" y="16623"/>
                  </a:moveTo>
                  <a:lnTo>
                    <a:pt x="8162" y="16623"/>
                  </a:lnTo>
                  <a:cubicBezTo>
                    <a:pt x="7855" y="17284"/>
                    <a:pt x="7678" y="18003"/>
                    <a:pt x="7565" y="18721"/>
                  </a:cubicBezTo>
                  <a:cubicBezTo>
                    <a:pt x="7506" y="18048"/>
                    <a:pt x="7490" y="17361"/>
                    <a:pt x="7576" y="16679"/>
                  </a:cubicBezTo>
                  <a:cubicBezTo>
                    <a:pt x="7603" y="16680"/>
                    <a:pt x="7629" y="16680"/>
                    <a:pt x="7656" y="16680"/>
                  </a:cubicBezTo>
                  <a:cubicBezTo>
                    <a:pt x="7723" y="16680"/>
                    <a:pt x="7790" y="16677"/>
                    <a:pt x="7856" y="16670"/>
                  </a:cubicBezTo>
                  <a:cubicBezTo>
                    <a:pt x="7960" y="16658"/>
                    <a:pt x="8060" y="16643"/>
                    <a:pt x="8162" y="16623"/>
                  </a:cubicBezTo>
                  <a:close/>
                  <a:moveTo>
                    <a:pt x="14362" y="15185"/>
                  </a:moveTo>
                  <a:cubicBezTo>
                    <a:pt x="15337" y="16147"/>
                    <a:pt x="16226" y="17354"/>
                    <a:pt x="16312" y="18778"/>
                  </a:cubicBezTo>
                  <a:cubicBezTo>
                    <a:pt x="15439" y="18376"/>
                    <a:pt x="14705" y="17626"/>
                    <a:pt x="14420" y="16697"/>
                  </a:cubicBezTo>
                  <a:cubicBezTo>
                    <a:pt x="14320" y="16386"/>
                    <a:pt x="14254" y="16063"/>
                    <a:pt x="14235" y="15736"/>
                  </a:cubicBezTo>
                  <a:cubicBezTo>
                    <a:pt x="14216" y="15528"/>
                    <a:pt x="14226" y="15352"/>
                    <a:pt x="14362" y="15185"/>
                  </a:cubicBezTo>
                  <a:close/>
                  <a:moveTo>
                    <a:pt x="18169" y="12951"/>
                  </a:moveTo>
                  <a:cubicBezTo>
                    <a:pt x="18847" y="12951"/>
                    <a:pt x="19520" y="13146"/>
                    <a:pt x="20121" y="13594"/>
                  </a:cubicBezTo>
                  <a:cubicBezTo>
                    <a:pt x="18973" y="15316"/>
                    <a:pt x="17936" y="17136"/>
                    <a:pt x="17252" y="19096"/>
                  </a:cubicBezTo>
                  <a:cubicBezTo>
                    <a:pt x="17070" y="19052"/>
                    <a:pt x="16890" y="19000"/>
                    <a:pt x="16713" y="18940"/>
                  </a:cubicBezTo>
                  <a:cubicBezTo>
                    <a:pt x="16685" y="17321"/>
                    <a:pt x="15775" y="15882"/>
                    <a:pt x="14641" y="14786"/>
                  </a:cubicBezTo>
                  <a:cubicBezTo>
                    <a:pt x="15479" y="13710"/>
                    <a:pt x="16832" y="12951"/>
                    <a:pt x="18169" y="12951"/>
                  </a:cubicBezTo>
                  <a:close/>
                  <a:moveTo>
                    <a:pt x="20461" y="13875"/>
                  </a:moveTo>
                  <a:cubicBezTo>
                    <a:pt x="21719" y="15062"/>
                    <a:pt x="21989" y="16919"/>
                    <a:pt x="21525" y="18533"/>
                  </a:cubicBezTo>
                  <a:cubicBezTo>
                    <a:pt x="20734" y="18885"/>
                    <a:pt x="19887" y="19120"/>
                    <a:pt x="19023" y="19201"/>
                  </a:cubicBezTo>
                  <a:lnTo>
                    <a:pt x="19018" y="19201"/>
                  </a:lnTo>
                  <a:cubicBezTo>
                    <a:pt x="18835" y="19215"/>
                    <a:pt x="18651" y="19222"/>
                    <a:pt x="18467" y="19222"/>
                  </a:cubicBezTo>
                  <a:cubicBezTo>
                    <a:pt x="18331" y="19222"/>
                    <a:pt x="18195" y="19218"/>
                    <a:pt x="18059" y="19210"/>
                  </a:cubicBezTo>
                  <a:cubicBezTo>
                    <a:pt x="17934" y="19202"/>
                    <a:pt x="17808" y="19189"/>
                    <a:pt x="17685" y="19173"/>
                  </a:cubicBezTo>
                  <a:cubicBezTo>
                    <a:pt x="18373" y="17292"/>
                    <a:pt x="19368" y="15549"/>
                    <a:pt x="20461" y="13875"/>
                  </a:cubicBezTo>
                  <a:close/>
                  <a:moveTo>
                    <a:pt x="13885" y="16204"/>
                  </a:moveTo>
                  <a:lnTo>
                    <a:pt x="13885" y="16204"/>
                  </a:lnTo>
                  <a:cubicBezTo>
                    <a:pt x="14118" y="17550"/>
                    <a:pt x="15044" y="18765"/>
                    <a:pt x="16325" y="19269"/>
                  </a:cubicBezTo>
                  <a:cubicBezTo>
                    <a:pt x="16315" y="19892"/>
                    <a:pt x="16174" y="20509"/>
                    <a:pt x="15958" y="21092"/>
                  </a:cubicBezTo>
                  <a:cubicBezTo>
                    <a:pt x="14014" y="20369"/>
                    <a:pt x="13237" y="18092"/>
                    <a:pt x="13885" y="16204"/>
                  </a:cubicBezTo>
                  <a:close/>
                  <a:moveTo>
                    <a:pt x="16711" y="19412"/>
                  </a:moveTo>
                  <a:cubicBezTo>
                    <a:pt x="16842" y="19454"/>
                    <a:pt x="16976" y="19491"/>
                    <a:pt x="17110" y="19524"/>
                  </a:cubicBezTo>
                  <a:cubicBezTo>
                    <a:pt x="17017" y="19821"/>
                    <a:pt x="16931" y="20122"/>
                    <a:pt x="16860" y="20425"/>
                  </a:cubicBezTo>
                  <a:lnTo>
                    <a:pt x="16860" y="20426"/>
                  </a:lnTo>
                  <a:cubicBezTo>
                    <a:pt x="16794" y="20705"/>
                    <a:pt x="16745" y="20990"/>
                    <a:pt x="16716" y="21276"/>
                  </a:cubicBezTo>
                  <a:cubicBezTo>
                    <a:pt x="16635" y="21265"/>
                    <a:pt x="16554" y="21253"/>
                    <a:pt x="16474" y="21237"/>
                  </a:cubicBezTo>
                  <a:cubicBezTo>
                    <a:pt x="16434" y="21228"/>
                    <a:pt x="16395" y="21219"/>
                    <a:pt x="16357" y="21210"/>
                  </a:cubicBezTo>
                  <a:cubicBezTo>
                    <a:pt x="16485" y="20849"/>
                    <a:pt x="16582" y="20476"/>
                    <a:pt x="16641" y="20098"/>
                  </a:cubicBezTo>
                  <a:cubicBezTo>
                    <a:pt x="16677" y="19872"/>
                    <a:pt x="16701" y="19641"/>
                    <a:pt x="16711" y="19412"/>
                  </a:cubicBezTo>
                  <a:close/>
                  <a:moveTo>
                    <a:pt x="21124" y="19180"/>
                  </a:moveTo>
                  <a:lnTo>
                    <a:pt x="21124" y="19180"/>
                  </a:lnTo>
                  <a:cubicBezTo>
                    <a:pt x="20173" y="20400"/>
                    <a:pt x="18691" y="21272"/>
                    <a:pt x="17124" y="21301"/>
                  </a:cubicBezTo>
                  <a:cubicBezTo>
                    <a:pt x="17141" y="21155"/>
                    <a:pt x="17163" y="21009"/>
                    <a:pt x="17191" y="20865"/>
                  </a:cubicBezTo>
                  <a:cubicBezTo>
                    <a:pt x="17276" y="20439"/>
                    <a:pt x="17400" y="20019"/>
                    <a:pt x="17535" y="19605"/>
                  </a:cubicBezTo>
                  <a:cubicBezTo>
                    <a:pt x="17835" y="19647"/>
                    <a:pt x="18136" y="19666"/>
                    <a:pt x="18438" y="19666"/>
                  </a:cubicBezTo>
                  <a:cubicBezTo>
                    <a:pt x="19351" y="19666"/>
                    <a:pt x="20263" y="19486"/>
                    <a:pt x="21124" y="19180"/>
                  </a:cubicBezTo>
                  <a:close/>
                  <a:moveTo>
                    <a:pt x="5774" y="16172"/>
                  </a:moveTo>
                  <a:cubicBezTo>
                    <a:pt x="5826" y="16196"/>
                    <a:pt x="5878" y="16218"/>
                    <a:pt x="5931" y="16241"/>
                  </a:cubicBezTo>
                  <a:cubicBezTo>
                    <a:pt x="6325" y="16407"/>
                    <a:pt x="6733" y="16561"/>
                    <a:pt x="7157" y="16633"/>
                  </a:cubicBezTo>
                  <a:cubicBezTo>
                    <a:pt x="6994" y="17848"/>
                    <a:pt x="7037" y="19116"/>
                    <a:pt x="7366" y="20298"/>
                  </a:cubicBezTo>
                  <a:cubicBezTo>
                    <a:pt x="7533" y="20709"/>
                    <a:pt x="7499" y="21154"/>
                    <a:pt x="7585" y="21582"/>
                  </a:cubicBezTo>
                  <a:cubicBezTo>
                    <a:pt x="7623" y="21802"/>
                    <a:pt x="7667" y="22023"/>
                    <a:pt x="7721" y="22241"/>
                  </a:cubicBezTo>
                  <a:cubicBezTo>
                    <a:pt x="6465" y="20472"/>
                    <a:pt x="5885" y="18320"/>
                    <a:pt x="5774" y="16172"/>
                  </a:cubicBezTo>
                  <a:close/>
                  <a:moveTo>
                    <a:pt x="20970" y="20026"/>
                  </a:moveTo>
                  <a:lnTo>
                    <a:pt x="20970" y="20026"/>
                  </a:lnTo>
                  <a:cubicBezTo>
                    <a:pt x="20637" y="20676"/>
                    <a:pt x="20267" y="21305"/>
                    <a:pt x="19851" y="21906"/>
                  </a:cubicBezTo>
                  <a:cubicBezTo>
                    <a:pt x="19662" y="21850"/>
                    <a:pt x="19473" y="21825"/>
                    <a:pt x="19283" y="21825"/>
                  </a:cubicBezTo>
                  <a:cubicBezTo>
                    <a:pt x="18548" y="21825"/>
                    <a:pt x="17819" y="22197"/>
                    <a:pt x="17185" y="22538"/>
                  </a:cubicBezTo>
                  <a:cubicBezTo>
                    <a:pt x="17103" y="22280"/>
                    <a:pt x="17074" y="22010"/>
                    <a:pt x="17088" y="21740"/>
                  </a:cubicBezTo>
                  <a:lnTo>
                    <a:pt x="17088" y="21740"/>
                  </a:lnTo>
                  <a:cubicBezTo>
                    <a:pt x="17114" y="21741"/>
                    <a:pt x="17139" y="21741"/>
                    <a:pt x="17165" y="21741"/>
                  </a:cubicBezTo>
                  <a:cubicBezTo>
                    <a:pt x="18599" y="21741"/>
                    <a:pt x="19984" y="21045"/>
                    <a:pt x="20970" y="20026"/>
                  </a:cubicBezTo>
                  <a:close/>
                  <a:moveTo>
                    <a:pt x="19933" y="22501"/>
                  </a:moveTo>
                  <a:cubicBezTo>
                    <a:pt x="19962" y="22532"/>
                    <a:pt x="19986" y="22568"/>
                    <a:pt x="20006" y="22605"/>
                  </a:cubicBezTo>
                  <a:lnTo>
                    <a:pt x="20006" y="22605"/>
                  </a:lnTo>
                  <a:cubicBezTo>
                    <a:pt x="20005" y="22602"/>
                    <a:pt x="20003" y="22599"/>
                    <a:pt x="20002" y="22596"/>
                  </a:cubicBezTo>
                  <a:lnTo>
                    <a:pt x="20002" y="22596"/>
                  </a:lnTo>
                  <a:cubicBezTo>
                    <a:pt x="20004" y="22600"/>
                    <a:pt x="20007" y="22606"/>
                    <a:pt x="20009" y="22612"/>
                  </a:cubicBezTo>
                  <a:lnTo>
                    <a:pt x="20009" y="22612"/>
                  </a:lnTo>
                  <a:cubicBezTo>
                    <a:pt x="20008" y="22609"/>
                    <a:pt x="20007" y="22607"/>
                    <a:pt x="20006" y="22605"/>
                  </a:cubicBezTo>
                  <a:lnTo>
                    <a:pt x="20006" y="22605"/>
                  </a:lnTo>
                  <a:cubicBezTo>
                    <a:pt x="20007" y="22607"/>
                    <a:pt x="20008" y="22610"/>
                    <a:pt x="20010" y="22612"/>
                  </a:cubicBezTo>
                  <a:lnTo>
                    <a:pt x="20010" y="22612"/>
                  </a:lnTo>
                  <a:cubicBezTo>
                    <a:pt x="20010" y="22612"/>
                    <a:pt x="20010" y="22612"/>
                    <a:pt x="20009" y="22612"/>
                  </a:cubicBezTo>
                  <a:lnTo>
                    <a:pt x="20009" y="22612"/>
                  </a:lnTo>
                  <a:cubicBezTo>
                    <a:pt x="20010" y="22612"/>
                    <a:pt x="20010" y="22612"/>
                    <a:pt x="20010" y="22613"/>
                  </a:cubicBezTo>
                  <a:cubicBezTo>
                    <a:pt x="20010" y="22613"/>
                    <a:pt x="20010" y="22612"/>
                    <a:pt x="20010" y="22612"/>
                  </a:cubicBezTo>
                  <a:lnTo>
                    <a:pt x="20010" y="22612"/>
                  </a:lnTo>
                  <a:cubicBezTo>
                    <a:pt x="20017" y="22628"/>
                    <a:pt x="20024" y="22648"/>
                    <a:pt x="20030" y="22667"/>
                  </a:cubicBezTo>
                  <a:cubicBezTo>
                    <a:pt x="20019" y="23024"/>
                    <a:pt x="19648" y="23206"/>
                    <a:pt x="19335" y="23273"/>
                  </a:cubicBezTo>
                  <a:cubicBezTo>
                    <a:pt x="19526" y="23046"/>
                    <a:pt x="19708" y="22813"/>
                    <a:pt x="19882" y="22571"/>
                  </a:cubicBezTo>
                  <a:cubicBezTo>
                    <a:pt x="19899" y="22548"/>
                    <a:pt x="19916" y="22524"/>
                    <a:pt x="19933" y="22501"/>
                  </a:cubicBezTo>
                  <a:close/>
                  <a:moveTo>
                    <a:pt x="19272" y="22292"/>
                  </a:moveTo>
                  <a:cubicBezTo>
                    <a:pt x="19368" y="22292"/>
                    <a:pt x="19466" y="22299"/>
                    <a:pt x="19563" y="22313"/>
                  </a:cubicBezTo>
                  <a:cubicBezTo>
                    <a:pt x="19411" y="22521"/>
                    <a:pt x="19255" y="22725"/>
                    <a:pt x="19090" y="22922"/>
                  </a:cubicBezTo>
                  <a:cubicBezTo>
                    <a:pt x="18973" y="23059"/>
                    <a:pt x="18853" y="23195"/>
                    <a:pt x="18728" y="23327"/>
                  </a:cubicBezTo>
                  <a:cubicBezTo>
                    <a:pt x="18570" y="23259"/>
                    <a:pt x="18404" y="23219"/>
                    <a:pt x="18233" y="23206"/>
                  </a:cubicBezTo>
                  <a:cubicBezTo>
                    <a:pt x="18203" y="23204"/>
                    <a:pt x="18174" y="23203"/>
                    <a:pt x="18145" y="23203"/>
                  </a:cubicBezTo>
                  <a:cubicBezTo>
                    <a:pt x="18002" y="23203"/>
                    <a:pt x="17859" y="23227"/>
                    <a:pt x="17721" y="23262"/>
                  </a:cubicBezTo>
                  <a:cubicBezTo>
                    <a:pt x="17580" y="23181"/>
                    <a:pt x="17449" y="23075"/>
                    <a:pt x="17361" y="22937"/>
                  </a:cubicBezTo>
                  <a:cubicBezTo>
                    <a:pt x="17939" y="22615"/>
                    <a:pt x="18595" y="22292"/>
                    <a:pt x="19272" y="22292"/>
                  </a:cubicBezTo>
                  <a:close/>
                  <a:moveTo>
                    <a:pt x="11024" y="13521"/>
                  </a:moveTo>
                  <a:cubicBezTo>
                    <a:pt x="11144" y="13521"/>
                    <a:pt x="11263" y="13528"/>
                    <a:pt x="11382" y="13541"/>
                  </a:cubicBezTo>
                  <a:cubicBezTo>
                    <a:pt x="10698" y="14545"/>
                    <a:pt x="10119" y="15686"/>
                    <a:pt x="10015" y="16913"/>
                  </a:cubicBezTo>
                  <a:cubicBezTo>
                    <a:pt x="9932" y="17968"/>
                    <a:pt x="10378" y="18748"/>
                    <a:pt x="11003" y="18748"/>
                  </a:cubicBezTo>
                  <a:cubicBezTo>
                    <a:pt x="11352" y="18748"/>
                    <a:pt x="11758" y="18504"/>
                    <a:pt x="12158" y="17928"/>
                  </a:cubicBezTo>
                  <a:cubicBezTo>
                    <a:pt x="12865" y="16833"/>
                    <a:pt x="12559" y="15020"/>
                    <a:pt x="12378" y="13783"/>
                  </a:cubicBezTo>
                  <a:lnTo>
                    <a:pt x="12378" y="13783"/>
                  </a:lnTo>
                  <a:cubicBezTo>
                    <a:pt x="12935" y="14009"/>
                    <a:pt x="13399" y="14330"/>
                    <a:pt x="13862" y="14724"/>
                  </a:cubicBezTo>
                  <a:cubicBezTo>
                    <a:pt x="13836" y="14908"/>
                    <a:pt x="13819" y="15095"/>
                    <a:pt x="13814" y="15281"/>
                  </a:cubicBezTo>
                  <a:cubicBezTo>
                    <a:pt x="13527" y="15877"/>
                    <a:pt x="13356" y="16523"/>
                    <a:pt x="13307" y="17185"/>
                  </a:cubicBezTo>
                  <a:cubicBezTo>
                    <a:pt x="13140" y="18965"/>
                    <a:pt x="14033" y="20890"/>
                    <a:pt x="15789" y="21507"/>
                  </a:cubicBezTo>
                  <a:cubicBezTo>
                    <a:pt x="15090" y="23087"/>
                    <a:pt x="13627" y="24342"/>
                    <a:pt x="11907" y="24637"/>
                  </a:cubicBezTo>
                  <a:cubicBezTo>
                    <a:pt x="11087" y="24288"/>
                    <a:pt x="10364" y="23760"/>
                    <a:pt x="9719" y="23148"/>
                  </a:cubicBezTo>
                  <a:cubicBezTo>
                    <a:pt x="8887" y="22389"/>
                    <a:pt x="8204" y="21434"/>
                    <a:pt x="7876" y="20343"/>
                  </a:cubicBezTo>
                  <a:cubicBezTo>
                    <a:pt x="7865" y="19143"/>
                    <a:pt x="8081" y="17959"/>
                    <a:pt x="8536" y="16845"/>
                  </a:cubicBezTo>
                  <a:cubicBezTo>
                    <a:pt x="8602" y="16705"/>
                    <a:pt x="8680" y="16558"/>
                    <a:pt x="8670" y="16399"/>
                  </a:cubicBezTo>
                  <a:cubicBezTo>
                    <a:pt x="8659" y="16261"/>
                    <a:pt x="8587" y="16108"/>
                    <a:pt x="8443" y="16108"/>
                  </a:cubicBezTo>
                  <a:cubicBezTo>
                    <a:pt x="8425" y="16108"/>
                    <a:pt x="8407" y="16110"/>
                    <a:pt x="8388" y="16115"/>
                  </a:cubicBezTo>
                  <a:cubicBezTo>
                    <a:pt x="8144" y="16174"/>
                    <a:pt x="7898" y="16230"/>
                    <a:pt x="7648" y="16234"/>
                  </a:cubicBezTo>
                  <a:cubicBezTo>
                    <a:pt x="7686" y="16045"/>
                    <a:pt x="7735" y="15858"/>
                    <a:pt x="7796" y="15674"/>
                  </a:cubicBezTo>
                  <a:cubicBezTo>
                    <a:pt x="7810" y="15633"/>
                    <a:pt x="7825" y="15593"/>
                    <a:pt x="7840" y="15551"/>
                  </a:cubicBezTo>
                  <a:cubicBezTo>
                    <a:pt x="9023" y="15309"/>
                    <a:pt x="10075" y="14561"/>
                    <a:pt x="10708" y="13535"/>
                  </a:cubicBezTo>
                  <a:cubicBezTo>
                    <a:pt x="10813" y="13526"/>
                    <a:pt x="10918" y="13521"/>
                    <a:pt x="11024" y="13521"/>
                  </a:cubicBezTo>
                  <a:close/>
                  <a:moveTo>
                    <a:pt x="8007" y="21773"/>
                  </a:moveTo>
                  <a:cubicBezTo>
                    <a:pt x="8717" y="22919"/>
                    <a:pt x="9910" y="24017"/>
                    <a:pt x="11078" y="24700"/>
                  </a:cubicBezTo>
                  <a:cubicBezTo>
                    <a:pt x="9936" y="24684"/>
                    <a:pt x="9122" y="24057"/>
                    <a:pt x="8434" y="23200"/>
                  </a:cubicBezTo>
                  <a:cubicBezTo>
                    <a:pt x="8235" y="22737"/>
                    <a:pt x="8097" y="22275"/>
                    <a:pt x="8007" y="21773"/>
                  </a:cubicBezTo>
                  <a:close/>
                  <a:moveTo>
                    <a:pt x="17679" y="23731"/>
                  </a:moveTo>
                  <a:cubicBezTo>
                    <a:pt x="17834" y="23808"/>
                    <a:pt x="18006" y="23829"/>
                    <a:pt x="18176" y="23840"/>
                  </a:cubicBezTo>
                  <a:cubicBezTo>
                    <a:pt x="17547" y="24292"/>
                    <a:pt x="16830" y="24696"/>
                    <a:pt x="16068" y="24937"/>
                  </a:cubicBezTo>
                  <a:cubicBezTo>
                    <a:pt x="16482" y="24403"/>
                    <a:pt x="17034" y="23948"/>
                    <a:pt x="17679" y="23731"/>
                  </a:cubicBezTo>
                  <a:close/>
                  <a:moveTo>
                    <a:pt x="12911" y="24828"/>
                  </a:moveTo>
                  <a:lnTo>
                    <a:pt x="12911" y="24828"/>
                  </a:lnTo>
                  <a:cubicBezTo>
                    <a:pt x="12908" y="24846"/>
                    <a:pt x="12905" y="24863"/>
                    <a:pt x="12901" y="24881"/>
                  </a:cubicBezTo>
                  <a:cubicBezTo>
                    <a:pt x="12896" y="24915"/>
                    <a:pt x="12891" y="24949"/>
                    <a:pt x="12888" y="24984"/>
                  </a:cubicBezTo>
                  <a:cubicBezTo>
                    <a:pt x="12807" y="24963"/>
                    <a:pt x="12726" y="24939"/>
                    <a:pt x="12647" y="24915"/>
                  </a:cubicBezTo>
                  <a:cubicBezTo>
                    <a:pt x="12735" y="24888"/>
                    <a:pt x="12824" y="24858"/>
                    <a:pt x="12911" y="24828"/>
                  </a:cubicBezTo>
                  <a:close/>
                  <a:moveTo>
                    <a:pt x="13348" y="24817"/>
                  </a:moveTo>
                  <a:cubicBezTo>
                    <a:pt x="13360" y="24844"/>
                    <a:pt x="13366" y="24876"/>
                    <a:pt x="13371" y="24906"/>
                  </a:cubicBezTo>
                  <a:cubicBezTo>
                    <a:pt x="13374" y="24941"/>
                    <a:pt x="13374" y="25035"/>
                    <a:pt x="13360" y="25080"/>
                  </a:cubicBezTo>
                  <a:cubicBezTo>
                    <a:pt x="13338" y="25076"/>
                    <a:pt x="13315" y="25073"/>
                    <a:pt x="13293" y="25069"/>
                  </a:cubicBezTo>
                  <a:cubicBezTo>
                    <a:pt x="13301" y="24984"/>
                    <a:pt x="13316" y="24897"/>
                    <a:pt x="13348" y="24817"/>
                  </a:cubicBezTo>
                  <a:close/>
                  <a:moveTo>
                    <a:pt x="17019" y="23138"/>
                  </a:moveTo>
                  <a:cubicBezTo>
                    <a:pt x="17066" y="23219"/>
                    <a:pt x="17120" y="23296"/>
                    <a:pt x="17184" y="23366"/>
                  </a:cubicBezTo>
                  <a:cubicBezTo>
                    <a:pt x="17206" y="23389"/>
                    <a:pt x="17227" y="23410"/>
                    <a:pt x="17249" y="23431"/>
                  </a:cubicBezTo>
                  <a:cubicBezTo>
                    <a:pt x="16524" y="23789"/>
                    <a:pt x="15909" y="24366"/>
                    <a:pt x="15501" y="25063"/>
                  </a:cubicBezTo>
                  <a:cubicBezTo>
                    <a:pt x="15349" y="25086"/>
                    <a:pt x="15196" y="25103"/>
                    <a:pt x="15042" y="25116"/>
                  </a:cubicBezTo>
                  <a:cubicBezTo>
                    <a:pt x="14939" y="25125"/>
                    <a:pt x="14831" y="25130"/>
                    <a:pt x="14724" y="25135"/>
                  </a:cubicBezTo>
                  <a:cubicBezTo>
                    <a:pt x="15296" y="24270"/>
                    <a:pt x="16164" y="23700"/>
                    <a:pt x="17019" y="23138"/>
                  </a:cubicBezTo>
                  <a:close/>
                  <a:moveTo>
                    <a:pt x="16191" y="21627"/>
                  </a:moveTo>
                  <a:cubicBezTo>
                    <a:pt x="16293" y="21651"/>
                    <a:pt x="16395" y="21671"/>
                    <a:pt x="16498" y="21687"/>
                  </a:cubicBezTo>
                  <a:cubicBezTo>
                    <a:pt x="16562" y="21698"/>
                    <a:pt x="16628" y="21707"/>
                    <a:pt x="16693" y="21714"/>
                  </a:cubicBezTo>
                  <a:cubicBezTo>
                    <a:pt x="16687" y="22062"/>
                    <a:pt x="16733" y="22410"/>
                    <a:pt x="16841" y="22742"/>
                  </a:cubicBezTo>
                  <a:cubicBezTo>
                    <a:pt x="15844" y="23384"/>
                    <a:pt x="14846" y="24095"/>
                    <a:pt x="14242" y="25143"/>
                  </a:cubicBezTo>
                  <a:cubicBezTo>
                    <a:pt x="14112" y="25142"/>
                    <a:pt x="13980" y="25137"/>
                    <a:pt x="13850" y="25130"/>
                  </a:cubicBezTo>
                  <a:cubicBezTo>
                    <a:pt x="13825" y="25129"/>
                    <a:pt x="13799" y="25127"/>
                    <a:pt x="13773" y="25125"/>
                  </a:cubicBezTo>
                  <a:cubicBezTo>
                    <a:pt x="13792" y="25022"/>
                    <a:pt x="13797" y="24916"/>
                    <a:pt x="13779" y="24813"/>
                  </a:cubicBezTo>
                  <a:cubicBezTo>
                    <a:pt x="13759" y="24700"/>
                    <a:pt x="13723" y="24586"/>
                    <a:pt x="13652" y="24495"/>
                  </a:cubicBezTo>
                  <a:cubicBezTo>
                    <a:pt x="14800" y="23870"/>
                    <a:pt x="15671" y="22817"/>
                    <a:pt x="16191" y="21627"/>
                  </a:cubicBezTo>
                  <a:close/>
                  <a:moveTo>
                    <a:pt x="18781" y="23876"/>
                  </a:moveTo>
                  <a:cubicBezTo>
                    <a:pt x="18864" y="23974"/>
                    <a:pt x="18929" y="24088"/>
                    <a:pt x="18967" y="24212"/>
                  </a:cubicBezTo>
                  <a:cubicBezTo>
                    <a:pt x="18268" y="24938"/>
                    <a:pt x="17433" y="25521"/>
                    <a:pt x="16565" y="26036"/>
                  </a:cubicBezTo>
                  <a:cubicBezTo>
                    <a:pt x="16660" y="25784"/>
                    <a:pt x="16614" y="25473"/>
                    <a:pt x="16423" y="25277"/>
                  </a:cubicBezTo>
                  <a:cubicBezTo>
                    <a:pt x="16421" y="25276"/>
                    <a:pt x="16419" y="25274"/>
                    <a:pt x="16417" y="25272"/>
                  </a:cubicBezTo>
                  <a:cubicBezTo>
                    <a:pt x="17266" y="24934"/>
                    <a:pt x="18112" y="24504"/>
                    <a:pt x="18781" y="23876"/>
                  </a:cubicBezTo>
                  <a:close/>
                  <a:moveTo>
                    <a:pt x="9337" y="24647"/>
                  </a:moveTo>
                  <a:cubicBezTo>
                    <a:pt x="9902" y="24982"/>
                    <a:pt x="10553" y="25139"/>
                    <a:pt x="11205" y="25139"/>
                  </a:cubicBezTo>
                  <a:cubicBezTo>
                    <a:pt x="11424" y="25139"/>
                    <a:pt x="11643" y="25121"/>
                    <a:pt x="11859" y="25086"/>
                  </a:cubicBezTo>
                  <a:cubicBezTo>
                    <a:pt x="12199" y="25231"/>
                    <a:pt x="12550" y="25357"/>
                    <a:pt x="12908" y="25443"/>
                  </a:cubicBezTo>
                  <a:cubicBezTo>
                    <a:pt x="12923" y="25526"/>
                    <a:pt x="12942" y="25609"/>
                    <a:pt x="12968" y="25688"/>
                  </a:cubicBezTo>
                  <a:cubicBezTo>
                    <a:pt x="12732" y="25897"/>
                    <a:pt x="12425" y="26009"/>
                    <a:pt x="12114" y="26036"/>
                  </a:cubicBezTo>
                  <a:cubicBezTo>
                    <a:pt x="12087" y="26037"/>
                    <a:pt x="12059" y="26038"/>
                    <a:pt x="12032" y="26038"/>
                  </a:cubicBezTo>
                  <a:cubicBezTo>
                    <a:pt x="10985" y="26038"/>
                    <a:pt x="10019" y="25403"/>
                    <a:pt x="9337" y="24647"/>
                  </a:cubicBezTo>
                  <a:close/>
                  <a:moveTo>
                    <a:pt x="13616" y="25558"/>
                  </a:moveTo>
                  <a:cubicBezTo>
                    <a:pt x="13749" y="25571"/>
                    <a:pt x="13882" y="25579"/>
                    <a:pt x="14016" y="25583"/>
                  </a:cubicBezTo>
                  <a:cubicBezTo>
                    <a:pt x="13978" y="25661"/>
                    <a:pt x="13942" y="25740"/>
                    <a:pt x="13914" y="25822"/>
                  </a:cubicBezTo>
                  <a:lnTo>
                    <a:pt x="13914" y="25821"/>
                  </a:lnTo>
                  <a:cubicBezTo>
                    <a:pt x="13869" y="25950"/>
                    <a:pt x="13832" y="26081"/>
                    <a:pt x="13816" y="26216"/>
                  </a:cubicBezTo>
                  <a:cubicBezTo>
                    <a:pt x="13671" y="26101"/>
                    <a:pt x="13547" y="25959"/>
                    <a:pt x="13459" y="25795"/>
                  </a:cubicBezTo>
                  <a:cubicBezTo>
                    <a:pt x="13517" y="25720"/>
                    <a:pt x="13570" y="25641"/>
                    <a:pt x="13616" y="25558"/>
                  </a:cubicBezTo>
                  <a:close/>
                  <a:moveTo>
                    <a:pt x="15879" y="25590"/>
                  </a:moveTo>
                  <a:cubicBezTo>
                    <a:pt x="16057" y="25590"/>
                    <a:pt x="16230" y="25683"/>
                    <a:pt x="16206" y="25892"/>
                  </a:cubicBezTo>
                  <a:cubicBezTo>
                    <a:pt x="16117" y="26121"/>
                    <a:pt x="15936" y="26422"/>
                    <a:pt x="15662" y="26422"/>
                  </a:cubicBezTo>
                  <a:cubicBezTo>
                    <a:pt x="15656" y="26422"/>
                    <a:pt x="15650" y="26422"/>
                    <a:pt x="15644" y="26421"/>
                  </a:cubicBezTo>
                  <a:cubicBezTo>
                    <a:pt x="15621" y="26420"/>
                    <a:pt x="15598" y="26417"/>
                    <a:pt x="15576" y="26413"/>
                  </a:cubicBezTo>
                  <a:cubicBezTo>
                    <a:pt x="15539" y="26149"/>
                    <a:pt x="15584" y="25882"/>
                    <a:pt x="15676" y="25633"/>
                  </a:cubicBezTo>
                  <a:cubicBezTo>
                    <a:pt x="15736" y="25605"/>
                    <a:pt x="15808" y="25590"/>
                    <a:pt x="15879" y="25590"/>
                  </a:cubicBezTo>
                  <a:close/>
                  <a:moveTo>
                    <a:pt x="15032" y="25558"/>
                  </a:moveTo>
                  <a:cubicBezTo>
                    <a:pt x="15001" y="25609"/>
                    <a:pt x="14974" y="25662"/>
                    <a:pt x="14951" y="25717"/>
                  </a:cubicBezTo>
                  <a:cubicBezTo>
                    <a:pt x="14833" y="26016"/>
                    <a:pt x="14885" y="26381"/>
                    <a:pt x="15116" y="26609"/>
                  </a:cubicBezTo>
                  <a:cubicBezTo>
                    <a:pt x="15077" y="26611"/>
                    <a:pt x="15039" y="26612"/>
                    <a:pt x="15000" y="26612"/>
                  </a:cubicBezTo>
                  <a:cubicBezTo>
                    <a:pt x="14740" y="26612"/>
                    <a:pt x="14480" y="26565"/>
                    <a:pt x="14239" y="26465"/>
                  </a:cubicBezTo>
                  <a:cubicBezTo>
                    <a:pt x="14182" y="26154"/>
                    <a:pt x="14331" y="25861"/>
                    <a:pt x="14455" y="25586"/>
                  </a:cubicBezTo>
                  <a:cubicBezTo>
                    <a:pt x="14643" y="25582"/>
                    <a:pt x="14831" y="25575"/>
                    <a:pt x="15017" y="25559"/>
                  </a:cubicBezTo>
                  <a:cubicBezTo>
                    <a:pt x="15022" y="25558"/>
                    <a:pt x="15026" y="25558"/>
                    <a:pt x="15032" y="25558"/>
                  </a:cubicBezTo>
                  <a:close/>
                  <a:moveTo>
                    <a:pt x="25086" y="16517"/>
                  </a:moveTo>
                  <a:cubicBezTo>
                    <a:pt x="25473" y="18535"/>
                    <a:pt x="23782" y="20634"/>
                    <a:pt x="22691" y="22211"/>
                  </a:cubicBezTo>
                  <a:cubicBezTo>
                    <a:pt x="21383" y="23885"/>
                    <a:pt x="20003" y="25576"/>
                    <a:pt x="18168" y="26698"/>
                  </a:cubicBezTo>
                  <a:cubicBezTo>
                    <a:pt x="18945" y="26032"/>
                    <a:pt x="19732" y="24914"/>
                    <a:pt x="19265" y="23863"/>
                  </a:cubicBezTo>
                  <a:cubicBezTo>
                    <a:pt x="19246" y="23825"/>
                    <a:pt x="19224" y="23786"/>
                    <a:pt x="19201" y="23748"/>
                  </a:cubicBezTo>
                  <a:cubicBezTo>
                    <a:pt x="19445" y="23706"/>
                    <a:pt x="19693" y="23638"/>
                    <a:pt x="19907" y="23510"/>
                  </a:cubicBezTo>
                  <a:cubicBezTo>
                    <a:pt x="20387" y="23241"/>
                    <a:pt x="20615" y="22543"/>
                    <a:pt x="20189" y="22125"/>
                  </a:cubicBezTo>
                  <a:cubicBezTo>
                    <a:pt x="20845" y="21112"/>
                    <a:pt x="21491" y="20063"/>
                    <a:pt x="21836" y="18897"/>
                  </a:cubicBezTo>
                  <a:cubicBezTo>
                    <a:pt x="23068" y="18341"/>
                    <a:pt x="24178" y="17517"/>
                    <a:pt x="25086" y="16517"/>
                  </a:cubicBezTo>
                  <a:close/>
                  <a:moveTo>
                    <a:pt x="18952" y="24788"/>
                  </a:moveTo>
                  <a:lnTo>
                    <a:pt x="18952" y="24788"/>
                  </a:lnTo>
                  <a:cubicBezTo>
                    <a:pt x="18613" y="25958"/>
                    <a:pt x="17413" y="26884"/>
                    <a:pt x="16278" y="27234"/>
                  </a:cubicBezTo>
                  <a:cubicBezTo>
                    <a:pt x="16063" y="27201"/>
                    <a:pt x="15879" y="27074"/>
                    <a:pt x="15758" y="26895"/>
                  </a:cubicBezTo>
                  <a:cubicBezTo>
                    <a:pt x="15863" y="26851"/>
                    <a:pt x="15954" y="26780"/>
                    <a:pt x="16063" y="26750"/>
                  </a:cubicBezTo>
                  <a:cubicBezTo>
                    <a:pt x="16477" y="26593"/>
                    <a:pt x="16839" y="26337"/>
                    <a:pt x="17216" y="26111"/>
                  </a:cubicBezTo>
                  <a:cubicBezTo>
                    <a:pt x="17830" y="25720"/>
                    <a:pt x="18433" y="25301"/>
                    <a:pt x="18952" y="24788"/>
                  </a:cubicBezTo>
                  <a:close/>
                  <a:moveTo>
                    <a:pt x="14529" y="27011"/>
                  </a:moveTo>
                  <a:cubicBezTo>
                    <a:pt x="14674" y="27040"/>
                    <a:pt x="14822" y="27055"/>
                    <a:pt x="14971" y="27055"/>
                  </a:cubicBezTo>
                  <a:cubicBezTo>
                    <a:pt x="15092" y="27055"/>
                    <a:pt x="15214" y="27045"/>
                    <a:pt x="15332" y="27024"/>
                  </a:cubicBezTo>
                  <a:cubicBezTo>
                    <a:pt x="15398" y="27134"/>
                    <a:pt x="15478" y="27234"/>
                    <a:pt x="15568" y="27326"/>
                  </a:cubicBezTo>
                  <a:cubicBezTo>
                    <a:pt x="15572" y="27331"/>
                    <a:pt x="15578" y="27335"/>
                    <a:pt x="15583" y="27340"/>
                  </a:cubicBezTo>
                  <a:cubicBezTo>
                    <a:pt x="15572" y="27340"/>
                    <a:pt x="15562" y="27340"/>
                    <a:pt x="15552" y="27340"/>
                  </a:cubicBezTo>
                  <a:cubicBezTo>
                    <a:pt x="15188" y="27340"/>
                    <a:pt x="14805" y="27260"/>
                    <a:pt x="14529" y="27011"/>
                  </a:cubicBezTo>
                  <a:close/>
                  <a:moveTo>
                    <a:pt x="5373" y="1"/>
                  </a:moveTo>
                  <a:cubicBezTo>
                    <a:pt x="4756" y="1"/>
                    <a:pt x="4118" y="297"/>
                    <a:pt x="3591" y="716"/>
                  </a:cubicBezTo>
                  <a:cubicBezTo>
                    <a:pt x="3146" y="1107"/>
                    <a:pt x="2857" y="1649"/>
                    <a:pt x="2677" y="2208"/>
                  </a:cubicBezTo>
                  <a:cubicBezTo>
                    <a:pt x="2466" y="2430"/>
                    <a:pt x="2276" y="2673"/>
                    <a:pt x="2102" y="2924"/>
                  </a:cubicBezTo>
                  <a:cubicBezTo>
                    <a:pt x="315" y="5507"/>
                    <a:pt x="1" y="9050"/>
                    <a:pt x="1241" y="11927"/>
                  </a:cubicBezTo>
                  <a:cubicBezTo>
                    <a:pt x="2032" y="13750"/>
                    <a:pt x="3590" y="15123"/>
                    <a:pt x="5357" y="15975"/>
                  </a:cubicBezTo>
                  <a:cubicBezTo>
                    <a:pt x="5414" y="18347"/>
                    <a:pt x="6114" y="20716"/>
                    <a:pt x="7495" y="22658"/>
                  </a:cubicBezTo>
                  <a:cubicBezTo>
                    <a:pt x="7704" y="22963"/>
                    <a:pt x="7924" y="23257"/>
                    <a:pt x="8163" y="23540"/>
                  </a:cubicBezTo>
                  <a:cubicBezTo>
                    <a:pt x="8593" y="24489"/>
                    <a:pt x="9247" y="25368"/>
                    <a:pt x="10137" y="25931"/>
                  </a:cubicBezTo>
                  <a:cubicBezTo>
                    <a:pt x="10656" y="26272"/>
                    <a:pt x="11311" y="26530"/>
                    <a:pt x="11941" y="26530"/>
                  </a:cubicBezTo>
                  <a:cubicBezTo>
                    <a:pt x="12377" y="26530"/>
                    <a:pt x="12802" y="26406"/>
                    <a:pt x="13162" y="26101"/>
                  </a:cubicBezTo>
                  <a:cubicBezTo>
                    <a:pt x="13335" y="26373"/>
                    <a:pt x="13577" y="26601"/>
                    <a:pt x="13858" y="26760"/>
                  </a:cubicBezTo>
                  <a:cubicBezTo>
                    <a:pt x="13964" y="27165"/>
                    <a:pt x="14300" y="27488"/>
                    <a:pt x="14682" y="27641"/>
                  </a:cubicBezTo>
                  <a:cubicBezTo>
                    <a:pt x="14951" y="27743"/>
                    <a:pt x="15234" y="27787"/>
                    <a:pt x="15518" y="27787"/>
                  </a:cubicBezTo>
                  <a:cubicBezTo>
                    <a:pt x="15792" y="27787"/>
                    <a:pt x="16068" y="27746"/>
                    <a:pt x="16334" y="27677"/>
                  </a:cubicBezTo>
                  <a:cubicBezTo>
                    <a:pt x="16423" y="27687"/>
                    <a:pt x="16511" y="27692"/>
                    <a:pt x="16600" y="27692"/>
                  </a:cubicBezTo>
                  <a:cubicBezTo>
                    <a:pt x="16765" y="27692"/>
                    <a:pt x="16930" y="27674"/>
                    <a:pt x="17091" y="27637"/>
                  </a:cubicBezTo>
                  <a:cubicBezTo>
                    <a:pt x="18861" y="27181"/>
                    <a:pt x="20583" y="25391"/>
                    <a:pt x="21767" y="24046"/>
                  </a:cubicBezTo>
                  <a:cubicBezTo>
                    <a:pt x="23220" y="22217"/>
                    <a:pt x="26351" y="18501"/>
                    <a:pt x="25455" y="16082"/>
                  </a:cubicBezTo>
                  <a:cubicBezTo>
                    <a:pt x="25568" y="15938"/>
                    <a:pt x="25678" y="15791"/>
                    <a:pt x="25782" y="15640"/>
                  </a:cubicBezTo>
                  <a:cubicBezTo>
                    <a:pt x="25929" y="15546"/>
                    <a:pt x="26072" y="15443"/>
                    <a:pt x="26210" y="15337"/>
                  </a:cubicBezTo>
                  <a:cubicBezTo>
                    <a:pt x="26554" y="15074"/>
                    <a:pt x="26874" y="14779"/>
                    <a:pt x="27157" y="14452"/>
                  </a:cubicBezTo>
                  <a:cubicBezTo>
                    <a:pt x="28178" y="13284"/>
                    <a:pt x="28866" y="11854"/>
                    <a:pt x="29317" y="10377"/>
                  </a:cubicBezTo>
                  <a:cubicBezTo>
                    <a:pt x="30144" y="9632"/>
                    <a:pt x="30465" y="8360"/>
                    <a:pt x="29799" y="7407"/>
                  </a:cubicBezTo>
                  <a:lnTo>
                    <a:pt x="29799" y="7405"/>
                  </a:lnTo>
                  <a:cubicBezTo>
                    <a:pt x="29781" y="6616"/>
                    <a:pt x="29596" y="5762"/>
                    <a:pt x="29010" y="5193"/>
                  </a:cubicBezTo>
                  <a:cubicBezTo>
                    <a:pt x="29012" y="5083"/>
                    <a:pt x="29010" y="4973"/>
                    <a:pt x="29003" y="4863"/>
                  </a:cubicBezTo>
                  <a:cubicBezTo>
                    <a:pt x="29095" y="4660"/>
                    <a:pt x="29143" y="4430"/>
                    <a:pt x="29134" y="4207"/>
                  </a:cubicBezTo>
                  <a:cubicBezTo>
                    <a:pt x="29007" y="2903"/>
                    <a:pt x="27899" y="1865"/>
                    <a:pt x="26711" y="1445"/>
                  </a:cubicBezTo>
                  <a:cubicBezTo>
                    <a:pt x="26188" y="1256"/>
                    <a:pt x="25646" y="1169"/>
                    <a:pt x="25105" y="1169"/>
                  </a:cubicBezTo>
                  <a:cubicBezTo>
                    <a:pt x="23640" y="1169"/>
                    <a:pt x="22180" y="1810"/>
                    <a:pt x="21111" y="2817"/>
                  </a:cubicBezTo>
                  <a:cubicBezTo>
                    <a:pt x="19489" y="4336"/>
                    <a:pt x="18478" y="6479"/>
                    <a:pt x="18190" y="8671"/>
                  </a:cubicBezTo>
                  <a:cubicBezTo>
                    <a:pt x="18006" y="10097"/>
                    <a:pt x="18697" y="9959"/>
                    <a:pt x="17521" y="10041"/>
                  </a:cubicBezTo>
                  <a:cubicBezTo>
                    <a:pt x="16417" y="10106"/>
                    <a:pt x="15291" y="10394"/>
                    <a:pt x="14310" y="10918"/>
                  </a:cubicBezTo>
                  <a:cubicBezTo>
                    <a:pt x="15584" y="8656"/>
                    <a:pt x="14209" y="5472"/>
                    <a:pt x="11484" y="5361"/>
                  </a:cubicBezTo>
                  <a:cubicBezTo>
                    <a:pt x="11627" y="4485"/>
                    <a:pt x="11536" y="3558"/>
                    <a:pt x="11156" y="2749"/>
                  </a:cubicBezTo>
                  <a:cubicBezTo>
                    <a:pt x="10540" y="1421"/>
                    <a:pt x="9198" y="450"/>
                    <a:pt x="7762" y="450"/>
                  </a:cubicBezTo>
                  <a:cubicBezTo>
                    <a:pt x="7417" y="450"/>
                    <a:pt x="7065" y="506"/>
                    <a:pt x="6717" y="628"/>
                  </a:cubicBezTo>
                  <a:cubicBezTo>
                    <a:pt x="6325" y="182"/>
                    <a:pt x="5856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g32bd8415fed_1_665"/>
          <p:cNvGrpSpPr/>
          <p:nvPr/>
        </p:nvGrpSpPr>
        <p:grpSpPr>
          <a:xfrm>
            <a:off x="491100" y="-64900"/>
            <a:ext cx="6455400" cy="2025075"/>
            <a:chOff x="516950" y="1452513"/>
            <a:chExt cx="6455400" cy="2025075"/>
          </a:xfrm>
        </p:grpSpPr>
        <p:sp>
          <p:nvSpPr>
            <p:cNvPr id="1205" name="Google Shape;1205;g32bd8415fed_1_665"/>
            <p:cNvSpPr/>
            <p:nvPr/>
          </p:nvSpPr>
          <p:spPr>
            <a:xfrm>
              <a:off x="516950" y="1452513"/>
              <a:ext cx="6226780" cy="2025075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rgbClr val="7F9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g32bd8415fed_1_665"/>
            <p:cNvSpPr txBox="1"/>
            <p:nvPr/>
          </p:nvSpPr>
          <p:spPr>
            <a:xfrm>
              <a:off x="593150" y="2077188"/>
              <a:ext cx="6379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安心五寶：「</a:t>
              </a:r>
              <a:r>
                <a:rPr b="1" lang="zh-TW" sz="3200">
                  <a:solidFill>
                    <a:schemeClr val="lt1"/>
                  </a:solidFill>
                </a:rPr>
                <a:t>信運</a:t>
              </a:r>
              <a:r>
                <a:rPr b="1" lang="zh-TW" sz="3200">
                  <a:solidFill>
                    <a:srgbClr val="CC0000"/>
                  </a:solidFill>
                </a:rPr>
                <a:t>同</a:t>
              </a:r>
              <a:r>
                <a:rPr b="1" lang="zh-TW" sz="3200">
                  <a:solidFill>
                    <a:srgbClr val="FFFFFF"/>
                  </a:solidFill>
                </a:rPr>
                <a:t>轉</a:t>
              </a:r>
              <a:r>
                <a:rPr b="1" lang="zh-TW" sz="3200">
                  <a:solidFill>
                    <a:srgbClr val="FFFFFF"/>
                  </a:solidFill>
                </a:rPr>
                <a:t>+改</a:t>
              </a:r>
              <a:r>
                <a:rPr b="1" lang="zh-TW" sz="3200">
                  <a:solidFill>
                    <a:srgbClr val="FFFFFF"/>
                  </a:solidFill>
                </a:rPr>
                <a:t>」</a:t>
              </a:r>
              <a:endParaRPr/>
            </a:p>
          </p:txBody>
        </p:sp>
      </p:grpSp>
      <p:sp>
        <p:nvSpPr>
          <p:cNvPr id="1207" name="Google Shape;1207;g32bd8415fed_1_665"/>
          <p:cNvSpPr txBox="1"/>
          <p:nvPr/>
        </p:nvSpPr>
        <p:spPr>
          <a:xfrm>
            <a:off x="5079075" y="1040950"/>
            <a:ext cx="165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8" name="Google Shape;1208;g32bd8415fed_1_665"/>
          <p:cNvSpPr txBox="1"/>
          <p:nvPr>
            <p:ph idx="1" type="subTitle"/>
          </p:nvPr>
        </p:nvSpPr>
        <p:spPr>
          <a:xfrm>
            <a:off x="3084925" y="2827250"/>
            <a:ext cx="5672100" cy="20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➨「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分享快樂，快樂可以加倍」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➨「分享痛苦，痛苦可以減半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和老師、同學、朋友聊天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09" name="Google Shape;1209;g32bd8415fed_1_665"/>
          <p:cNvSpPr txBox="1"/>
          <p:nvPr/>
        </p:nvSpPr>
        <p:spPr>
          <a:xfrm>
            <a:off x="800425" y="2065250"/>
            <a:ext cx="327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「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同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」</a:t>
            </a:r>
            <a:r>
              <a:rPr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〓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同伴</a:t>
            </a:r>
            <a:endParaRPr b="1" sz="40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10" name="Google Shape;1210;g32bd8415fed_1_6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425" y="2907050"/>
            <a:ext cx="2442525" cy="1740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g32bd8415fed_1_679"/>
          <p:cNvGrpSpPr/>
          <p:nvPr/>
        </p:nvGrpSpPr>
        <p:grpSpPr>
          <a:xfrm rot="-1043475">
            <a:off x="-62693" y="1378817"/>
            <a:ext cx="1107067" cy="1029530"/>
            <a:chOff x="5600250" y="678525"/>
            <a:chExt cx="913575" cy="959250"/>
          </a:xfrm>
        </p:grpSpPr>
        <p:sp>
          <p:nvSpPr>
            <p:cNvPr id="1216" name="Google Shape;1216;g32bd8415fed_1_679"/>
            <p:cNvSpPr/>
            <p:nvPr/>
          </p:nvSpPr>
          <p:spPr>
            <a:xfrm>
              <a:off x="5600250" y="678525"/>
              <a:ext cx="913575" cy="959250"/>
            </a:xfrm>
            <a:custGeom>
              <a:rect b="b" l="l" r="r" t="t"/>
              <a:pathLst>
                <a:path extrusionOk="0" h="38370" w="36543">
                  <a:moveTo>
                    <a:pt x="10359" y="1"/>
                  </a:moveTo>
                  <a:cubicBezTo>
                    <a:pt x="10219" y="1"/>
                    <a:pt x="10078" y="3"/>
                    <a:pt x="9932" y="3"/>
                  </a:cubicBezTo>
                  <a:cubicBezTo>
                    <a:pt x="9272" y="19"/>
                    <a:pt x="8609" y="66"/>
                    <a:pt x="7959" y="195"/>
                  </a:cubicBezTo>
                  <a:cubicBezTo>
                    <a:pt x="6349" y="527"/>
                    <a:pt x="4882" y="1331"/>
                    <a:pt x="3549" y="2272"/>
                  </a:cubicBezTo>
                  <a:cubicBezTo>
                    <a:pt x="1766" y="3478"/>
                    <a:pt x="922" y="5538"/>
                    <a:pt x="369" y="7540"/>
                  </a:cubicBezTo>
                  <a:cubicBezTo>
                    <a:pt x="12" y="8747"/>
                    <a:pt x="1" y="10025"/>
                    <a:pt x="116" y="11270"/>
                  </a:cubicBezTo>
                  <a:cubicBezTo>
                    <a:pt x="258" y="13096"/>
                    <a:pt x="799" y="14856"/>
                    <a:pt x="1468" y="16552"/>
                  </a:cubicBezTo>
                  <a:cubicBezTo>
                    <a:pt x="2647" y="19643"/>
                    <a:pt x="4355" y="22510"/>
                    <a:pt x="6093" y="25306"/>
                  </a:cubicBezTo>
                  <a:cubicBezTo>
                    <a:pt x="7177" y="27068"/>
                    <a:pt x="8357" y="28769"/>
                    <a:pt x="9671" y="30367"/>
                  </a:cubicBezTo>
                  <a:cubicBezTo>
                    <a:pt x="10978" y="31954"/>
                    <a:pt x="12282" y="33549"/>
                    <a:pt x="13666" y="35071"/>
                  </a:cubicBezTo>
                  <a:cubicBezTo>
                    <a:pt x="14370" y="35833"/>
                    <a:pt x="15149" y="36520"/>
                    <a:pt x="15904" y="37230"/>
                  </a:cubicBezTo>
                  <a:cubicBezTo>
                    <a:pt x="16317" y="37598"/>
                    <a:pt x="16678" y="38019"/>
                    <a:pt x="17104" y="38370"/>
                  </a:cubicBezTo>
                  <a:cubicBezTo>
                    <a:pt x="19450" y="36135"/>
                    <a:pt x="22029" y="34151"/>
                    <a:pt x="24321" y="31861"/>
                  </a:cubicBezTo>
                  <a:cubicBezTo>
                    <a:pt x="26144" y="29960"/>
                    <a:pt x="27824" y="27925"/>
                    <a:pt x="29425" y="25838"/>
                  </a:cubicBezTo>
                  <a:cubicBezTo>
                    <a:pt x="31633" y="22880"/>
                    <a:pt x="33529" y="19658"/>
                    <a:pt x="34855" y="16212"/>
                  </a:cubicBezTo>
                  <a:cubicBezTo>
                    <a:pt x="35455" y="14612"/>
                    <a:pt x="35807" y="12936"/>
                    <a:pt x="36117" y="11260"/>
                  </a:cubicBezTo>
                  <a:cubicBezTo>
                    <a:pt x="36542" y="8542"/>
                    <a:pt x="36504" y="5426"/>
                    <a:pt x="34697" y="3188"/>
                  </a:cubicBezTo>
                  <a:cubicBezTo>
                    <a:pt x="33635" y="1928"/>
                    <a:pt x="32207" y="973"/>
                    <a:pt x="30591" y="624"/>
                  </a:cubicBezTo>
                  <a:cubicBezTo>
                    <a:pt x="30216" y="538"/>
                    <a:pt x="29847" y="497"/>
                    <a:pt x="29486" y="497"/>
                  </a:cubicBezTo>
                  <a:cubicBezTo>
                    <a:pt x="28325" y="497"/>
                    <a:pt x="27235" y="917"/>
                    <a:pt x="26230" y="1590"/>
                  </a:cubicBezTo>
                  <a:cubicBezTo>
                    <a:pt x="25003" y="2358"/>
                    <a:pt x="23874" y="3288"/>
                    <a:pt x="22987" y="4437"/>
                  </a:cubicBezTo>
                  <a:cubicBezTo>
                    <a:pt x="22220" y="5453"/>
                    <a:pt x="21613" y="6571"/>
                    <a:pt x="21117" y="7734"/>
                  </a:cubicBezTo>
                  <a:cubicBezTo>
                    <a:pt x="20952" y="8113"/>
                    <a:pt x="20811" y="8500"/>
                    <a:pt x="20660" y="8884"/>
                  </a:cubicBezTo>
                  <a:cubicBezTo>
                    <a:pt x="20564" y="9094"/>
                    <a:pt x="20507" y="9412"/>
                    <a:pt x="20254" y="9481"/>
                  </a:cubicBezTo>
                  <a:cubicBezTo>
                    <a:pt x="20234" y="9485"/>
                    <a:pt x="20216" y="9487"/>
                    <a:pt x="20198" y="9487"/>
                  </a:cubicBezTo>
                  <a:cubicBezTo>
                    <a:pt x="20030" y="9487"/>
                    <a:pt x="19928" y="9314"/>
                    <a:pt x="19889" y="9161"/>
                  </a:cubicBezTo>
                  <a:cubicBezTo>
                    <a:pt x="19800" y="8944"/>
                    <a:pt x="19707" y="8730"/>
                    <a:pt x="19620" y="8537"/>
                  </a:cubicBezTo>
                  <a:cubicBezTo>
                    <a:pt x="19376" y="8014"/>
                    <a:pt x="19113" y="7502"/>
                    <a:pt x="18839" y="6995"/>
                  </a:cubicBezTo>
                  <a:cubicBezTo>
                    <a:pt x="18037" y="5561"/>
                    <a:pt x="17204" y="4131"/>
                    <a:pt x="16039" y="2963"/>
                  </a:cubicBezTo>
                  <a:cubicBezTo>
                    <a:pt x="15506" y="2431"/>
                    <a:pt x="14912" y="1965"/>
                    <a:pt x="14298" y="1530"/>
                  </a:cubicBezTo>
                  <a:cubicBezTo>
                    <a:pt x="13377" y="874"/>
                    <a:pt x="12374" y="297"/>
                    <a:pt x="11255" y="70"/>
                  </a:cubicBezTo>
                  <a:cubicBezTo>
                    <a:pt x="10944" y="10"/>
                    <a:pt x="10655" y="1"/>
                    <a:pt x="1035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g32bd8415fed_1_679"/>
            <p:cNvSpPr/>
            <p:nvPr/>
          </p:nvSpPr>
          <p:spPr>
            <a:xfrm>
              <a:off x="5668725" y="792550"/>
              <a:ext cx="761625" cy="694675"/>
            </a:xfrm>
            <a:custGeom>
              <a:rect b="b" l="l" r="r" t="t"/>
              <a:pathLst>
                <a:path extrusionOk="0" h="27787" w="30465">
                  <a:moveTo>
                    <a:pt x="6589" y="1141"/>
                  </a:moveTo>
                  <a:cubicBezTo>
                    <a:pt x="6627" y="1194"/>
                    <a:pt x="6664" y="1247"/>
                    <a:pt x="6699" y="1302"/>
                  </a:cubicBezTo>
                  <a:cubicBezTo>
                    <a:pt x="6701" y="1305"/>
                    <a:pt x="6704" y="1309"/>
                    <a:pt x="6706" y="1314"/>
                  </a:cubicBezTo>
                  <a:cubicBezTo>
                    <a:pt x="6587" y="1315"/>
                    <a:pt x="6467" y="1323"/>
                    <a:pt x="6348" y="1338"/>
                  </a:cubicBezTo>
                  <a:cubicBezTo>
                    <a:pt x="6329" y="1319"/>
                    <a:pt x="6308" y="1303"/>
                    <a:pt x="6286" y="1287"/>
                  </a:cubicBezTo>
                  <a:cubicBezTo>
                    <a:pt x="6302" y="1279"/>
                    <a:pt x="6317" y="1270"/>
                    <a:pt x="6333" y="1262"/>
                  </a:cubicBezTo>
                  <a:cubicBezTo>
                    <a:pt x="6418" y="1218"/>
                    <a:pt x="6503" y="1178"/>
                    <a:pt x="6589" y="1141"/>
                  </a:cubicBezTo>
                  <a:close/>
                  <a:moveTo>
                    <a:pt x="5420" y="430"/>
                  </a:moveTo>
                  <a:cubicBezTo>
                    <a:pt x="5740" y="430"/>
                    <a:pt x="6025" y="546"/>
                    <a:pt x="6297" y="802"/>
                  </a:cubicBezTo>
                  <a:cubicBezTo>
                    <a:pt x="6201" y="849"/>
                    <a:pt x="6109" y="900"/>
                    <a:pt x="6018" y="955"/>
                  </a:cubicBezTo>
                  <a:cubicBezTo>
                    <a:pt x="5917" y="1016"/>
                    <a:pt x="5819" y="1082"/>
                    <a:pt x="5723" y="1150"/>
                  </a:cubicBezTo>
                  <a:cubicBezTo>
                    <a:pt x="5481" y="1051"/>
                    <a:pt x="5228" y="1006"/>
                    <a:pt x="4974" y="1006"/>
                  </a:cubicBezTo>
                  <a:cubicBezTo>
                    <a:pt x="4440" y="1006"/>
                    <a:pt x="3903" y="1204"/>
                    <a:pt x="3468" y="1512"/>
                  </a:cubicBezTo>
                  <a:cubicBezTo>
                    <a:pt x="3814" y="985"/>
                    <a:pt x="4383" y="654"/>
                    <a:pt x="4988" y="492"/>
                  </a:cubicBezTo>
                  <a:cubicBezTo>
                    <a:pt x="5140" y="451"/>
                    <a:pt x="5283" y="430"/>
                    <a:pt x="5420" y="430"/>
                  </a:cubicBezTo>
                  <a:close/>
                  <a:moveTo>
                    <a:pt x="6758" y="1777"/>
                  </a:moveTo>
                  <a:cubicBezTo>
                    <a:pt x="6810" y="1777"/>
                    <a:pt x="6861" y="1778"/>
                    <a:pt x="6913" y="1780"/>
                  </a:cubicBezTo>
                  <a:cubicBezTo>
                    <a:pt x="6919" y="1780"/>
                    <a:pt x="6926" y="1782"/>
                    <a:pt x="6933" y="1782"/>
                  </a:cubicBezTo>
                  <a:cubicBezTo>
                    <a:pt x="7029" y="2020"/>
                    <a:pt x="7095" y="2269"/>
                    <a:pt x="7136" y="2523"/>
                  </a:cubicBezTo>
                  <a:cubicBezTo>
                    <a:pt x="7079" y="2410"/>
                    <a:pt x="7017" y="2300"/>
                    <a:pt x="6948" y="2194"/>
                  </a:cubicBezTo>
                  <a:cubicBezTo>
                    <a:pt x="6852" y="2049"/>
                    <a:pt x="6744" y="1907"/>
                    <a:pt x="6625" y="1779"/>
                  </a:cubicBezTo>
                  <a:cubicBezTo>
                    <a:pt x="6670" y="1778"/>
                    <a:pt x="6714" y="1777"/>
                    <a:pt x="6758" y="1777"/>
                  </a:cubicBezTo>
                  <a:close/>
                  <a:moveTo>
                    <a:pt x="4948" y="1476"/>
                  </a:moveTo>
                  <a:lnTo>
                    <a:pt x="4948" y="1476"/>
                  </a:lnTo>
                  <a:cubicBezTo>
                    <a:pt x="4104" y="1992"/>
                    <a:pt x="3460" y="2822"/>
                    <a:pt x="2915" y="3645"/>
                  </a:cubicBezTo>
                  <a:cubicBezTo>
                    <a:pt x="2892" y="3242"/>
                    <a:pt x="2930" y="2833"/>
                    <a:pt x="3041" y="2444"/>
                  </a:cubicBezTo>
                  <a:cubicBezTo>
                    <a:pt x="3549" y="1930"/>
                    <a:pt x="4206" y="1497"/>
                    <a:pt x="4948" y="1476"/>
                  </a:cubicBezTo>
                  <a:close/>
                  <a:moveTo>
                    <a:pt x="3643" y="3393"/>
                  </a:moveTo>
                  <a:lnTo>
                    <a:pt x="3643" y="3393"/>
                  </a:lnTo>
                  <a:cubicBezTo>
                    <a:pt x="3516" y="3666"/>
                    <a:pt x="3415" y="3952"/>
                    <a:pt x="3346" y="4245"/>
                  </a:cubicBezTo>
                  <a:cubicBezTo>
                    <a:pt x="3297" y="4450"/>
                    <a:pt x="3257" y="4657"/>
                    <a:pt x="3229" y="4867"/>
                  </a:cubicBezTo>
                  <a:cubicBezTo>
                    <a:pt x="3149" y="4689"/>
                    <a:pt x="3079" y="4505"/>
                    <a:pt x="3030" y="4316"/>
                  </a:cubicBezTo>
                  <a:cubicBezTo>
                    <a:pt x="3099" y="4201"/>
                    <a:pt x="3169" y="4087"/>
                    <a:pt x="3242" y="3974"/>
                  </a:cubicBezTo>
                  <a:cubicBezTo>
                    <a:pt x="3371" y="3777"/>
                    <a:pt x="3506" y="3584"/>
                    <a:pt x="3643" y="3393"/>
                  </a:cubicBezTo>
                  <a:close/>
                  <a:moveTo>
                    <a:pt x="7749" y="890"/>
                  </a:moveTo>
                  <a:cubicBezTo>
                    <a:pt x="9083" y="890"/>
                    <a:pt x="10315" y="1900"/>
                    <a:pt x="10866" y="3099"/>
                  </a:cubicBezTo>
                  <a:cubicBezTo>
                    <a:pt x="11184" y="3804"/>
                    <a:pt x="11250" y="4609"/>
                    <a:pt x="11101" y="5365"/>
                  </a:cubicBezTo>
                  <a:cubicBezTo>
                    <a:pt x="11019" y="5370"/>
                    <a:pt x="10937" y="5377"/>
                    <a:pt x="10857" y="5387"/>
                  </a:cubicBezTo>
                  <a:cubicBezTo>
                    <a:pt x="10304" y="3906"/>
                    <a:pt x="9518" y="2336"/>
                    <a:pt x="8035" y="1609"/>
                  </a:cubicBezTo>
                  <a:cubicBezTo>
                    <a:pt x="7774" y="1486"/>
                    <a:pt x="7494" y="1398"/>
                    <a:pt x="7208" y="1352"/>
                  </a:cubicBezTo>
                  <a:cubicBezTo>
                    <a:pt x="7185" y="1304"/>
                    <a:pt x="7161" y="1258"/>
                    <a:pt x="7135" y="1213"/>
                  </a:cubicBezTo>
                  <a:cubicBezTo>
                    <a:pt x="7094" y="1141"/>
                    <a:pt x="7052" y="1069"/>
                    <a:pt x="7004" y="999"/>
                  </a:cubicBezTo>
                  <a:cubicBezTo>
                    <a:pt x="7254" y="925"/>
                    <a:pt x="7503" y="890"/>
                    <a:pt x="7749" y="890"/>
                  </a:cubicBezTo>
                  <a:close/>
                  <a:moveTo>
                    <a:pt x="7411" y="1859"/>
                  </a:moveTo>
                  <a:lnTo>
                    <a:pt x="7411" y="1859"/>
                  </a:lnTo>
                  <a:cubicBezTo>
                    <a:pt x="9032" y="2319"/>
                    <a:pt x="9820" y="4014"/>
                    <a:pt x="10394" y="5462"/>
                  </a:cubicBezTo>
                  <a:cubicBezTo>
                    <a:pt x="10109" y="5521"/>
                    <a:pt x="9828" y="5604"/>
                    <a:pt x="9559" y="5716"/>
                  </a:cubicBezTo>
                  <a:cubicBezTo>
                    <a:pt x="9410" y="5778"/>
                    <a:pt x="9265" y="5846"/>
                    <a:pt x="9124" y="5920"/>
                  </a:cubicBezTo>
                  <a:cubicBezTo>
                    <a:pt x="8843" y="5622"/>
                    <a:pt x="8531" y="5350"/>
                    <a:pt x="8174" y="5145"/>
                  </a:cubicBezTo>
                  <a:cubicBezTo>
                    <a:pt x="7924" y="5001"/>
                    <a:pt x="7663" y="4882"/>
                    <a:pt x="7388" y="4800"/>
                  </a:cubicBezTo>
                  <a:cubicBezTo>
                    <a:pt x="7463" y="4493"/>
                    <a:pt x="7493" y="4173"/>
                    <a:pt x="7479" y="3856"/>
                  </a:cubicBezTo>
                  <a:cubicBezTo>
                    <a:pt x="7658" y="3203"/>
                    <a:pt x="7610" y="2504"/>
                    <a:pt x="7411" y="1859"/>
                  </a:cubicBezTo>
                  <a:close/>
                  <a:moveTo>
                    <a:pt x="6104" y="1854"/>
                  </a:moveTo>
                  <a:cubicBezTo>
                    <a:pt x="6109" y="1859"/>
                    <a:pt x="6114" y="1863"/>
                    <a:pt x="6120" y="1868"/>
                  </a:cubicBezTo>
                  <a:cubicBezTo>
                    <a:pt x="6128" y="1974"/>
                    <a:pt x="6217" y="2068"/>
                    <a:pt x="6324" y="2068"/>
                  </a:cubicBezTo>
                  <a:cubicBezTo>
                    <a:pt x="6329" y="2068"/>
                    <a:pt x="6335" y="2068"/>
                    <a:pt x="6340" y="2067"/>
                  </a:cubicBezTo>
                  <a:cubicBezTo>
                    <a:pt x="6793" y="2525"/>
                    <a:pt x="7033" y="3161"/>
                    <a:pt x="7068" y="3800"/>
                  </a:cubicBezTo>
                  <a:cubicBezTo>
                    <a:pt x="7010" y="4126"/>
                    <a:pt x="6795" y="4426"/>
                    <a:pt x="6577" y="4671"/>
                  </a:cubicBezTo>
                  <a:cubicBezTo>
                    <a:pt x="6564" y="4671"/>
                    <a:pt x="6551" y="4671"/>
                    <a:pt x="6539" y="4671"/>
                  </a:cubicBezTo>
                  <a:cubicBezTo>
                    <a:pt x="6042" y="4671"/>
                    <a:pt x="5208" y="4847"/>
                    <a:pt x="5326" y="5486"/>
                  </a:cubicBezTo>
                  <a:cubicBezTo>
                    <a:pt x="5333" y="5584"/>
                    <a:pt x="5416" y="5670"/>
                    <a:pt x="5512" y="5682"/>
                  </a:cubicBezTo>
                  <a:cubicBezTo>
                    <a:pt x="5575" y="5700"/>
                    <a:pt x="5638" y="5708"/>
                    <a:pt x="5699" y="5708"/>
                  </a:cubicBezTo>
                  <a:cubicBezTo>
                    <a:pt x="6095" y="5708"/>
                    <a:pt x="6434" y="5374"/>
                    <a:pt x="6718" y="5120"/>
                  </a:cubicBezTo>
                  <a:cubicBezTo>
                    <a:pt x="6746" y="5123"/>
                    <a:pt x="6774" y="5125"/>
                    <a:pt x="6801" y="5129"/>
                  </a:cubicBezTo>
                  <a:lnTo>
                    <a:pt x="6803" y="5129"/>
                  </a:lnTo>
                  <a:cubicBezTo>
                    <a:pt x="6482" y="5757"/>
                    <a:pt x="5771" y="6057"/>
                    <a:pt x="5097" y="6108"/>
                  </a:cubicBezTo>
                  <a:cubicBezTo>
                    <a:pt x="5045" y="6112"/>
                    <a:pt x="4993" y="6115"/>
                    <a:pt x="4941" y="6115"/>
                  </a:cubicBezTo>
                  <a:cubicBezTo>
                    <a:pt x="4603" y="6115"/>
                    <a:pt x="4265" y="6015"/>
                    <a:pt x="3983" y="5827"/>
                  </a:cubicBezTo>
                  <a:cubicBezTo>
                    <a:pt x="4025" y="4890"/>
                    <a:pt x="4239" y="3937"/>
                    <a:pt x="4632" y="3076"/>
                  </a:cubicBezTo>
                  <a:cubicBezTo>
                    <a:pt x="5033" y="2281"/>
                    <a:pt x="5221" y="2084"/>
                    <a:pt x="6104" y="1854"/>
                  </a:cubicBezTo>
                  <a:close/>
                  <a:moveTo>
                    <a:pt x="26218" y="2684"/>
                  </a:moveTo>
                  <a:cubicBezTo>
                    <a:pt x="27333" y="2684"/>
                    <a:pt x="28415" y="3521"/>
                    <a:pt x="28559" y="4662"/>
                  </a:cubicBezTo>
                  <a:cubicBezTo>
                    <a:pt x="28503" y="4751"/>
                    <a:pt x="28429" y="4833"/>
                    <a:pt x="28337" y="4882"/>
                  </a:cubicBezTo>
                  <a:cubicBezTo>
                    <a:pt x="28225" y="4927"/>
                    <a:pt x="28171" y="5067"/>
                    <a:pt x="28199" y="5180"/>
                  </a:cubicBezTo>
                  <a:cubicBezTo>
                    <a:pt x="28226" y="5298"/>
                    <a:pt x="28333" y="5363"/>
                    <a:pt x="28447" y="5363"/>
                  </a:cubicBezTo>
                  <a:cubicBezTo>
                    <a:pt x="28472" y="5363"/>
                    <a:pt x="28498" y="5359"/>
                    <a:pt x="28524" y="5353"/>
                  </a:cubicBezTo>
                  <a:cubicBezTo>
                    <a:pt x="28531" y="5356"/>
                    <a:pt x="28536" y="5358"/>
                    <a:pt x="28543" y="5362"/>
                  </a:cubicBezTo>
                  <a:cubicBezTo>
                    <a:pt x="28557" y="5371"/>
                    <a:pt x="28571" y="5379"/>
                    <a:pt x="28586" y="5388"/>
                  </a:cubicBezTo>
                  <a:cubicBezTo>
                    <a:pt x="28533" y="5885"/>
                    <a:pt x="28392" y="6372"/>
                    <a:pt x="28188" y="6826"/>
                  </a:cubicBezTo>
                  <a:cubicBezTo>
                    <a:pt x="28183" y="6827"/>
                    <a:pt x="28177" y="6827"/>
                    <a:pt x="28172" y="6827"/>
                  </a:cubicBezTo>
                  <a:cubicBezTo>
                    <a:pt x="28174" y="6388"/>
                    <a:pt x="28133" y="5951"/>
                    <a:pt x="28080" y="5515"/>
                  </a:cubicBezTo>
                  <a:cubicBezTo>
                    <a:pt x="28034" y="5100"/>
                    <a:pt x="27996" y="4678"/>
                    <a:pt x="27839" y="4287"/>
                  </a:cubicBezTo>
                  <a:cubicBezTo>
                    <a:pt x="27576" y="3476"/>
                    <a:pt x="26952" y="3061"/>
                    <a:pt x="26157" y="2844"/>
                  </a:cubicBezTo>
                  <a:cubicBezTo>
                    <a:pt x="25998" y="2803"/>
                    <a:pt x="25837" y="2773"/>
                    <a:pt x="25673" y="2753"/>
                  </a:cubicBezTo>
                  <a:cubicBezTo>
                    <a:pt x="25853" y="2706"/>
                    <a:pt x="26036" y="2684"/>
                    <a:pt x="26218" y="2684"/>
                  </a:cubicBezTo>
                  <a:close/>
                  <a:moveTo>
                    <a:pt x="28950" y="5774"/>
                  </a:moveTo>
                  <a:cubicBezTo>
                    <a:pt x="29190" y="6147"/>
                    <a:pt x="29297" y="6591"/>
                    <a:pt x="29344" y="7027"/>
                  </a:cubicBezTo>
                  <a:cubicBezTo>
                    <a:pt x="29140" y="6917"/>
                    <a:pt x="28912" y="6850"/>
                    <a:pt x="28678" y="6833"/>
                  </a:cubicBezTo>
                  <a:cubicBezTo>
                    <a:pt x="28667" y="6833"/>
                    <a:pt x="28654" y="6831"/>
                    <a:pt x="28642" y="6830"/>
                  </a:cubicBezTo>
                  <a:cubicBezTo>
                    <a:pt x="28644" y="6825"/>
                    <a:pt x="28647" y="6820"/>
                    <a:pt x="28648" y="6813"/>
                  </a:cubicBezTo>
                  <a:cubicBezTo>
                    <a:pt x="28781" y="6481"/>
                    <a:pt x="28888" y="6131"/>
                    <a:pt x="28950" y="5774"/>
                  </a:cubicBezTo>
                  <a:close/>
                  <a:moveTo>
                    <a:pt x="10530" y="5834"/>
                  </a:moveTo>
                  <a:cubicBezTo>
                    <a:pt x="10564" y="5932"/>
                    <a:pt x="10597" y="6030"/>
                    <a:pt x="10628" y="6128"/>
                  </a:cubicBezTo>
                  <a:cubicBezTo>
                    <a:pt x="10651" y="6199"/>
                    <a:pt x="10681" y="6298"/>
                    <a:pt x="10710" y="6397"/>
                  </a:cubicBezTo>
                  <a:cubicBezTo>
                    <a:pt x="10536" y="6716"/>
                    <a:pt x="10336" y="6992"/>
                    <a:pt x="10087" y="7263"/>
                  </a:cubicBezTo>
                  <a:cubicBezTo>
                    <a:pt x="10028" y="7160"/>
                    <a:pt x="9967" y="7059"/>
                    <a:pt x="9904" y="6958"/>
                  </a:cubicBezTo>
                  <a:cubicBezTo>
                    <a:pt x="9747" y="6705"/>
                    <a:pt x="9578" y="6459"/>
                    <a:pt x="9392" y="6226"/>
                  </a:cubicBezTo>
                  <a:cubicBezTo>
                    <a:pt x="9755" y="6046"/>
                    <a:pt x="10119" y="5908"/>
                    <a:pt x="10530" y="5834"/>
                  </a:cubicBezTo>
                  <a:close/>
                  <a:moveTo>
                    <a:pt x="23702" y="3274"/>
                  </a:moveTo>
                  <a:cubicBezTo>
                    <a:pt x="22742" y="4191"/>
                    <a:pt x="22119" y="5505"/>
                    <a:pt x="22171" y="6844"/>
                  </a:cubicBezTo>
                  <a:cubicBezTo>
                    <a:pt x="22094" y="6835"/>
                    <a:pt x="22016" y="6830"/>
                    <a:pt x="21939" y="6830"/>
                  </a:cubicBezTo>
                  <a:cubicBezTo>
                    <a:pt x="21410" y="6830"/>
                    <a:pt x="20897" y="7044"/>
                    <a:pt x="20460" y="7337"/>
                  </a:cubicBezTo>
                  <a:cubicBezTo>
                    <a:pt x="20796" y="5765"/>
                    <a:pt x="22087" y="3739"/>
                    <a:pt x="23702" y="3274"/>
                  </a:cubicBezTo>
                  <a:close/>
                  <a:moveTo>
                    <a:pt x="24704" y="3139"/>
                  </a:moveTo>
                  <a:cubicBezTo>
                    <a:pt x="25921" y="3142"/>
                    <a:pt x="27107" y="3324"/>
                    <a:pt x="27502" y="4651"/>
                  </a:cubicBezTo>
                  <a:cubicBezTo>
                    <a:pt x="27674" y="5372"/>
                    <a:pt x="27735" y="6126"/>
                    <a:pt x="27756" y="6867"/>
                  </a:cubicBezTo>
                  <a:cubicBezTo>
                    <a:pt x="26815" y="7009"/>
                    <a:pt x="25984" y="7518"/>
                    <a:pt x="25224" y="8062"/>
                  </a:cubicBezTo>
                  <a:cubicBezTo>
                    <a:pt x="24767" y="7695"/>
                    <a:pt x="24233" y="7432"/>
                    <a:pt x="23694" y="7211"/>
                  </a:cubicBezTo>
                  <a:cubicBezTo>
                    <a:pt x="23327" y="7070"/>
                    <a:pt x="22951" y="6964"/>
                    <a:pt x="22564" y="6897"/>
                  </a:cubicBezTo>
                  <a:cubicBezTo>
                    <a:pt x="22463" y="5369"/>
                    <a:pt x="23408" y="3899"/>
                    <a:pt x="24704" y="3139"/>
                  </a:cubicBezTo>
                  <a:close/>
                  <a:moveTo>
                    <a:pt x="9023" y="6443"/>
                  </a:moveTo>
                  <a:cubicBezTo>
                    <a:pt x="9315" y="6791"/>
                    <a:pt x="9552" y="7182"/>
                    <a:pt x="9773" y="7577"/>
                  </a:cubicBezTo>
                  <a:cubicBezTo>
                    <a:pt x="9015" y="8262"/>
                    <a:pt x="8051" y="8737"/>
                    <a:pt x="7027" y="8830"/>
                  </a:cubicBezTo>
                  <a:cubicBezTo>
                    <a:pt x="7514" y="7908"/>
                    <a:pt x="8137" y="7019"/>
                    <a:pt x="9023" y="6443"/>
                  </a:cubicBezTo>
                  <a:close/>
                  <a:moveTo>
                    <a:pt x="7254" y="5217"/>
                  </a:moveTo>
                  <a:cubicBezTo>
                    <a:pt x="7825" y="5377"/>
                    <a:pt x="8337" y="5713"/>
                    <a:pt x="8746" y="6138"/>
                  </a:cubicBezTo>
                  <a:cubicBezTo>
                    <a:pt x="7735" y="6769"/>
                    <a:pt x="6972" y="7751"/>
                    <a:pt x="6513" y="8845"/>
                  </a:cubicBezTo>
                  <a:cubicBezTo>
                    <a:pt x="5558" y="8832"/>
                    <a:pt x="4630" y="8340"/>
                    <a:pt x="4111" y="7535"/>
                  </a:cubicBezTo>
                  <a:cubicBezTo>
                    <a:pt x="4030" y="7131"/>
                    <a:pt x="3985" y="6721"/>
                    <a:pt x="3979" y="6310"/>
                  </a:cubicBezTo>
                  <a:lnTo>
                    <a:pt x="3979" y="6310"/>
                  </a:lnTo>
                  <a:cubicBezTo>
                    <a:pt x="4308" y="6492"/>
                    <a:pt x="4686" y="6578"/>
                    <a:pt x="5068" y="6578"/>
                  </a:cubicBezTo>
                  <a:cubicBezTo>
                    <a:pt x="5983" y="6578"/>
                    <a:pt x="6919" y="6083"/>
                    <a:pt x="7254" y="5217"/>
                  </a:cubicBezTo>
                  <a:close/>
                  <a:moveTo>
                    <a:pt x="29735" y="8436"/>
                  </a:moveTo>
                  <a:lnTo>
                    <a:pt x="29735" y="8436"/>
                  </a:lnTo>
                  <a:cubicBezTo>
                    <a:pt x="29778" y="8708"/>
                    <a:pt x="29711" y="8982"/>
                    <a:pt x="29603" y="9232"/>
                  </a:cubicBezTo>
                  <a:cubicBezTo>
                    <a:pt x="29657" y="8969"/>
                    <a:pt x="29702" y="8703"/>
                    <a:pt x="29735" y="8436"/>
                  </a:cubicBezTo>
                  <a:close/>
                  <a:moveTo>
                    <a:pt x="22643" y="7385"/>
                  </a:moveTo>
                  <a:lnTo>
                    <a:pt x="22643" y="7385"/>
                  </a:lnTo>
                  <a:cubicBezTo>
                    <a:pt x="23429" y="7533"/>
                    <a:pt x="24207" y="7878"/>
                    <a:pt x="24874" y="8325"/>
                  </a:cubicBezTo>
                  <a:cubicBezTo>
                    <a:pt x="24617" y="8524"/>
                    <a:pt x="24366" y="8730"/>
                    <a:pt x="24121" y="8943"/>
                  </a:cubicBezTo>
                  <a:lnTo>
                    <a:pt x="24121" y="8944"/>
                  </a:lnTo>
                  <a:cubicBezTo>
                    <a:pt x="24002" y="9047"/>
                    <a:pt x="23885" y="9152"/>
                    <a:pt x="23769" y="9258"/>
                  </a:cubicBezTo>
                  <a:cubicBezTo>
                    <a:pt x="23223" y="8761"/>
                    <a:pt x="22802" y="8112"/>
                    <a:pt x="22643" y="7385"/>
                  </a:cubicBezTo>
                  <a:close/>
                  <a:moveTo>
                    <a:pt x="27746" y="7313"/>
                  </a:moveTo>
                  <a:cubicBezTo>
                    <a:pt x="27727" y="7454"/>
                    <a:pt x="27757" y="7616"/>
                    <a:pt x="27693" y="7743"/>
                  </a:cubicBezTo>
                  <a:cubicBezTo>
                    <a:pt x="27316" y="8326"/>
                    <a:pt x="26821" y="8883"/>
                    <a:pt x="26271" y="9321"/>
                  </a:cubicBezTo>
                  <a:cubicBezTo>
                    <a:pt x="26072" y="8975"/>
                    <a:pt x="25833" y="8650"/>
                    <a:pt x="25554" y="8367"/>
                  </a:cubicBezTo>
                  <a:cubicBezTo>
                    <a:pt x="26217" y="7898"/>
                    <a:pt x="26947" y="7487"/>
                    <a:pt x="27746" y="7313"/>
                  </a:cubicBezTo>
                  <a:close/>
                  <a:moveTo>
                    <a:pt x="10861" y="6962"/>
                  </a:moveTo>
                  <a:cubicBezTo>
                    <a:pt x="10920" y="7205"/>
                    <a:pt x="10972" y="7449"/>
                    <a:pt x="11018" y="7695"/>
                  </a:cubicBezTo>
                  <a:cubicBezTo>
                    <a:pt x="11109" y="8200"/>
                    <a:pt x="11169" y="8708"/>
                    <a:pt x="11201" y="9219"/>
                  </a:cubicBezTo>
                  <a:cubicBezTo>
                    <a:pt x="11209" y="9378"/>
                    <a:pt x="11216" y="9536"/>
                    <a:pt x="11220" y="9695"/>
                  </a:cubicBezTo>
                  <a:cubicBezTo>
                    <a:pt x="11019" y="9176"/>
                    <a:pt x="10799" y="8665"/>
                    <a:pt x="10559" y="8163"/>
                  </a:cubicBezTo>
                  <a:cubicBezTo>
                    <a:pt x="10480" y="7996"/>
                    <a:pt x="10397" y="7831"/>
                    <a:pt x="10311" y="7668"/>
                  </a:cubicBezTo>
                  <a:cubicBezTo>
                    <a:pt x="10515" y="7449"/>
                    <a:pt x="10701" y="7213"/>
                    <a:pt x="10861" y="6962"/>
                  </a:cubicBezTo>
                  <a:close/>
                  <a:moveTo>
                    <a:pt x="25219" y="8615"/>
                  </a:moveTo>
                  <a:cubicBezTo>
                    <a:pt x="25505" y="8896"/>
                    <a:pt x="25753" y="9216"/>
                    <a:pt x="25951" y="9564"/>
                  </a:cubicBezTo>
                  <a:cubicBezTo>
                    <a:pt x="25637" y="9787"/>
                    <a:pt x="25293" y="9961"/>
                    <a:pt x="24932" y="10089"/>
                  </a:cubicBezTo>
                  <a:cubicBezTo>
                    <a:pt x="24728" y="9968"/>
                    <a:pt x="24530" y="9836"/>
                    <a:pt x="24336" y="9698"/>
                  </a:cubicBezTo>
                  <a:cubicBezTo>
                    <a:pt x="24261" y="9645"/>
                    <a:pt x="24187" y="9591"/>
                    <a:pt x="24114" y="9536"/>
                  </a:cubicBezTo>
                  <a:cubicBezTo>
                    <a:pt x="24470" y="9214"/>
                    <a:pt x="24837" y="8905"/>
                    <a:pt x="25219" y="8615"/>
                  </a:cubicBezTo>
                  <a:close/>
                  <a:moveTo>
                    <a:pt x="25014" y="1627"/>
                  </a:moveTo>
                  <a:cubicBezTo>
                    <a:pt x="26456" y="1627"/>
                    <a:pt x="27950" y="2264"/>
                    <a:pt x="28604" y="3587"/>
                  </a:cubicBezTo>
                  <a:cubicBezTo>
                    <a:pt x="28075" y="2727"/>
                    <a:pt x="27083" y="2248"/>
                    <a:pt x="26092" y="2248"/>
                  </a:cubicBezTo>
                  <a:cubicBezTo>
                    <a:pt x="25739" y="2248"/>
                    <a:pt x="25385" y="2309"/>
                    <a:pt x="25053" y="2435"/>
                  </a:cubicBezTo>
                  <a:lnTo>
                    <a:pt x="25053" y="2434"/>
                  </a:lnTo>
                  <a:cubicBezTo>
                    <a:pt x="24851" y="2507"/>
                    <a:pt x="24655" y="2600"/>
                    <a:pt x="24470" y="2706"/>
                  </a:cubicBezTo>
                  <a:cubicBezTo>
                    <a:pt x="24184" y="2717"/>
                    <a:pt x="23898" y="2765"/>
                    <a:pt x="23623" y="2843"/>
                  </a:cubicBezTo>
                  <a:cubicBezTo>
                    <a:pt x="21702" y="3364"/>
                    <a:pt x="20215" y="5864"/>
                    <a:pt x="19984" y="7748"/>
                  </a:cubicBezTo>
                  <a:cubicBezTo>
                    <a:pt x="19298" y="8460"/>
                    <a:pt x="18842" y="9400"/>
                    <a:pt x="18742" y="10387"/>
                  </a:cubicBezTo>
                  <a:cubicBezTo>
                    <a:pt x="18656" y="10382"/>
                    <a:pt x="18569" y="10378"/>
                    <a:pt x="18482" y="10378"/>
                  </a:cubicBezTo>
                  <a:cubicBezTo>
                    <a:pt x="18426" y="10378"/>
                    <a:pt x="18372" y="10379"/>
                    <a:pt x="18317" y="10382"/>
                  </a:cubicBezTo>
                  <a:cubicBezTo>
                    <a:pt x="18643" y="10240"/>
                    <a:pt x="18723" y="9966"/>
                    <a:pt x="18655" y="9638"/>
                  </a:cubicBezTo>
                  <a:cubicBezTo>
                    <a:pt x="18629" y="9363"/>
                    <a:pt x="18600" y="9088"/>
                    <a:pt x="18627" y="8812"/>
                  </a:cubicBezTo>
                  <a:cubicBezTo>
                    <a:pt x="18771" y="7339"/>
                    <a:pt x="19308" y="5909"/>
                    <a:pt x="20105" y="4667"/>
                  </a:cubicBezTo>
                  <a:cubicBezTo>
                    <a:pt x="21006" y="3268"/>
                    <a:pt x="22364" y="2095"/>
                    <a:pt x="24024" y="1731"/>
                  </a:cubicBezTo>
                  <a:cubicBezTo>
                    <a:pt x="24343" y="1662"/>
                    <a:pt x="24677" y="1627"/>
                    <a:pt x="25014" y="1627"/>
                  </a:cubicBezTo>
                  <a:close/>
                  <a:moveTo>
                    <a:pt x="23802" y="9827"/>
                  </a:moveTo>
                  <a:cubicBezTo>
                    <a:pt x="23852" y="9864"/>
                    <a:pt x="23902" y="9900"/>
                    <a:pt x="23952" y="9937"/>
                  </a:cubicBezTo>
                  <a:cubicBezTo>
                    <a:pt x="24101" y="10042"/>
                    <a:pt x="24248" y="10148"/>
                    <a:pt x="24402" y="10248"/>
                  </a:cubicBezTo>
                  <a:cubicBezTo>
                    <a:pt x="24012" y="10339"/>
                    <a:pt x="23613" y="10385"/>
                    <a:pt x="23215" y="10411"/>
                  </a:cubicBezTo>
                  <a:cubicBezTo>
                    <a:pt x="23407" y="10212"/>
                    <a:pt x="23603" y="10017"/>
                    <a:pt x="23802" y="9827"/>
                  </a:cubicBezTo>
                  <a:close/>
                  <a:moveTo>
                    <a:pt x="21994" y="7314"/>
                  </a:moveTo>
                  <a:cubicBezTo>
                    <a:pt x="22069" y="7314"/>
                    <a:pt x="22145" y="7318"/>
                    <a:pt x="22221" y="7327"/>
                  </a:cubicBezTo>
                  <a:cubicBezTo>
                    <a:pt x="22355" y="8186"/>
                    <a:pt x="22817" y="8971"/>
                    <a:pt x="23459" y="9549"/>
                  </a:cubicBezTo>
                  <a:cubicBezTo>
                    <a:pt x="23167" y="9828"/>
                    <a:pt x="22884" y="10118"/>
                    <a:pt x="22609" y="10414"/>
                  </a:cubicBezTo>
                  <a:cubicBezTo>
                    <a:pt x="21256" y="10314"/>
                    <a:pt x="20322" y="9350"/>
                    <a:pt x="20377" y="7973"/>
                  </a:cubicBezTo>
                  <a:cubicBezTo>
                    <a:pt x="20818" y="7579"/>
                    <a:pt x="21399" y="7314"/>
                    <a:pt x="21994" y="7314"/>
                  </a:cubicBezTo>
                  <a:close/>
                  <a:moveTo>
                    <a:pt x="27547" y="8658"/>
                  </a:moveTo>
                  <a:lnTo>
                    <a:pt x="27547" y="8658"/>
                  </a:lnTo>
                  <a:cubicBezTo>
                    <a:pt x="27385" y="9306"/>
                    <a:pt x="27115" y="9926"/>
                    <a:pt x="26759" y="10490"/>
                  </a:cubicBezTo>
                  <a:cubicBezTo>
                    <a:pt x="26683" y="10218"/>
                    <a:pt x="26587" y="9952"/>
                    <a:pt x="26467" y="9696"/>
                  </a:cubicBezTo>
                  <a:cubicBezTo>
                    <a:pt x="26758" y="9477"/>
                    <a:pt x="27029" y="9230"/>
                    <a:pt x="27277" y="8965"/>
                  </a:cubicBezTo>
                  <a:cubicBezTo>
                    <a:pt x="27370" y="8866"/>
                    <a:pt x="27461" y="8763"/>
                    <a:pt x="27547" y="8658"/>
                  </a:cubicBezTo>
                  <a:close/>
                  <a:moveTo>
                    <a:pt x="26133" y="9930"/>
                  </a:moveTo>
                  <a:cubicBezTo>
                    <a:pt x="26192" y="10069"/>
                    <a:pt x="26245" y="10211"/>
                    <a:pt x="26293" y="10354"/>
                  </a:cubicBezTo>
                  <a:cubicBezTo>
                    <a:pt x="26327" y="10464"/>
                    <a:pt x="26358" y="10573"/>
                    <a:pt x="26386" y="10684"/>
                  </a:cubicBezTo>
                  <a:cubicBezTo>
                    <a:pt x="26365" y="10680"/>
                    <a:pt x="26343" y="10676"/>
                    <a:pt x="26321" y="10671"/>
                  </a:cubicBezTo>
                  <a:cubicBezTo>
                    <a:pt x="26171" y="10639"/>
                    <a:pt x="26026" y="10598"/>
                    <a:pt x="25881" y="10548"/>
                  </a:cubicBezTo>
                  <a:cubicBezTo>
                    <a:pt x="25880" y="10548"/>
                    <a:pt x="25878" y="10547"/>
                    <a:pt x="25877" y="10547"/>
                  </a:cubicBezTo>
                  <a:cubicBezTo>
                    <a:pt x="25710" y="10484"/>
                    <a:pt x="25546" y="10411"/>
                    <a:pt x="25385" y="10332"/>
                  </a:cubicBezTo>
                  <a:cubicBezTo>
                    <a:pt x="25644" y="10219"/>
                    <a:pt x="25894" y="10083"/>
                    <a:pt x="26133" y="9930"/>
                  </a:cubicBezTo>
                  <a:close/>
                  <a:moveTo>
                    <a:pt x="4404" y="8545"/>
                  </a:moveTo>
                  <a:lnTo>
                    <a:pt x="4404" y="8545"/>
                  </a:lnTo>
                  <a:cubicBezTo>
                    <a:pt x="4497" y="8625"/>
                    <a:pt x="4596" y="8699"/>
                    <a:pt x="4700" y="8767"/>
                  </a:cubicBezTo>
                  <a:cubicBezTo>
                    <a:pt x="5187" y="9084"/>
                    <a:pt x="5758" y="9243"/>
                    <a:pt x="6337" y="9283"/>
                  </a:cubicBezTo>
                  <a:cubicBezTo>
                    <a:pt x="6314" y="9347"/>
                    <a:pt x="6291" y="9411"/>
                    <a:pt x="6268" y="9475"/>
                  </a:cubicBezTo>
                  <a:cubicBezTo>
                    <a:pt x="6123" y="9892"/>
                    <a:pt x="5995" y="10316"/>
                    <a:pt x="5897" y="10746"/>
                  </a:cubicBezTo>
                  <a:cubicBezTo>
                    <a:pt x="5225" y="10157"/>
                    <a:pt x="4716" y="9380"/>
                    <a:pt x="4404" y="8545"/>
                  </a:cubicBezTo>
                  <a:close/>
                  <a:moveTo>
                    <a:pt x="28495" y="7249"/>
                  </a:moveTo>
                  <a:cubicBezTo>
                    <a:pt x="28815" y="7249"/>
                    <a:pt x="29138" y="7346"/>
                    <a:pt x="29371" y="7573"/>
                  </a:cubicBezTo>
                  <a:cubicBezTo>
                    <a:pt x="29365" y="8411"/>
                    <a:pt x="29211" y="9242"/>
                    <a:pt x="29007" y="10053"/>
                  </a:cubicBezTo>
                  <a:cubicBezTo>
                    <a:pt x="28495" y="10517"/>
                    <a:pt x="27802" y="10749"/>
                    <a:pt x="27117" y="10749"/>
                  </a:cubicBezTo>
                  <a:cubicBezTo>
                    <a:pt x="27114" y="10749"/>
                    <a:pt x="27110" y="10749"/>
                    <a:pt x="27107" y="10749"/>
                  </a:cubicBezTo>
                  <a:cubicBezTo>
                    <a:pt x="27591" y="9994"/>
                    <a:pt x="27904" y="9140"/>
                    <a:pt x="28058" y="8258"/>
                  </a:cubicBezTo>
                  <a:cubicBezTo>
                    <a:pt x="28082" y="8128"/>
                    <a:pt x="28102" y="7997"/>
                    <a:pt x="28117" y="7865"/>
                  </a:cubicBezTo>
                  <a:cubicBezTo>
                    <a:pt x="28239" y="7666"/>
                    <a:pt x="28353" y="7460"/>
                    <a:pt x="28456" y="7250"/>
                  </a:cubicBezTo>
                  <a:cubicBezTo>
                    <a:pt x="28469" y="7250"/>
                    <a:pt x="28482" y="7249"/>
                    <a:pt x="28495" y="7249"/>
                  </a:cubicBezTo>
                  <a:close/>
                  <a:moveTo>
                    <a:pt x="19972" y="8408"/>
                  </a:moveTo>
                  <a:cubicBezTo>
                    <a:pt x="20028" y="9714"/>
                    <a:pt x="20963" y="10669"/>
                    <a:pt x="22254" y="10808"/>
                  </a:cubicBezTo>
                  <a:cubicBezTo>
                    <a:pt x="22242" y="10824"/>
                    <a:pt x="22228" y="10839"/>
                    <a:pt x="22214" y="10854"/>
                  </a:cubicBezTo>
                  <a:cubicBezTo>
                    <a:pt x="21975" y="11130"/>
                    <a:pt x="21741" y="11409"/>
                    <a:pt x="21514" y="11692"/>
                  </a:cubicBezTo>
                  <a:cubicBezTo>
                    <a:pt x="21509" y="11688"/>
                    <a:pt x="21505" y="11683"/>
                    <a:pt x="21499" y="11678"/>
                  </a:cubicBezTo>
                  <a:cubicBezTo>
                    <a:pt x="20926" y="11086"/>
                    <a:pt x="20177" y="10651"/>
                    <a:pt x="19368" y="10477"/>
                  </a:cubicBezTo>
                  <a:cubicBezTo>
                    <a:pt x="19301" y="10464"/>
                    <a:pt x="19234" y="10451"/>
                    <a:pt x="19167" y="10439"/>
                  </a:cubicBezTo>
                  <a:cubicBezTo>
                    <a:pt x="19242" y="9703"/>
                    <a:pt x="19506" y="8994"/>
                    <a:pt x="19972" y="8408"/>
                  </a:cubicBezTo>
                  <a:close/>
                  <a:moveTo>
                    <a:pt x="11388" y="5778"/>
                  </a:moveTo>
                  <a:cubicBezTo>
                    <a:pt x="13259" y="5864"/>
                    <a:pt x="14520" y="7524"/>
                    <a:pt x="14360" y="9344"/>
                  </a:cubicBezTo>
                  <a:cubicBezTo>
                    <a:pt x="14228" y="10814"/>
                    <a:pt x="13456" y="11750"/>
                    <a:pt x="11989" y="12024"/>
                  </a:cubicBezTo>
                  <a:cubicBezTo>
                    <a:pt x="11870" y="11584"/>
                    <a:pt x="11736" y="11147"/>
                    <a:pt x="11590" y="10714"/>
                  </a:cubicBezTo>
                  <a:cubicBezTo>
                    <a:pt x="11541" y="10612"/>
                    <a:pt x="11579" y="10500"/>
                    <a:pt x="11579" y="10391"/>
                  </a:cubicBezTo>
                  <a:cubicBezTo>
                    <a:pt x="11617" y="9845"/>
                    <a:pt x="11609" y="9291"/>
                    <a:pt x="11569" y="8738"/>
                  </a:cubicBezTo>
                  <a:cubicBezTo>
                    <a:pt x="11512" y="7941"/>
                    <a:pt x="11381" y="7150"/>
                    <a:pt x="11171" y="6380"/>
                  </a:cubicBezTo>
                  <a:cubicBezTo>
                    <a:pt x="11257" y="6185"/>
                    <a:pt x="11330" y="5984"/>
                    <a:pt x="11388" y="5778"/>
                  </a:cubicBezTo>
                  <a:close/>
                  <a:moveTo>
                    <a:pt x="11417" y="11696"/>
                  </a:moveTo>
                  <a:cubicBezTo>
                    <a:pt x="11458" y="11835"/>
                    <a:pt x="11498" y="11975"/>
                    <a:pt x="11536" y="12114"/>
                  </a:cubicBezTo>
                  <a:cubicBezTo>
                    <a:pt x="11459" y="12128"/>
                    <a:pt x="11382" y="12141"/>
                    <a:pt x="11306" y="12152"/>
                  </a:cubicBezTo>
                  <a:cubicBezTo>
                    <a:pt x="11347" y="12010"/>
                    <a:pt x="11382" y="11866"/>
                    <a:pt x="11412" y="11722"/>
                  </a:cubicBezTo>
                  <a:cubicBezTo>
                    <a:pt x="11413" y="11714"/>
                    <a:pt x="11416" y="11705"/>
                    <a:pt x="11417" y="11696"/>
                  </a:cubicBezTo>
                  <a:close/>
                  <a:moveTo>
                    <a:pt x="9989" y="7983"/>
                  </a:moveTo>
                  <a:cubicBezTo>
                    <a:pt x="10452" y="8912"/>
                    <a:pt x="10827" y="9878"/>
                    <a:pt x="11164" y="10885"/>
                  </a:cubicBezTo>
                  <a:cubicBezTo>
                    <a:pt x="11117" y="11334"/>
                    <a:pt x="11032" y="11778"/>
                    <a:pt x="10882" y="12204"/>
                  </a:cubicBezTo>
                  <a:cubicBezTo>
                    <a:pt x="10872" y="12205"/>
                    <a:pt x="10861" y="12206"/>
                    <a:pt x="10850" y="12208"/>
                  </a:cubicBezTo>
                  <a:cubicBezTo>
                    <a:pt x="10621" y="12228"/>
                    <a:pt x="10391" y="12238"/>
                    <a:pt x="10161" y="12238"/>
                  </a:cubicBezTo>
                  <a:cubicBezTo>
                    <a:pt x="8770" y="12238"/>
                    <a:pt x="7360" y="11866"/>
                    <a:pt x="6239" y="11021"/>
                  </a:cubicBezTo>
                  <a:cubicBezTo>
                    <a:pt x="6367" y="10426"/>
                    <a:pt x="6563" y="9849"/>
                    <a:pt x="6807" y="9291"/>
                  </a:cubicBezTo>
                  <a:cubicBezTo>
                    <a:pt x="7982" y="9258"/>
                    <a:pt x="9117" y="8768"/>
                    <a:pt x="9989" y="7983"/>
                  </a:cubicBezTo>
                  <a:close/>
                  <a:moveTo>
                    <a:pt x="12273" y="12457"/>
                  </a:moveTo>
                  <a:lnTo>
                    <a:pt x="12273" y="12457"/>
                  </a:lnTo>
                  <a:cubicBezTo>
                    <a:pt x="12227" y="12505"/>
                    <a:pt x="12181" y="12553"/>
                    <a:pt x="12135" y="12603"/>
                  </a:cubicBezTo>
                  <a:cubicBezTo>
                    <a:pt x="12127" y="12567"/>
                    <a:pt x="12118" y="12531"/>
                    <a:pt x="12108" y="12496"/>
                  </a:cubicBezTo>
                  <a:cubicBezTo>
                    <a:pt x="12164" y="12483"/>
                    <a:pt x="12219" y="12470"/>
                    <a:pt x="12273" y="12457"/>
                  </a:cubicBezTo>
                  <a:close/>
                  <a:moveTo>
                    <a:pt x="2504" y="3083"/>
                  </a:moveTo>
                  <a:lnTo>
                    <a:pt x="2504" y="3083"/>
                  </a:lnTo>
                  <a:cubicBezTo>
                    <a:pt x="2467" y="3454"/>
                    <a:pt x="2495" y="3829"/>
                    <a:pt x="2576" y="4192"/>
                  </a:cubicBezTo>
                  <a:cubicBezTo>
                    <a:pt x="1554" y="5916"/>
                    <a:pt x="917" y="7960"/>
                    <a:pt x="1216" y="9972"/>
                  </a:cubicBezTo>
                  <a:cubicBezTo>
                    <a:pt x="1388" y="10978"/>
                    <a:pt x="1765" y="11934"/>
                    <a:pt x="2239" y="12833"/>
                  </a:cubicBezTo>
                  <a:cubicBezTo>
                    <a:pt x="297" y="10019"/>
                    <a:pt x="536" y="5827"/>
                    <a:pt x="2504" y="3083"/>
                  </a:cubicBezTo>
                  <a:close/>
                  <a:moveTo>
                    <a:pt x="19162" y="10891"/>
                  </a:moveTo>
                  <a:cubicBezTo>
                    <a:pt x="19954" y="11036"/>
                    <a:pt x="20698" y="11444"/>
                    <a:pt x="21241" y="12038"/>
                  </a:cubicBezTo>
                  <a:cubicBezTo>
                    <a:pt x="20994" y="12357"/>
                    <a:pt x="20755" y="12681"/>
                    <a:pt x="20522" y="13011"/>
                  </a:cubicBezTo>
                  <a:cubicBezTo>
                    <a:pt x="19716" y="12632"/>
                    <a:pt x="19204" y="11774"/>
                    <a:pt x="19162" y="10891"/>
                  </a:cubicBezTo>
                  <a:close/>
                  <a:moveTo>
                    <a:pt x="11662" y="12590"/>
                  </a:moveTo>
                  <a:cubicBezTo>
                    <a:pt x="11699" y="12734"/>
                    <a:pt x="11735" y="12878"/>
                    <a:pt x="11770" y="13022"/>
                  </a:cubicBezTo>
                  <a:cubicBezTo>
                    <a:pt x="11748" y="13050"/>
                    <a:pt x="11725" y="13079"/>
                    <a:pt x="11703" y="13107"/>
                  </a:cubicBezTo>
                  <a:cubicBezTo>
                    <a:pt x="11501" y="13076"/>
                    <a:pt x="11299" y="13059"/>
                    <a:pt x="11095" y="13059"/>
                  </a:cubicBezTo>
                  <a:cubicBezTo>
                    <a:pt x="11054" y="13059"/>
                    <a:pt x="11012" y="13061"/>
                    <a:pt x="10970" y="13062"/>
                  </a:cubicBezTo>
                  <a:cubicBezTo>
                    <a:pt x="10985" y="13029"/>
                    <a:pt x="11000" y="12997"/>
                    <a:pt x="11015" y="12964"/>
                  </a:cubicBezTo>
                  <a:cubicBezTo>
                    <a:pt x="11056" y="12870"/>
                    <a:pt x="11095" y="12775"/>
                    <a:pt x="11132" y="12679"/>
                  </a:cubicBezTo>
                  <a:cubicBezTo>
                    <a:pt x="11177" y="12673"/>
                    <a:pt x="11223" y="12666"/>
                    <a:pt x="11268" y="12659"/>
                  </a:cubicBezTo>
                  <a:cubicBezTo>
                    <a:pt x="11401" y="12639"/>
                    <a:pt x="11532" y="12616"/>
                    <a:pt x="11662" y="12590"/>
                  </a:cubicBezTo>
                  <a:close/>
                  <a:moveTo>
                    <a:pt x="24861" y="10527"/>
                  </a:moveTo>
                  <a:cubicBezTo>
                    <a:pt x="25320" y="10782"/>
                    <a:pt x="25810" y="10996"/>
                    <a:pt x="26328" y="11093"/>
                  </a:cubicBezTo>
                  <a:cubicBezTo>
                    <a:pt x="25401" y="12281"/>
                    <a:pt x="24004" y="13097"/>
                    <a:pt x="22502" y="13280"/>
                  </a:cubicBezTo>
                  <a:cubicBezTo>
                    <a:pt x="22421" y="13064"/>
                    <a:pt x="22327" y="12854"/>
                    <a:pt x="22215" y="12655"/>
                  </a:cubicBezTo>
                  <a:cubicBezTo>
                    <a:pt x="22092" y="12436"/>
                    <a:pt x="21953" y="12224"/>
                    <a:pt x="21799" y="12024"/>
                  </a:cubicBezTo>
                  <a:cubicBezTo>
                    <a:pt x="21933" y="11856"/>
                    <a:pt x="22069" y="11690"/>
                    <a:pt x="22207" y="11525"/>
                  </a:cubicBezTo>
                  <a:cubicBezTo>
                    <a:pt x="22390" y="11308"/>
                    <a:pt x="22596" y="11074"/>
                    <a:pt x="22806" y="10844"/>
                  </a:cubicBezTo>
                  <a:cubicBezTo>
                    <a:pt x="23499" y="10813"/>
                    <a:pt x="24198" y="10734"/>
                    <a:pt x="24861" y="10527"/>
                  </a:cubicBezTo>
                  <a:close/>
                  <a:moveTo>
                    <a:pt x="21521" y="12379"/>
                  </a:moveTo>
                  <a:cubicBezTo>
                    <a:pt x="21734" y="12669"/>
                    <a:pt x="21915" y="12983"/>
                    <a:pt x="22055" y="13316"/>
                  </a:cubicBezTo>
                  <a:cubicBezTo>
                    <a:pt x="22012" y="13318"/>
                    <a:pt x="21968" y="13318"/>
                    <a:pt x="21925" y="13318"/>
                  </a:cubicBezTo>
                  <a:cubicBezTo>
                    <a:pt x="21852" y="13318"/>
                    <a:pt x="21780" y="13317"/>
                    <a:pt x="21708" y="13313"/>
                  </a:cubicBezTo>
                  <a:cubicBezTo>
                    <a:pt x="21549" y="13300"/>
                    <a:pt x="21392" y="13277"/>
                    <a:pt x="21237" y="13246"/>
                  </a:cubicBezTo>
                  <a:lnTo>
                    <a:pt x="21235" y="13246"/>
                  </a:lnTo>
                  <a:cubicBezTo>
                    <a:pt x="21136" y="13224"/>
                    <a:pt x="21037" y="13199"/>
                    <a:pt x="20940" y="13170"/>
                  </a:cubicBezTo>
                  <a:cubicBezTo>
                    <a:pt x="21031" y="13041"/>
                    <a:pt x="21124" y="12912"/>
                    <a:pt x="21216" y="12784"/>
                  </a:cubicBezTo>
                  <a:cubicBezTo>
                    <a:pt x="21316" y="12648"/>
                    <a:pt x="21417" y="12513"/>
                    <a:pt x="21521" y="12379"/>
                  </a:cubicBezTo>
                  <a:close/>
                  <a:moveTo>
                    <a:pt x="17646" y="10473"/>
                  </a:moveTo>
                  <a:lnTo>
                    <a:pt x="17646" y="10473"/>
                  </a:lnTo>
                  <a:cubicBezTo>
                    <a:pt x="15844" y="10868"/>
                    <a:pt x="14445" y="12437"/>
                    <a:pt x="13968" y="14181"/>
                  </a:cubicBezTo>
                  <a:cubicBezTo>
                    <a:pt x="13705" y="13968"/>
                    <a:pt x="13428" y="13769"/>
                    <a:pt x="13133" y="13607"/>
                  </a:cubicBezTo>
                  <a:cubicBezTo>
                    <a:pt x="12938" y="13500"/>
                    <a:pt x="12739" y="13401"/>
                    <a:pt x="12531" y="13322"/>
                  </a:cubicBezTo>
                  <a:cubicBezTo>
                    <a:pt x="12446" y="13291"/>
                    <a:pt x="12362" y="13262"/>
                    <a:pt x="12276" y="13237"/>
                  </a:cubicBezTo>
                  <a:cubicBezTo>
                    <a:pt x="12266" y="13194"/>
                    <a:pt x="12258" y="13153"/>
                    <a:pt x="12249" y="13110"/>
                  </a:cubicBezTo>
                  <a:cubicBezTo>
                    <a:pt x="13773" y="11368"/>
                    <a:pt x="15352" y="10640"/>
                    <a:pt x="17646" y="10473"/>
                  </a:cubicBezTo>
                  <a:close/>
                  <a:moveTo>
                    <a:pt x="18461" y="10826"/>
                  </a:moveTo>
                  <a:cubicBezTo>
                    <a:pt x="18549" y="10826"/>
                    <a:pt x="18637" y="10829"/>
                    <a:pt x="18726" y="10836"/>
                  </a:cubicBezTo>
                  <a:cubicBezTo>
                    <a:pt x="18764" y="11598"/>
                    <a:pt x="19088" y="12352"/>
                    <a:pt x="19662" y="12862"/>
                  </a:cubicBezTo>
                  <a:cubicBezTo>
                    <a:pt x="19155" y="12637"/>
                    <a:pt x="18620" y="12534"/>
                    <a:pt x="18085" y="12534"/>
                  </a:cubicBezTo>
                  <a:cubicBezTo>
                    <a:pt x="16676" y="12534"/>
                    <a:pt x="15269" y="13253"/>
                    <a:pt x="14386" y="14364"/>
                  </a:cubicBezTo>
                  <a:cubicBezTo>
                    <a:pt x="14865" y="12521"/>
                    <a:pt x="16486" y="10826"/>
                    <a:pt x="18461" y="10826"/>
                  </a:cubicBezTo>
                  <a:close/>
                  <a:moveTo>
                    <a:pt x="28805" y="10755"/>
                  </a:moveTo>
                  <a:lnTo>
                    <a:pt x="28805" y="10755"/>
                  </a:lnTo>
                  <a:cubicBezTo>
                    <a:pt x="28340" y="12224"/>
                    <a:pt x="27534" y="13601"/>
                    <a:pt x="26372" y="14633"/>
                  </a:cubicBezTo>
                  <a:cubicBezTo>
                    <a:pt x="26379" y="14617"/>
                    <a:pt x="26387" y="14602"/>
                    <a:pt x="26394" y="14586"/>
                  </a:cubicBezTo>
                  <a:cubicBezTo>
                    <a:pt x="26754" y="13796"/>
                    <a:pt x="26971" y="12937"/>
                    <a:pt x="26970" y="12067"/>
                  </a:cubicBezTo>
                  <a:cubicBezTo>
                    <a:pt x="26970" y="11765"/>
                    <a:pt x="26950" y="11463"/>
                    <a:pt x="26905" y="11164"/>
                  </a:cubicBezTo>
                  <a:lnTo>
                    <a:pt x="26905" y="11164"/>
                  </a:lnTo>
                  <a:cubicBezTo>
                    <a:pt x="26986" y="11169"/>
                    <a:pt x="27068" y="11172"/>
                    <a:pt x="27149" y="11172"/>
                  </a:cubicBezTo>
                  <a:cubicBezTo>
                    <a:pt x="27725" y="11172"/>
                    <a:pt x="28306" y="11050"/>
                    <a:pt x="28805" y="10755"/>
                  </a:cubicBezTo>
                  <a:close/>
                  <a:moveTo>
                    <a:pt x="10095" y="13648"/>
                  </a:moveTo>
                  <a:cubicBezTo>
                    <a:pt x="9585" y="14278"/>
                    <a:pt x="8892" y="14758"/>
                    <a:pt x="8120" y="15003"/>
                  </a:cubicBezTo>
                  <a:cubicBezTo>
                    <a:pt x="8620" y="14377"/>
                    <a:pt x="9314" y="13856"/>
                    <a:pt x="10095" y="13648"/>
                  </a:cubicBezTo>
                  <a:close/>
                  <a:moveTo>
                    <a:pt x="2757" y="4792"/>
                  </a:moveTo>
                  <a:cubicBezTo>
                    <a:pt x="2827" y="4977"/>
                    <a:pt x="2913" y="5155"/>
                    <a:pt x="3015" y="5324"/>
                  </a:cubicBezTo>
                  <a:cubicBezTo>
                    <a:pt x="3068" y="5410"/>
                    <a:pt x="3123" y="5494"/>
                    <a:pt x="3183" y="5577"/>
                  </a:cubicBezTo>
                  <a:cubicBezTo>
                    <a:pt x="3184" y="6339"/>
                    <a:pt x="3335" y="7122"/>
                    <a:pt x="3740" y="7778"/>
                  </a:cubicBezTo>
                  <a:cubicBezTo>
                    <a:pt x="4068" y="9090"/>
                    <a:pt x="4760" y="10330"/>
                    <a:pt x="5801" y="11207"/>
                  </a:cubicBezTo>
                  <a:cubicBezTo>
                    <a:pt x="5568" y="12499"/>
                    <a:pt x="5400" y="13804"/>
                    <a:pt x="5364" y="15117"/>
                  </a:cubicBezTo>
                  <a:cubicBezTo>
                    <a:pt x="3476" y="14741"/>
                    <a:pt x="3075" y="13555"/>
                    <a:pt x="2324" y="11993"/>
                  </a:cubicBezTo>
                  <a:cubicBezTo>
                    <a:pt x="1182" y="9582"/>
                    <a:pt x="1425" y="7087"/>
                    <a:pt x="2757" y="4792"/>
                  </a:cubicBezTo>
                  <a:close/>
                  <a:moveTo>
                    <a:pt x="6147" y="11480"/>
                  </a:moveTo>
                  <a:cubicBezTo>
                    <a:pt x="7289" y="12332"/>
                    <a:pt x="8712" y="12744"/>
                    <a:pt x="10130" y="12744"/>
                  </a:cubicBezTo>
                  <a:cubicBezTo>
                    <a:pt x="10312" y="12744"/>
                    <a:pt x="10493" y="12737"/>
                    <a:pt x="10674" y="12724"/>
                  </a:cubicBezTo>
                  <a:lnTo>
                    <a:pt x="10674" y="12724"/>
                  </a:lnTo>
                  <a:cubicBezTo>
                    <a:pt x="10664" y="12745"/>
                    <a:pt x="10655" y="12765"/>
                    <a:pt x="10645" y="12786"/>
                  </a:cubicBezTo>
                  <a:cubicBezTo>
                    <a:pt x="10589" y="12898"/>
                    <a:pt x="10530" y="13006"/>
                    <a:pt x="10467" y="13112"/>
                  </a:cubicBezTo>
                  <a:cubicBezTo>
                    <a:pt x="9695" y="13216"/>
                    <a:pt x="9007" y="13601"/>
                    <a:pt x="8428" y="14111"/>
                  </a:cubicBezTo>
                  <a:cubicBezTo>
                    <a:pt x="8087" y="14395"/>
                    <a:pt x="7784" y="14737"/>
                    <a:pt x="7591" y="15142"/>
                  </a:cubicBezTo>
                  <a:cubicBezTo>
                    <a:pt x="7407" y="15178"/>
                    <a:pt x="7221" y="15203"/>
                    <a:pt x="7033" y="15220"/>
                  </a:cubicBezTo>
                  <a:cubicBezTo>
                    <a:pt x="6872" y="15231"/>
                    <a:pt x="6709" y="15238"/>
                    <a:pt x="6547" y="15238"/>
                  </a:cubicBezTo>
                  <a:cubicBezTo>
                    <a:pt x="6283" y="15238"/>
                    <a:pt x="6019" y="15221"/>
                    <a:pt x="5757" y="15186"/>
                  </a:cubicBezTo>
                  <a:cubicBezTo>
                    <a:pt x="5770" y="13949"/>
                    <a:pt x="5925" y="12708"/>
                    <a:pt x="6147" y="11480"/>
                  </a:cubicBezTo>
                  <a:close/>
                  <a:moveTo>
                    <a:pt x="24257" y="15582"/>
                  </a:moveTo>
                  <a:cubicBezTo>
                    <a:pt x="24388" y="15582"/>
                    <a:pt x="24537" y="15655"/>
                    <a:pt x="24633" y="15721"/>
                  </a:cubicBezTo>
                  <a:cubicBezTo>
                    <a:pt x="24608" y="15728"/>
                    <a:pt x="24584" y="15735"/>
                    <a:pt x="24559" y="15741"/>
                  </a:cubicBezTo>
                  <a:cubicBezTo>
                    <a:pt x="24511" y="15750"/>
                    <a:pt x="24464" y="15758"/>
                    <a:pt x="24417" y="15764"/>
                  </a:cubicBezTo>
                  <a:cubicBezTo>
                    <a:pt x="24388" y="15765"/>
                    <a:pt x="24359" y="15766"/>
                    <a:pt x="24331" y="15766"/>
                  </a:cubicBezTo>
                  <a:cubicBezTo>
                    <a:pt x="24280" y="15766"/>
                    <a:pt x="24229" y="15763"/>
                    <a:pt x="24178" y="15753"/>
                  </a:cubicBezTo>
                  <a:cubicBezTo>
                    <a:pt x="24178" y="15753"/>
                    <a:pt x="24178" y="15753"/>
                    <a:pt x="24178" y="15753"/>
                  </a:cubicBezTo>
                  <a:cubicBezTo>
                    <a:pt x="24171" y="15753"/>
                    <a:pt x="24108" y="15736"/>
                    <a:pt x="24089" y="15724"/>
                  </a:cubicBezTo>
                  <a:cubicBezTo>
                    <a:pt x="24077" y="15712"/>
                    <a:pt x="24065" y="15694"/>
                    <a:pt x="24056" y="15677"/>
                  </a:cubicBezTo>
                  <a:cubicBezTo>
                    <a:pt x="24107" y="15608"/>
                    <a:pt x="24179" y="15582"/>
                    <a:pt x="24257" y="15582"/>
                  </a:cubicBezTo>
                  <a:close/>
                  <a:moveTo>
                    <a:pt x="5757" y="15614"/>
                  </a:moveTo>
                  <a:lnTo>
                    <a:pt x="5757" y="15614"/>
                  </a:lnTo>
                  <a:cubicBezTo>
                    <a:pt x="6047" y="15658"/>
                    <a:pt x="6339" y="15681"/>
                    <a:pt x="6633" y="15681"/>
                  </a:cubicBezTo>
                  <a:cubicBezTo>
                    <a:pt x="6765" y="15681"/>
                    <a:pt x="6898" y="15676"/>
                    <a:pt x="7031" y="15667"/>
                  </a:cubicBezTo>
                  <a:cubicBezTo>
                    <a:pt x="7151" y="15658"/>
                    <a:pt x="7271" y="15646"/>
                    <a:pt x="7388" y="15631"/>
                  </a:cubicBezTo>
                  <a:lnTo>
                    <a:pt x="7388" y="15631"/>
                  </a:lnTo>
                  <a:cubicBezTo>
                    <a:pt x="7325" y="15817"/>
                    <a:pt x="7273" y="16008"/>
                    <a:pt x="7234" y="16199"/>
                  </a:cubicBezTo>
                  <a:cubicBezTo>
                    <a:pt x="7177" y="16190"/>
                    <a:pt x="7122" y="16181"/>
                    <a:pt x="7068" y="16169"/>
                  </a:cubicBezTo>
                  <a:cubicBezTo>
                    <a:pt x="6886" y="16130"/>
                    <a:pt x="6709" y="16074"/>
                    <a:pt x="6534" y="16011"/>
                  </a:cubicBezTo>
                  <a:cubicBezTo>
                    <a:pt x="6300" y="15926"/>
                    <a:pt x="6068" y="15833"/>
                    <a:pt x="5842" y="15726"/>
                  </a:cubicBezTo>
                  <a:cubicBezTo>
                    <a:pt x="5815" y="15713"/>
                    <a:pt x="5786" y="15699"/>
                    <a:pt x="5758" y="15685"/>
                  </a:cubicBezTo>
                  <a:cubicBezTo>
                    <a:pt x="5757" y="15662"/>
                    <a:pt x="5757" y="15638"/>
                    <a:pt x="5757" y="15614"/>
                  </a:cubicBezTo>
                  <a:close/>
                  <a:moveTo>
                    <a:pt x="20705" y="13514"/>
                  </a:moveTo>
                  <a:lnTo>
                    <a:pt x="20705" y="13514"/>
                  </a:lnTo>
                  <a:cubicBezTo>
                    <a:pt x="21069" y="13654"/>
                    <a:pt x="21451" y="13745"/>
                    <a:pt x="21843" y="13759"/>
                  </a:cubicBezTo>
                  <a:cubicBezTo>
                    <a:pt x="21905" y="13762"/>
                    <a:pt x="21967" y="13763"/>
                    <a:pt x="22030" y="13763"/>
                  </a:cubicBezTo>
                  <a:cubicBezTo>
                    <a:pt x="22092" y="13763"/>
                    <a:pt x="22155" y="13762"/>
                    <a:pt x="22217" y="13759"/>
                  </a:cubicBezTo>
                  <a:lnTo>
                    <a:pt x="22217" y="13759"/>
                  </a:lnTo>
                  <a:cubicBezTo>
                    <a:pt x="22561" y="14856"/>
                    <a:pt x="22506" y="16044"/>
                    <a:pt x="22166" y="17143"/>
                  </a:cubicBezTo>
                  <a:cubicBezTo>
                    <a:pt x="22238" y="16127"/>
                    <a:pt x="21970" y="15082"/>
                    <a:pt x="21371" y="14252"/>
                  </a:cubicBezTo>
                  <a:cubicBezTo>
                    <a:pt x="21179" y="13980"/>
                    <a:pt x="20956" y="13731"/>
                    <a:pt x="20705" y="13514"/>
                  </a:cubicBezTo>
                  <a:close/>
                  <a:moveTo>
                    <a:pt x="26530" y="11529"/>
                  </a:moveTo>
                  <a:lnTo>
                    <a:pt x="26530" y="11529"/>
                  </a:lnTo>
                  <a:cubicBezTo>
                    <a:pt x="26624" y="12529"/>
                    <a:pt x="26427" y="13548"/>
                    <a:pt x="26001" y="14455"/>
                  </a:cubicBezTo>
                  <a:cubicBezTo>
                    <a:pt x="25856" y="14749"/>
                    <a:pt x="25692" y="15032"/>
                    <a:pt x="25507" y="15300"/>
                  </a:cubicBezTo>
                  <a:cubicBezTo>
                    <a:pt x="25383" y="15381"/>
                    <a:pt x="25256" y="15460"/>
                    <a:pt x="25123" y="15528"/>
                  </a:cubicBezTo>
                  <a:cubicBezTo>
                    <a:pt x="24931" y="15300"/>
                    <a:pt x="24596" y="15144"/>
                    <a:pt x="24286" y="15144"/>
                  </a:cubicBezTo>
                  <a:cubicBezTo>
                    <a:pt x="24028" y="15144"/>
                    <a:pt x="23787" y="15253"/>
                    <a:pt x="23663" y="15520"/>
                  </a:cubicBezTo>
                  <a:cubicBezTo>
                    <a:pt x="23590" y="15685"/>
                    <a:pt x="23634" y="15878"/>
                    <a:pt x="23746" y="16014"/>
                  </a:cubicBezTo>
                  <a:cubicBezTo>
                    <a:pt x="23883" y="16164"/>
                    <a:pt x="24069" y="16216"/>
                    <a:pt x="24264" y="16216"/>
                  </a:cubicBezTo>
                  <a:cubicBezTo>
                    <a:pt x="24482" y="16216"/>
                    <a:pt x="24712" y="16151"/>
                    <a:pt x="24900" y="16083"/>
                  </a:cubicBezTo>
                  <a:lnTo>
                    <a:pt x="24900" y="16083"/>
                  </a:lnTo>
                  <a:cubicBezTo>
                    <a:pt x="24133" y="16935"/>
                    <a:pt x="23220" y="17649"/>
                    <a:pt x="22200" y="18202"/>
                  </a:cubicBezTo>
                  <a:cubicBezTo>
                    <a:pt x="22801" y="16851"/>
                    <a:pt x="23049" y="15296"/>
                    <a:pt x="22682" y="13847"/>
                  </a:cubicBezTo>
                  <a:cubicBezTo>
                    <a:pt x="22670" y="13806"/>
                    <a:pt x="22659" y="13765"/>
                    <a:pt x="22647" y="13723"/>
                  </a:cubicBezTo>
                  <a:cubicBezTo>
                    <a:pt x="24160" y="13524"/>
                    <a:pt x="25542" y="12673"/>
                    <a:pt x="26530" y="11529"/>
                  </a:cubicBezTo>
                  <a:close/>
                  <a:moveTo>
                    <a:pt x="11836" y="13616"/>
                  </a:moveTo>
                  <a:cubicBezTo>
                    <a:pt x="11859" y="13622"/>
                    <a:pt x="11882" y="13628"/>
                    <a:pt x="11906" y="13632"/>
                  </a:cubicBezTo>
                  <a:cubicBezTo>
                    <a:pt x="12137" y="14949"/>
                    <a:pt x="12656" y="17607"/>
                    <a:pt x="11136" y="18302"/>
                  </a:cubicBezTo>
                  <a:cubicBezTo>
                    <a:pt x="11112" y="18308"/>
                    <a:pt x="11089" y="18311"/>
                    <a:pt x="11066" y="18311"/>
                  </a:cubicBezTo>
                  <a:cubicBezTo>
                    <a:pt x="11063" y="18311"/>
                    <a:pt x="11059" y="18311"/>
                    <a:pt x="11056" y="18311"/>
                  </a:cubicBezTo>
                  <a:cubicBezTo>
                    <a:pt x="10642" y="18295"/>
                    <a:pt x="10498" y="17821"/>
                    <a:pt x="10428" y="17481"/>
                  </a:cubicBezTo>
                  <a:cubicBezTo>
                    <a:pt x="10247" y="16114"/>
                    <a:pt x="11059" y="14692"/>
                    <a:pt x="11836" y="13616"/>
                  </a:cubicBezTo>
                  <a:close/>
                  <a:moveTo>
                    <a:pt x="8162" y="16623"/>
                  </a:moveTo>
                  <a:lnTo>
                    <a:pt x="8162" y="16623"/>
                  </a:lnTo>
                  <a:cubicBezTo>
                    <a:pt x="7855" y="17284"/>
                    <a:pt x="7678" y="18003"/>
                    <a:pt x="7565" y="18721"/>
                  </a:cubicBezTo>
                  <a:cubicBezTo>
                    <a:pt x="7506" y="18048"/>
                    <a:pt x="7490" y="17361"/>
                    <a:pt x="7576" y="16679"/>
                  </a:cubicBezTo>
                  <a:cubicBezTo>
                    <a:pt x="7603" y="16680"/>
                    <a:pt x="7629" y="16680"/>
                    <a:pt x="7656" y="16680"/>
                  </a:cubicBezTo>
                  <a:cubicBezTo>
                    <a:pt x="7723" y="16680"/>
                    <a:pt x="7790" y="16677"/>
                    <a:pt x="7856" y="16670"/>
                  </a:cubicBezTo>
                  <a:cubicBezTo>
                    <a:pt x="7960" y="16658"/>
                    <a:pt x="8060" y="16643"/>
                    <a:pt x="8162" y="16623"/>
                  </a:cubicBezTo>
                  <a:close/>
                  <a:moveTo>
                    <a:pt x="14362" y="15185"/>
                  </a:moveTo>
                  <a:cubicBezTo>
                    <a:pt x="15337" y="16147"/>
                    <a:pt x="16226" y="17354"/>
                    <a:pt x="16312" y="18778"/>
                  </a:cubicBezTo>
                  <a:cubicBezTo>
                    <a:pt x="15439" y="18376"/>
                    <a:pt x="14705" y="17626"/>
                    <a:pt x="14420" y="16697"/>
                  </a:cubicBezTo>
                  <a:cubicBezTo>
                    <a:pt x="14320" y="16386"/>
                    <a:pt x="14254" y="16063"/>
                    <a:pt x="14235" y="15736"/>
                  </a:cubicBezTo>
                  <a:cubicBezTo>
                    <a:pt x="14216" y="15528"/>
                    <a:pt x="14226" y="15352"/>
                    <a:pt x="14362" y="15185"/>
                  </a:cubicBezTo>
                  <a:close/>
                  <a:moveTo>
                    <a:pt x="18169" y="12951"/>
                  </a:moveTo>
                  <a:cubicBezTo>
                    <a:pt x="18847" y="12951"/>
                    <a:pt x="19520" y="13146"/>
                    <a:pt x="20121" y="13594"/>
                  </a:cubicBezTo>
                  <a:cubicBezTo>
                    <a:pt x="18973" y="15316"/>
                    <a:pt x="17936" y="17136"/>
                    <a:pt x="17252" y="19096"/>
                  </a:cubicBezTo>
                  <a:cubicBezTo>
                    <a:pt x="17070" y="19052"/>
                    <a:pt x="16890" y="19000"/>
                    <a:pt x="16713" y="18940"/>
                  </a:cubicBezTo>
                  <a:cubicBezTo>
                    <a:pt x="16685" y="17321"/>
                    <a:pt x="15775" y="15882"/>
                    <a:pt x="14641" y="14786"/>
                  </a:cubicBezTo>
                  <a:cubicBezTo>
                    <a:pt x="15479" y="13710"/>
                    <a:pt x="16832" y="12951"/>
                    <a:pt x="18169" y="12951"/>
                  </a:cubicBezTo>
                  <a:close/>
                  <a:moveTo>
                    <a:pt x="20461" y="13875"/>
                  </a:moveTo>
                  <a:cubicBezTo>
                    <a:pt x="21719" y="15062"/>
                    <a:pt x="21989" y="16919"/>
                    <a:pt x="21525" y="18533"/>
                  </a:cubicBezTo>
                  <a:cubicBezTo>
                    <a:pt x="20734" y="18885"/>
                    <a:pt x="19887" y="19120"/>
                    <a:pt x="19023" y="19201"/>
                  </a:cubicBezTo>
                  <a:lnTo>
                    <a:pt x="19018" y="19201"/>
                  </a:lnTo>
                  <a:cubicBezTo>
                    <a:pt x="18835" y="19215"/>
                    <a:pt x="18651" y="19222"/>
                    <a:pt x="18467" y="19222"/>
                  </a:cubicBezTo>
                  <a:cubicBezTo>
                    <a:pt x="18331" y="19222"/>
                    <a:pt x="18195" y="19218"/>
                    <a:pt x="18059" y="19210"/>
                  </a:cubicBezTo>
                  <a:cubicBezTo>
                    <a:pt x="17934" y="19202"/>
                    <a:pt x="17808" y="19189"/>
                    <a:pt x="17685" y="19173"/>
                  </a:cubicBezTo>
                  <a:cubicBezTo>
                    <a:pt x="18373" y="17292"/>
                    <a:pt x="19368" y="15549"/>
                    <a:pt x="20461" y="13875"/>
                  </a:cubicBezTo>
                  <a:close/>
                  <a:moveTo>
                    <a:pt x="13885" y="16204"/>
                  </a:moveTo>
                  <a:lnTo>
                    <a:pt x="13885" y="16204"/>
                  </a:lnTo>
                  <a:cubicBezTo>
                    <a:pt x="14118" y="17550"/>
                    <a:pt x="15044" y="18765"/>
                    <a:pt x="16325" y="19269"/>
                  </a:cubicBezTo>
                  <a:cubicBezTo>
                    <a:pt x="16315" y="19892"/>
                    <a:pt x="16174" y="20509"/>
                    <a:pt x="15958" y="21092"/>
                  </a:cubicBezTo>
                  <a:cubicBezTo>
                    <a:pt x="14014" y="20369"/>
                    <a:pt x="13237" y="18092"/>
                    <a:pt x="13885" y="16204"/>
                  </a:cubicBezTo>
                  <a:close/>
                  <a:moveTo>
                    <a:pt x="16711" y="19412"/>
                  </a:moveTo>
                  <a:cubicBezTo>
                    <a:pt x="16842" y="19454"/>
                    <a:pt x="16976" y="19491"/>
                    <a:pt x="17110" y="19524"/>
                  </a:cubicBezTo>
                  <a:cubicBezTo>
                    <a:pt x="17017" y="19821"/>
                    <a:pt x="16931" y="20122"/>
                    <a:pt x="16860" y="20425"/>
                  </a:cubicBezTo>
                  <a:lnTo>
                    <a:pt x="16860" y="20426"/>
                  </a:lnTo>
                  <a:cubicBezTo>
                    <a:pt x="16794" y="20705"/>
                    <a:pt x="16745" y="20990"/>
                    <a:pt x="16716" y="21276"/>
                  </a:cubicBezTo>
                  <a:cubicBezTo>
                    <a:pt x="16635" y="21265"/>
                    <a:pt x="16554" y="21253"/>
                    <a:pt x="16474" y="21237"/>
                  </a:cubicBezTo>
                  <a:cubicBezTo>
                    <a:pt x="16434" y="21228"/>
                    <a:pt x="16395" y="21219"/>
                    <a:pt x="16357" y="21210"/>
                  </a:cubicBezTo>
                  <a:cubicBezTo>
                    <a:pt x="16485" y="20849"/>
                    <a:pt x="16582" y="20476"/>
                    <a:pt x="16641" y="20098"/>
                  </a:cubicBezTo>
                  <a:cubicBezTo>
                    <a:pt x="16677" y="19872"/>
                    <a:pt x="16701" y="19641"/>
                    <a:pt x="16711" y="19412"/>
                  </a:cubicBezTo>
                  <a:close/>
                  <a:moveTo>
                    <a:pt x="21124" y="19180"/>
                  </a:moveTo>
                  <a:lnTo>
                    <a:pt x="21124" y="19180"/>
                  </a:lnTo>
                  <a:cubicBezTo>
                    <a:pt x="20173" y="20400"/>
                    <a:pt x="18691" y="21272"/>
                    <a:pt x="17124" y="21301"/>
                  </a:cubicBezTo>
                  <a:cubicBezTo>
                    <a:pt x="17141" y="21155"/>
                    <a:pt x="17163" y="21009"/>
                    <a:pt x="17191" y="20865"/>
                  </a:cubicBezTo>
                  <a:cubicBezTo>
                    <a:pt x="17276" y="20439"/>
                    <a:pt x="17400" y="20019"/>
                    <a:pt x="17535" y="19605"/>
                  </a:cubicBezTo>
                  <a:cubicBezTo>
                    <a:pt x="17835" y="19647"/>
                    <a:pt x="18136" y="19666"/>
                    <a:pt x="18438" y="19666"/>
                  </a:cubicBezTo>
                  <a:cubicBezTo>
                    <a:pt x="19351" y="19666"/>
                    <a:pt x="20263" y="19486"/>
                    <a:pt x="21124" y="19180"/>
                  </a:cubicBezTo>
                  <a:close/>
                  <a:moveTo>
                    <a:pt x="5774" y="16172"/>
                  </a:moveTo>
                  <a:cubicBezTo>
                    <a:pt x="5826" y="16196"/>
                    <a:pt x="5878" y="16218"/>
                    <a:pt x="5931" y="16241"/>
                  </a:cubicBezTo>
                  <a:cubicBezTo>
                    <a:pt x="6325" y="16407"/>
                    <a:pt x="6733" y="16561"/>
                    <a:pt x="7157" y="16633"/>
                  </a:cubicBezTo>
                  <a:cubicBezTo>
                    <a:pt x="6994" y="17848"/>
                    <a:pt x="7037" y="19116"/>
                    <a:pt x="7366" y="20298"/>
                  </a:cubicBezTo>
                  <a:cubicBezTo>
                    <a:pt x="7533" y="20709"/>
                    <a:pt x="7499" y="21154"/>
                    <a:pt x="7585" y="21582"/>
                  </a:cubicBezTo>
                  <a:cubicBezTo>
                    <a:pt x="7623" y="21802"/>
                    <a:pt x="7667" y="22023"/>
                    <a:pt x="7721" y="22241"/>
                  </a:cubicBezTo>
                  <a:cubicBezTo>
                    <a:pt x="6465" y="20472"/>
                    <a:pt x="5885" y="18320"/>
                    <a:pt x="5774" y="16172"/>
                  </a:cubicBezTo>
                  <a:close/>
                  <a:moveTo>
                    <a:pt x="20970" y="20026"/>
                  </a:moveTo>
                  <a:lnTo>
                    <a:pt x="20970" y="20026"/>
                  </a:lnTo>
                  <a:cubicBezTo>
                    <a:pt x="20637" y="20676"/>
                    <a:pt x="20267" y="21305"/>
                    <a:pt x="19851" y="21906"/>
                  </a:cubicBezTo>
                  <a:cubicBezTo>
                    <a:pt x="19662" y="21850"/>
                    <a:pt x="19473" y="21825"/>
                    <a:pt x="19283" y="21825"/>
                  </a:cubicBezTo>
                  <a:cubicBezTo>
                    <a:pt x="18548" y="21825"/>
                    <a:pt x="17819" y="22197"/>
                    <a:pt x="17185" y="22538"/>
                  </a:cubicBezTo>
                  <a:cubicBezTo>
                    <a:pt x="17103" y="22280"/>
                    <a:pt x="17074" y="22010"/>
                    <a:pt x="17088" y="21740"/>
                  </a:cubicBezTo>
                  <a:lnTo>
                    <a:pt x="17088" y="21740"/>
                  </a:lnTo>
                  <a:cubicBezTo>
                    <a:pt x="17114" y="21741"/>
                    <a:pt x="17139" y="21741"/>
                    <a:pt x="17165" y="21741"/>
                  </a:cubicBezTo>
                  <a:cubicBezTo>
                    <a:pt x="18599" y="21741"/>
                    <a:pt x="19984" y="21045"/>
                    <a:pt x="20970" y="20026"/>
                  </a:cubicBezTo>
                  <a:close/>
                  <a:moveTo>
                    <a:pt x="19933" y="22501"/>
                  </a:moveTo>
                  <a:cubicBezTo>
                    <a:pt x="19962" y="22532"/>
                    <a:pt x="19986" y="22568"/>
                    <a:pt x="20006" y="22605"/>
                  </a:cubicBezTo>
                  <a:lnTo>
                    <a:pt x="20006" y="22605"/>
                  </a:lnTo>
                  <a:cubicBezTo>
                    <a:pt x="20005" y="22602"/>
                    <a:pt x="20003" y="22599"/>
                    <a:pt x="20002" y="22596"/>
                  </a:cubicBezTo>
                  <a:lnTo>
                    <a:pt x="20002" y="22596"/>
                  </a:lnTo>
                  <a:cubicBezTo>
                    <a:pt x="20004" y="22600"/>
                    <a:pt x="20007" y="22606"/>
                    <a:pt x="20009" y="22612"/>
                  </a:cubicBezTo>
                  <a:lnTo>
                    <a:pt x="20009" y="22612"/>
                  </a:lnTo>
                  <a:cubicBezTo>
                    <a:pt x="20008" y="22609"/>
                    <a:pt x="20007" y="22607"/>
                    <a:pt x="20006" y="22605"/>
                  </a:cubicBezTo>
                  <a:lnTo>
                    <a:pt x="20006" y="22605"/>
                  </a:lnTo>
                  <a:cubicBezTo>
                    <a:pt x="20007" y="22607"/>
                    <a:pt x="20008" y="22610"/>
                    <a:pt x="20010" y="22612"/>
                  </a:cubicBezTo>
                  <a:lnTo>
                    <a:pt x="20010" y="22612"/>
                  </a:lnTo>
                  <a:cubicBezTo>
                    <a:pt x="20010" y="22612"/>
                    <a:pt x="20010" y="22612"/>
                    <a:pt x="20009" y="22612"/>
                  </a:cubicBezTo>
                  <a:lnTo>
                    <a:pt x="20009" y="22612"/>
                  </a:lnTo>
                  <a:cubicBezTo>
                    <a:pt x="20010" y="22612"/>
                    <a:pt x="20010" y="22612"/>
                    <a:pt x="20010" y="22613"/>
                  </a:cubicBezTo>
                  <a:cubicBezTo>
                    <a:pt x="20010" y="22613"/>
                    <a:pt x="20010" y="22612"/>
                    <a:pt x="20010" y="22612"/>
                  </a:cubicBezTo>
                  <a:lnTo>
                    <a:pt x="20010" y="22612"/>
                  </a:lnTo>
                  <a:cubicBezTo>
                    <a:pt x="20017" y="22628"/>
                    <a:pt x="20024" y="22648"/>
                    <a:pt x="20030" y="22667"/>
                  </a:cubicBezTo>
                  <a:cubicBezTo>
                    <a:pt x="20019" y="23024"/>
                    <a:pt x="19648" y="23206"/>
                    <a:pt x="19335" y="23273"/>
                  </a:cubicBezTo>
                  <a:cubicBezTo>
                    <a:pt x="19526" y="23046"/>
                    <a:pt x="19708" y="22813"/>
                    <a:pt x="19882" y="22571"/>
                  </a:cubicBezTo>
                  <a:cubicBezTo>
                    <a:pt x="19899" y="22548"/>
                    <a:pt x="19916" y="22524"/>
                    <a:pt x="19933" y="22501"/>
                  </a:cubicBezTo>
                  <a:close/>
                  <a:moveTo>
                    <a:pt x="19272" y="22292"/>
                  </a:moveTo>
                  <a:cubicBezTo>
                    <a:pt x="19368" y="22292"/>
                    <a:pt x="19466" y="22299"/>
                    <a:pt x="19563" y="22313"/>
                  </a:cubicBezTo>
                  <a:cubicBezTo>
                    <a:pt x="19411" y="22521"/>
                    <a:pt x="19255" y="22725"/>
                    <a:pt x="19090" y="22922"/>
                  </a:cubicBezTo>
                  <a:cubicBezTo>
                    <a:pt x="18973" y="23059"/>
                    <a:pt x="18853" y="23195"/>
                    <a:pt x="18728" y="23327"/>
                  </a:cubicBezTo>
                  <a:cubicBezTo>
                    <a:pt x="18570" y="23259"/>
                    <a:pt x="18404" y="23219"/>
                    <a:pt x="18233" y="23206"/>
                  </a:cubicBezTo>
                  <a:cubicBezTo>
                    <a:pt x="18203" y="23204"/>
                    <a:pt x="18174" y="23203"/>
                    <a:pt x="18145" y="23203"/>
                  </a:cubicBezTo>
                  <a:cubicBezTo>
                    <a:pt x="18002" y="23203"/>
                    <a:pt x="17859" y="23227"/>
                    <a:pt x="17721" y="23262"/>
                  </a:cubicBezTo>
                  <a:cubicBezTo>
                    <a:pt x="17580" y="23181"/>
                    <a:pt x="17449" y="23075"/>
                    <a:pt x="17361" y="22937"/>
                  </a:cubicBezTo>
                  <a:cubicBezTo>
                    <a:pt x="17939" y="22615"/>
                    <a:pt x="18595" y="22292"/>
                    <a:pt x="19272" y="22292"/>
                  </a:cubicBezTo>
                  <a:close/>
                  <a:moveTo>
                    <a:pt x="11024" y="13521"/>
                  </a:moveTo>
                  <a:cubicBezTo>
                    <a:pt x="11144" y="13521"/>
                    <a:pt x="11263" y="13528"/>
                    <a:pt x="11382" y="13541"/>
                  </a:cubicBezTo>
                  <a:cubicBezTo>
                    <a:pt x="10698" y="14545"/>
                    <a:pt x="10119" y="15686"/>
                    <a:pt x="10015" y="16913"/>
                  </a:cubicBezTo>
                  <a:cubicBezTo>
                    <a:pt x="9932" y="17968"/>
                    <a:pt x="10378" y="18748"/>
                    <a:pt x="11003" y="18748"/>
                  </a:cubicBezTo>
                  <a:cubicBezTo>
                    <a:pt x="11352" y="18748"/>
                    <a:pt x="11758" y="18504"/>
                    <a:pt x="12158" y="17928"/>
                  </a:cubicBezTo>
                  <a:cubicBezTo>
                    <a:pt x="12865" y="16833"/>
                    <a:pt x="12559" y="15020"/>
                    <a:pt x="12378" y="13783"/>
                  </a:cubicBezTo>
                  <a:lnTo>
                    <a:pt x="12378" y="13783"/>
                  </a:lnTo>
                  <a:cubicBezTo>
                    <a:pt x="12935" y="14009"/>
                    <a:pt x="13399" y="14330"/>
                    <a:pt x="13862" y="14724"/>
                  </a:cubicBezTo>
                  <a:cubicBezTo>
                    <a:pt x="13836" y="14908"/>
                    <a:pt x="13819" y="15095"/>
                    <a:pt x="13814" y="15281"/>
                  </a:cubicBezTo>
                  <a:cubicBezTo>
                    <a:pt x="13527" y="15877"/>
                    <a:pt x="13356" y="16523"/>
                    <a:pt x="13307" y="17185"/>
                  </a:cubicBezTo>
                  <a:cubicBezTo>
                    <a:pt x="13140" y="18965"/>
                    <a:pt x="14033" y="20890"/>
                    <a:pt x="15789" y="21507"/>
                  </a:cubicBezTo>
                  <a:cubicBezTo>
                    <a:pt x="15090" y="23087"/>
                    <a:pt x="13627" y="24342"/>
                    <a:pt x="11907" y="24637"/>
                  </a:cubicBezTo>
                  <a:cubicBezTo>
                    <a:pt x="11087" y="24288"/>
                    <a:pt x="10364" y="23760"/>
                    <a:pt x="9719" y="23148"/>
                  </a:cubicBezTo>
                  <a:cubicBezTo>
                    <a:pt x="8887" y="22389"/>
                    <a:pt x="8204" y="21434"/>
                    <a:pt x="7876" y="20343"/>
                  </a:cubicBezTo>
                  <a:cubicBezTo>
                    <a:pt x="7865" y="19143"/>
                    <a:pt x="8081" y="17959"/>
                    <a:pt x="8536" y="16845"/>
                  </a:cubicBezTo>
                  <a:cubicBezTo>
                    <a:pt x="8602" y="16705"/>
                    <a:pt x="8680" y="16558"/>
                    <a:pt x="8670" y="16399"/>
                  </a:cubicBezTo>
                  <a:cubicBezTo>
                    <a:pt x="8659" y="16261"/>
                    <a:pt x="8587" y="16108"/>
                    <a:pt x="8443" y="16108"/>
                  </a:cubicBezTo>
                  <a:cubicBezTo>
                    <a:pt x="8425" y="16108"/>
                    <a:pt x="8407" y="16110"/>
                    <a:pt x="8388" y="16115"/>
                  </a:cubicBezTo>
                  <a:cubicBezTo>
                    <a:pt x="8144" y="16174"/>
                    <a:pt x="7898" y="16230"/>
                    <a:pt x="7648" y="16234"/>
                  </a:cubicBezTo>
                  <a:cubicBezTo>
                    <a:pt x="7686" y="16045"/>
                    <a:pt x="7735" y="15858"/>
                    <a:pt x="7796" y="15674"/>
                  </a:cubicBezTo>
                  <a:cubicBezTo>
                    <a:pt x="7810" y="15633"/>
                    <a:pt x="7825" y="15593"/>
                    <a:pt x="7840" y="15551"/>
                  </a:cubicBezTo>
                  <a:cubicBezTo>
                    <a:pt x="9023" y="15309"/>
                    <a:pt x="10075" y="14561"/>
                    <a:pt x="10708" y="13535"/>
                  </a:cubicBezTo>
                  <a:cubicBezTo>
                    <a:pt x="10813" y="13526"/>
                    <a:pt x="10918" y="13521"/>
                    <a:pt x="11024" y="13521"/>
                  </a:cubicBezTo>
                  <a:close/>
                  <a:moveTo>
                    <a:pt x="8007" y="21773"/>
                  </a:moveTo>
                  <a:cubicBezTo>
                    <a:pt x="8717" y="22919"/>
                    <a:pt x="9910" y="24017"/>
                    <a:pt x="11078" y="24700"/>
                  </a:cubicBezTo>
                  <a:cubicBezTo>
                    <a:pt x="9936" y="24684"/>
                    <a:pt x="9122" y="24057"/>
                    <a:pt x="8434" y="23200"/>
                  </a:cubicBezTo>
                  <a:cubicBezTo>
                    <a:pt x="8235" y="22737"/>
                    <a:pt x="8097" y="22275"/>
                    <a:pt x="8007" y="21773"/>
                  </a:cubicBezTo>
                  <a:close/>
                  <a:moveTo>
                    <a:pt x="17679" y="23731"/>
                  </a:moveTo>
                  <a:cubicBezTo>
                    <a:pt x="17834" y="23808"/>
                    <a:pt x="18006" y="23829"/>
                    <a:pt x="18176" y="23840"/>
                  </a:cubicBezTo>
                  <a:cubicBezTo>
                    <a:pt x="17547" y="24292"/>
                    <a:pt x="16830" y="24696"/>
                    <a:pt x="16068" y="24937"/>
                  </a:cubicBezTo>
                  <a:cubicBezTo>
                    <a:pt x="16482" y="24403"/>
                    <a:pt x="17034" y="23948"/>
                    <a:pt x="17679" y="23731"/>
                  </a:cubicBezTo>
                  <a:close/>
                  <a:moveTo>
                    <a:pt x="12911" y="24828"/>
                  </a:moveTo>
                  <a:lnTo>
                    <a:pt x="12911" y="24828"/>
                  </a:lnTo>
                  <a:cubicBezTo>
                    <a:pt x="12908" y="24846"/>
                    <a:pt x="12905" y="24863"/>
                    <a:pt x="12901" y="24881"/>
                  </a:cubicBezTo>
                  <a:cubicBezTo>
                    <a:pt x="12896" y="24915"/>
                    <a:pt x="12891" y="24949"/>
                    <a:pt x="12888" y="24984"/>
                  </a:cubicBezTo>
                  <a:cubicBezTo>
                    <a:pt x="12807" y="24963"/>
                    <a:pt x="12726" y="24939"/>
                    <a:pt x="12647" y="24915"/>
                  </a:cubicBezTo>
                  <a:cubicBezTo>
                    <a:pt x="12735" y="24888"/>
                    <a:pt x="12824" y="24858"/>
                    <a:pt x="12911" y="24828"/>
                  </a:cubicBezTo>
                  <a:close/>
                  <a:moveTo>
                    <a:pt x="13348" y="24817"/>
                  </a:moveTo>
                  <a:cubicBezTo>
                    <a:pt x="13360" y="24844"/>
                    <a:pt x="13366" y="24876"/>
                    <a:pt x="13371" y="24906"/>
                  </a:cubicBezTo>
                  <a:cubicBezTo>
                    <a:pt x="13374" y="24941"/>
                    <a:pt x="13374" y="25035"/>
                    <a:pt x="13360" y="25080"/>
                  </a:cubicBezTo>
                  <a:cubicBezTo>
                    <a:pt x="13338" y="25076"/>
                    <a:pt x="13315" y="25073"/>
                    <a:pt x="13293" y="25069"/>
                  </a:cubicBezTo>
                  <a:cubicBezTo>
                    <a:pt x="13301" y="24984"/>
                    <a:pt x="13316" y="24897"/>
                    <a:pt x="13348" y="24817"/>
                  </a:cubicBezTo>
                  <a:close/>
                  <a:moveTo>
                    <a:pt x="17019" y="23138"/>
                  </a:moveTo>
                  <a:cubicBezTo>
                    <a:pt x="17066" y="23219"/>
                    <a:pt x="17120" y="23296"/>
                    <a:pt x="17184" y="23366"/>
                  </a:cubicBezTo>
                  <a:cubicBezTo>
                    <a:pt x="17206" y="23389"/>
                    <a:pt x="17227" y="23410"/>
                    <a:pt x="17249" y="23431"/>
                  </a:cubicBezTo>
                  <a:cubicBezTo>
                    <a:pt x="16524" y="23789"/>
                    <a:pt x="15909" y="24366"/>
                    <a:pt x="15501" y="25063"/>
                  </a:cubicBezTo>
                  <a:cubicBezTo>
                    <a:pt x="15349" y="25086"/>
                    <a:pt x="15196" y="25103"/>
                    <a:pt x="15042" y="25116"/>
                  </a:cubicBezTo>
                  <a:cubicBezTo>
                    <a:pt x="14939" y="25125"/>
                    <a:pt x="14831" y="25130"/>
                    <a:pt x="14724" y="25135"/>
                  </a:cubicBezTo>
                  <a:cubicBezTo>
                    <a:pt x="15296" y="24270"/>
                    <a:pt x="16164" y="23700"/>
                    <a:pt x="17019" y="23138"/>
                  </a:cubicBezTo>
                  <a:close/>
                  <a:moveTo>
                    <a:pt x="16191" y="21627"/>
                  </a:moveTo>
                  <a:cubicBezTo>
                    <a:pt x="16293" y="21651"/>
                    <a:pt x="16395" y="21671"/>
                    <a:pt x="16498" y="21687"/>
                  </a:cubicBezTo>
                  <a:cubicBezTo>
                    <a:pt x="16562" y="21698"/>
                    <a:pt x="16628" y="21707"/>
                    <a:pt x="16693" y="21714"/>
                  </a:cubicBezTo>
                  <a:cubicBezTo>
                    <a:pt x="16687" y="22062"/>
                    <a:pt x="16733" y="22410"/>
                    <a:pt x="16841" y="22742"/>
                  </a:cubicBezTo>
                  <a:cubicBezTo>
                    <a:pt x="15844" y="23384"/>
                    <a:pt x="14846" y="24095"/>
                    <a:pt x="14242" y="25143"/>
                  </a:cubicBezTo>
                  <a:cubicBezTo>
                    <a:pt x="14112" y="25142"/>
                    <a:pt x="13980" y="25137"/>
                    <a:pt x="13850" y="25130"/>
                  </a:cubicBezTo>
                  <a:cubicBezTo>
                    <a:pt x="13825" y="25129"/>
                    <a:pt x="13799" y="25127"/>
                    <a:pt x="13773" y="25125"/>
                  </a:cubicBezTo>
                  <a:cubicBezTo>
                    <a:pt x="13792" y="25022"/>
                    <a:pt x="13797" y="24916"/>
                    <a:pt x="13779" y="24813"/>
                  </a:cubicBezTo>
                  <a:cubicBezTo>
                    <a:pt x="13759" y="24700"/>
                    <a:pt x="13723" y="24586"/>
                    <a:pt x="13652" y="24495"/>
                  </a:cubicBezTo>
                  <a:cubicBezTo>
                    <a:pt x="14800" y="23870"/>
                    <a:pt x="15671" y="22817"/>
                    <a:pt x="16191" y="21627"/>
                  </a:cubicBezTo>
                  <a:close/>
                  <a:moveTo>
                    <a:pt x="18781" y="23876"/>
                  </a:moveTo>
                  <a:cubicBezTo>
                    <a:pt x="18864" y="23974"/>
                    <a:pt x="18929" y="24088"/>
                    <a:pt x="18967" y="24212"/>
                  </a:cubicBezTo>
                  <a:cubicBezTo>
                    <a:pt x="18268" y="24938"/>
                    <a:pt x="17433" y="25521"/>
                    <a:pt x="16565" y="26036"/>
                  </a:cubicBezTo>
                  <a:cubicBezTo>
                    <a:pt x="16660" y="25784"/>
                    <a:pt x="16614" y="25473"/>
                    <a:pt x="16423" y="25277"/>
                  </a:cubicBezTo>
                  <a:cubicBezTo>
                    <a:pt x="16421" y="25276"/>
                    <a:pt x="16419" y="25274"/>
                    <a:pt x="16417" y="25272"/>
                  </a:cubicBezTo>
                  <a:cubicBezTo>
                    <a:pt x="17266" y="24934"/>
                    <a:pt x="18112" y="24504"/>
                    <a:pt x="18781" y="23876"/>
                  </a:cubicBezTo>
                  <a:close/>
                  <a:moveTo>
                    <a:pt x="9337" y="24647"/>
                  </a:moveTo>
                  <a:cubicBezTo>
                    <a:pt x="9902" y="24982"/>
                    <a:pt x="10553" y="25139"/>
                    <a:pt x="11205" y="25139"/>
                  </a:cubicBezTo>
                  <a:cubicBezTo>
                    <a:pt x="11424" y="25139"/>
                    <a:pt x="11643" y="25121"/>
                    <a:pt x="11859" y="25086"/>
                  </a:cubicBezTo>
                  <a:cubicBezTo>
                    <a:pt x="12199" y="25231"/>
                    <a:pt x="12550" y="25357"/>
                    <a:pt x="12908" y="25443"/>
                  </a:cubicBezTo>
                  <a:cubicBezTo>
                    <a:pt x="12923" y="25526"/>
                    <a:pt x="12942" y="25609"/>
                    <a:pt x="12968" y="25688"/>
                  </a:cubicBezTo>
                  <a:cubicBezTo>
                    <a:pt x="12732" y="25897"/>
                    <a:pt x="12425" y="26009"/>
                    <a:pt x="12114" y="26036"/>
                  </a:cubicBezTo>
                  <a:cubicBezTo>
                    <a:pt x="12087" y="26037"/>
                    <a:pt x="12059" y="26038"/>
                    <a:pt x="12032" y="26038"/>
                  </a:cubicBezTo>
                  <a:cubicBezTo>
                    <a:pt x="10985" y="26038"/>
                    <a:pt x="10019" y="25403"/>
                    <a:pt x="9337" y="24647"/>
                  </a:cubicBezTo>
                  <a:close/>
                  <a:moveTo>
                    <a:pt x="13616" y="25558"/>
                  </a:moveTo>
                  <a:cubicBezTo>
                    <a:pt x="13749" y="25571"/>
                    <a:pt x="13882" y="25579"/>
                    <a:pt x="14016" y="25583"/>
                  </a:cubicBezTo>
                  <a:cubicBezTo>
                    <a:pt x="13978" y="25661"/>
                    <a:pt x="13942" y="25740"/>
                    <a:pt x="13914" y="25822"/>
                  </a:cubicBezTo>
                  <a:lnTo>
                    <a:pt x="13914" y="25821"/>
                  </a:lnTo>
                  <a:cubicBezTo>
                    <a:pt x="13869" y="25950"/>
                    <a:pt x="13832" y="26081"/>
                    <a:pt x="13816" y="26216"/>
                  </a:cubicBezTo>
                  <a:cubicBezTo>
                    <a:pt x="13671" y="26101"/>
                    <a:pt x="13547" y="25959"/>
                    <a:pt x="13459" y="25795"/>
                  </a:cubicBezTo>
                  <a:cubicBezTo>
                    <a:pt x="13517" y="25720"/>
                    <a:pt x="13570" y="25641"/>
                    <a:pt x="13616" y="25558"/>
                  </a:cubicBezTo>
                  <a:close/>
                  <a:moveTo>
                    <a:pt x="15879" y="25590"/>
                  </a:moveTo>
                  <a:cubicBezTo>
                    <a:pt x="16057" y="25590"/>
                    <a:pt x="16230" y="25683"/>
                    <a:pt x="16206" y="25892"/>
                  </a:cubicBezTo>
                  <a:cubicBezTo>
                    <a:pt x="16117" y="26121"/>
                    <a:pt x="15936" y="26422"/>
                    <a:pt x="15662" y="26422"/>
                  </a:cubicBezTo>
                  <a:cubicBezTo>
                    <a:pt x="15656" y="26422"/>
                    <a:pt x="15650" y="26422"/>
                    <a:pt x="15644" y="26421"/>
                  </a:cubicBezTo>
                  <a:cubicBezTo>
                    <a:pt x="15621" y="26420"/>
                    <a:pt x="15598" y="26417"/>
                    <a:pt x="15576" y="26413"/>
                  </a:cubicBezTo>
                  <a:cubicBezTo>
                    <a:pt x="15539" y="26149"/>
                    <a:pt x="15584" y="25882"/>
                    <a:pt x="15676" y="25633"/>
                  </a:cubicBezTo>
                  <a:cubicBezTo>
                    <a:pt x="15736" y="25605"/>
                    <a:pt x="15808" y="25590"/>
                    <a:pt x="15879" y="25590"/>
                  </a:cubicBezTo>
                  <a:close/>
                  <a:moveTo>
                    <a:pt x="15032" y="25558"/>
                  </a:moveTo>
                  <a:cubicBezTo>
                    <a:pt x="15001" y="25609"/>
                    <a:pt x="14974" y="25662"/>
                    <a:pt x="14951" y="25717"/>
                  </a:cubicBezTo>
                  <a:cubicBezTo>
                    <a:pt x="14833" y="26016"/>
                    <a:pt x="14885" y="26381"/>
                    <a:pt x="15116" y="26609"/>
                  </a:cubicBezTo>
                  <a:cubicBezTo>
                    <a:pt x="15077" y="26611"/>
                    <a:pt x="15039" y="26612"/>
                    <a:pt x="15000" y="26612"/>
                  </a:cubicBezTo>
                  <a:cubicBezTo>
                    <a:pt x="14740" y="26612"/>
                    <a:pt x="14480" y="26565"/>
                    <a:pt x="14239" y="26465"/>
                  </a:cubicBezTo>
                  <a:cubicBezTo>
                    <a:pt x="14182" y="26154"/>
                    <a:pt x="14331" y="25861"/>
                    <a:pt x="14455" y="25586"/>
                  </a:cubicBezTo>
                  <a:cubicBezTo>
                    <a:pt x="14643" y="25582"/>
                    <a:pt x="14831" y="25575"/>
                    <a:pt x="15017" y="25559"/>
                  </a:cubicBezTo>
                  <a:cubicBezTo>
                    <a:pt x="15022" y="25558"/>
                    <a:pt x="15026" y="25558"/>
                    <a:pt x="15032" y="25558"/>
                  </a:cubicBezTo>
                  <a:close/>
                  <a:moveTo>
                    <a:pt x="25086" y="16517"/>
                  </a:moveTo>
                  <a:cubicBezTo>
                    <a:pt x="25473" y="18535"/>
                    <a:pt x="23782" y="20634"/>
                    <a:pt x="22691" y="22211"/>
                  </a:cubicBezTo>
                  <a:cubicBezTo>
                    <a:pt x="21383" y="23885"/>
                    <a:pt x="20003" y="25576"/>
                    <a:pt x="18168" y="26698"/>
                  </a:cubicBezTo>
                  <a:cubicBezTo>
                    <a:pt x="18945" y="26032"/>
                    <a:pt x="19732" y="24914"/>
                    <a:pt x="19265" y="23863"/>
                  </a:cubicBezTo>
                  <a:cubicBezTo>
                    <a:pt x="19246" y="23825"/>
                    <a:pt x="19224" y="23786"/>
                    <a:pt x="19201" y="23748"/>
                  </a:cubicBezTo>
                  <a:cubicBezTo>
                    <a:pt x="19445" y="23706"/>
                    <a:pt x="19693" y="23638"/>
                    <a:pt x="19907" y="23510"/>
                  </a:cubicBezTo>
                  <a:cubicBezTo>
                    <a:pt x="20387" y="23241"/>
                    <a:pt x="20615" y="22543"/>
                    <a:pt x="20189" y="22125"/>
                  </a:cubicBezTo>
                  <a:cubicBezTo>
                    <a:pt x="20845" y="21112"/>
                    <a:pt x="21491" y="20063"/>
                    <a:pt x="21836" y="18897"/>
                  </a:cubicBezTo>
                  <a:cubicBezTo>
                    <a:pt x="23068" y="18341"/>
                    <a:pt x="24178" y="17517"/>
                    <a:pt x="25086" y="16517"/>
                  </a:cubicBezTo>
                  <a:close/>
                  <a:moveTo>
                    <a:pt x="18952" y="24788"/>
                  </a:moveTo>
                  <a:lnTo>
                    <a:pt x="18952" y="24788"/>
                  </a:lnTo>
                  <a:cubicBezTo>
                    <a:pt x="18613" y="25958"/>
                    <a:pt x="17413" y="26884"/>
                    <a:pt x="16278" y="27234"/>
                  </a:cubicBezTo>
                  <a:cubicBezTo>
                    <a:pt x="16063" y="27201"/>
                    <a:pt x="15879" y="27074"/>
                    <a:pt x="15758" y="26895"/>
                  </a:cubicBezTo>
                  <a:cubicBezTo>
                    <a:pt x="15863" y="26851"/>
                    <a:pt x="15954" y="26780"/>
                    <a:pt x="16063" y="26750"/>
                  </a:cubicBezTo>
                  <a:cubicBezTo>
                    <a:pt x="16477" y="26593"/>
                    <a:pt x="16839" y="26337"/>
                    <a:pt x="17216" y="26111"/>
                  </a:cubicBezTo>
                  <a:cubicBezTo>
                    <a:pt x="17830" y="25720"/>
                    <a:pt x="18433" y="25301"/>
                    <a:pt x="18952" y="24788"/>
                  </a:cubicBezTo>
                  <a:close/>
                  <a:moveTo>
                    <a:pt x="14529" y="27011"/>
                  </a:moveTo>
                  <a:cubicBezTo>
                    <a:pt x="14674" y="27040"/>
                    <a:pt x="14822" y="27055"/>
                    <a:pt x="14971" y="27055"/>
                  </a:cubicBezTo>
                  <a:cubicBezTo>
                    <a:pt x="15092" y="27055"/>
                    <a:pt x="15214" y="27045"/>
                    <a:pt x="15332" y="27024"/>
                  </a:cubicBezTo>
                  <a:cubicBezTo>
                    <a:pt x="15398" y="27134"/>
                    <a:pt x="15478" y="27234"/>
                    <a:pt x="15568" y="27326"/>
                  </a:cubicBezTo>
                  <a:cubicBezTo>
                    <a:pt x="15572" y="27331"/>
                    <a:pt x="15578" y="27335"/>
                    <a:pt x="15583" y="27340"/>
                  </a:cubicBezTo>
                  <a:cubicBezTo>
                    <a:pt x="15572" y="27340"/>
                    <a:pt x="15562" y="27340"/>
                    <a:pt x="15552" y="27340"/>
                  </a:cubicBezTo>
                  <a:cubicBezTo>
                    <a:pt x="15188" y="27340"/>
                    <a:pt x="14805" y="27260"/>
                    <a:pt x="14529" y="27011"/>
                  </a:cubicBezTo>
                  <a:close/>
                  <a:moveTo>
                    <a:pt x="5373" y="1"/>
                  </a:moveTo>
                  <a:cubicBezTo>
                    <a:pt x="4756" y="1"/>
                    <a:pt x="4118" y="297"/>
                    <a:pt x="3591" y="716"/>
                  </a:cubicBezTo>
                  <a:cubicBezTo>
                    <a:pt x="3146" y="1107"/>
                    <a:pt x="2857" y="1649"/>
                    <a:pt x="2677" y="2208"/>
                  </a:cubicBezTo>
                  <a:cubicBezTo>
                    <a:pt x="2466" y="2430"/>
                    <a:pt x="2276" y="2673"/>
                    <a:pt x="2102" y="2924"/>
                  </a:cubicBezTo>
                  <a:cubicBezTo>
                    <a:pt x="315" y="5507"/>
                    <a:pt x="1" y="9050"/>
                    <a:pt x="1241" y="11927"/>
                  </a:cubicBezTo>
                  <a:cubicBezTo>
                    <a:pt x="2032" y="13750"/>
                    <a:pt x="3590" y="15123"/>
                    <a:pt x="5357" y="15975"/>
                  </a:cubicBezTo>
                  <a:cubicBezTo>
                    <a:pt x="5414" y="18347"/>
                    <a:pt x="6114" y="20716"/>
                    <a:pt x="7495" y="22658"/>
                  </a:cubicBezTo>
                  <a:cubicBezTo>
                    <a:pt x="7704" y="22963"/>
                    <a:pt x="7924" y="23257"/>
                    <a:pt x="8163" y="23540"/>
                  </a:cubicBezTo>
                  <a:cubicBezTo>
                    <a:pt x="8593" y="24489"/>
                    <a:pt x="9247" y="25368"/>
                    <a:pt x="10137" y="25931"/>
                  </a:cubicBezTo>
                  <a:cubicBezTo>
                    <a:pt x="10656" y="26272"/>
                    <a:pt x="11311" y="26530"/>
                    <a:pt x="11941" y="26530"/>
                  </a:cubicBezTo>
                  <a:cubicBezTo>
                    <a:pt x="12377" y="26530"/>
                    <a:pt x="12802" y="26406"/>
                    <a:pt x="13162" y="26101"/>
                  </a:cubicBezTo>
                  <a:cubicBezTo>
                    <a:pt x="13335" y="26373"/>
                    <a:pt x="13577" y="26601"/>
                    <a:pt x="13858" y="26760"/>
                  </a:cubicBezTo>
                  <a:cubicBezTo>
                    <a:pt x="13964" y="27165"/>
                    <a:pt x="14300" y="27488"/>
                    <a:pt x="14682" y="27641"/>
                  </a:cubicBezTo>
                  <a:cubicBezTo>
                    <a:pt x="14951" y="27743"/>
                    <a:pt x="15234" y="27787"/>
                    <a:pt x="15518" y="27787"/>
                  </a:cubicBezTo>
                  <a:cubicBezTo>
                    <a:pt x="15792" y="27787"/>
                    <a:pt x="16068" y="27746"/>
                    <a:pt x="16334" y="27677"/>
                  </a:cubicBezTo>
                  <a:cubicBezTo>
                    <a:pt x="16423" y="27687"/>
                    <a:pt x="16511" y="27692"/>
                    <a:pt x="16600" y="27692"/>
                  </a:cubicBezTo>
                  <a:cubicBezTo>
                    <a:pt x="16765" y="27692"/>
                    <a:pt x="16930" y="27674"/>
                    <a:pt x="17091" y="27637"/>
                  </a:cubicBezTo>
                  <a:cubicBezTo>
                    <a:pt x="18861" y="27181"/>
                    <a:pt x="20583" y="25391"/>
                    <a:pt x="21767" y="24046"/>
                  </a:cubicBezTo>
                  <a:cubicBezTo>
                    <a:pt x="23220" y="22217"/>
                    <a:pt x="26351" y="18501"/>
                    <a:pt x="25455" y="16082"/>
                  </a:cubicBezTo>
                  <a:cubicBezTo>
                    <a:pt x="25568" y="15938"/>
                    <a:pt x="25678" y="15791"/>
                    <a:pt x="25782" y="15640"/>
                  </a:cubicBezTo>
                  <a:cubicBezTo>
                    <a:pt x="25929" y="15546"/>
                    <a:pt x="26072" y="15443"/>
                    <a:pt x="26210" y="15337"/>
                  </a:cubicBezTo>
                  <a:cubicBezTo>
                    <a:pt x="26554" y="15074"/>
                    <a:pt x="26874" y="14779"/>
                    <a:pt x="27157" y="14452"/>
                  </a:cubicBezTo>
                  <a:cubicBezTo>
                    <a:pt x="28178" y="13284"/>
                    <a:pt x="28866" y="11854"/>
                    <a:pt x="29317" y="10377"/>
                  </a:cubicBezTo>
                  <a:cubicBezTo>
                    <a:pt x="30144" y="9632"/>
                    <a:pt x="30465" y="8360"/>
                    <a:pt x="29799" y="7407"/>
                  </a:cubicBezTo>
                  <a:lnTo>
                    <a:pt x="29799" y="7405"/>
                  </a:lnTo>
                  <a:cubicBezTo>
                    <a:pt x="29781" y="6616"/>
                    <a:pt x="29596" y="5762"/>
                    <a:pt x="29010" y="5193"/>
                  </a:cubicBezTo>
                  <a:cubicBezTo>
                    <a:pt x="29012" y="5083"/>
                    <a:pt x="29010" y="4973"/>
                    <a:pt x="29003" y="4863"/>
                  </a:cubicBezTo>
                  <a:cubicBezTo>
                    <a:pt x="29095" y="4660"/>
                    <a:pt x="29143" y="4430"/>
                    <a:pt x="29134" y="4207"/>
                  </a:cubicBezTo>
                  <a:cubicBezTo>
                    <a:pt x="29007" y="2903"/>
                    <a:pt x="27899" y="1865"/>
                    <a:pt x="26711" y="1445"/>
                  </a:cubicBezTo>
                  <a:cubicBezTo>
                    <a:pt x="26188" y="1256"/>
                    <a:pt x="25646" y="1169"/>
                    <a:pt x="25105" y="1169"/>
                  </a:cubicBezTo>
                  <a:cubicBezTo>
                    <a:pt x="23640" y="1169"/>
                    <a:pt x="22180" y="1810"/>
                    <a:pt x="21111" y="2817"/>
                  </a:cubicBezTo>
                  <a:cubicBezTo>
                    <a:pt x="19489" y="4336"/>
                    <a:pt x="18478" y="6479"/>
                    <a:pt x="18190" y="8671"/>
                  </a:cubicBezTo>
                  <a:cubicBezTo>
                    <a:pt x="18006" y="10097"/>
                    <a:pt x="18697" y="9959"/>
                    <a:pt x="17521" y="10041"/>
                  </a:cubicBezTo>
                  <a:cubicBezTo>
                    <a:pt x="16417" y="10106"/>
                    <a:pt x="15291" y="10394"/>
                    <a:pt x="14310" y="10918"/>
                  </a:cubicBezTo>
                  <a:cubicBezTo>
                    <a:pt x="15584" y="8656"/>
                    <a:pt x="14209" y="5472"/>
                    <a:pt x="11484" y="5361"/>
                  </a:cubicBezTo>
                  <a:cubicBezTo>
                    <a:pt x="11627" y="4485"/>
                    <a:pt x="11536" y="3558"/>
                    <a:pt x="11156" y="2749"/>
                  </a:cubicBezTo>
                  <a:cubicBezTo>
                    <a:pt x="10540" y="1421"/>
                    <a:pt x="9198" y="450"/>
                    <a:pt x="7762" y="450"/>
                  </a:cubicBezTo>
                  <a:cubicBezTo>
                    <a:pt x="7417" y="450"/>
                    <a:pt x="7065" y="506"/>
                    <a:pt x="6717" y="628"/>
                  </a:cubicBezTo>
                  <a:cubicBezTo>
                    <a:pt x="6325" y="182"/>
                    <a:pt x="5856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g32bd8415fed_1_679"/>
          <p:cNvGrpSpPr/>
          <p:nvPr/>
        </p:nvGrpSpPr>
        <p:grpSpPr>
          <a:xfrm>
            <a:off x="491100" y="-64900"/>
            <a:ext cx="6455400" cy="2025075"/>
            <a:chOff x="516950" y="1452513"/>
            <a:chExt cx="6455400" cy="2025075"/>
          </a:xfrm>
        </p:grpSpPr>
        <p:sp>
          <p:nvSpPr>
            <p:cNvPr id="1219" name="Google Shape;1219;g32bd8415fed_1_679"/>
            <p:cNvSpPr/>
            <p:nvPr/>
          </p:nvSpPr>
          <p:spPr>
            <a:xfrm>
              <a:off x="516950" y="1452513"/>
              <a:ext cx="6226780" cy="2025075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rgbClr val="7F9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g32bd8415fed_1_679"/>
            <p:cNvSpPr txBox="1"/>
            <p:nvPr/>
          </p:nvSpPr>
          <p:spPr>
            <a:xfrm>
              <a:off x="593150" y="2077188"/>
              <a:ext cx="6379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安心五寶：「</a:t>
              </a:r>
              <a:r>
                <a:rPr b="1" lang="zh-TW" sz="3200">
                  <a:solidFill>
                    <a:schemeClr val="lt1"/>
                  </a:solidFill>
                </a:rPr>
                <a:t>信運同</a:t>
              </a:r>
              <a:r>
                <a:rPr b="1" lang="zh-TW" sz="3200">
                  <a:solidFill>
                    <a:srgbClr val="CC0000"/>
                  </a:solidFill>
                </a:rPr>
                <a:t>轉</a:t>
              </a:r>
              <a:r>
                <a:rPr b="1" lang="zh-TW" sz="3200">
                  <a:solidFill>
                    <a:schemeClr val="lt1"/>
                  </a:solidFill>
                </a:rPr>
                <a:t>+改</a:t>
              </a:r>
              <a:r>
                <a:rPr b="1" lang="zh-TW" sz="3200">
                  <a:solidFill>
                    <a:srgbClr val="FFFFFF"/>
                  </a:solidFill>
                </a:rPr>
                <a:t>」</a:t>
              </a:r>
              <a:endParaRPr/>
            </a:p>
          </p:txBody>
        </p:sp>
      </p:grpSp>
      <p:sp>
        <p:nvSpPr>
          <p:cNvPr id="1221" name="Google Shape;1221;g32bd8415fed_1_679"/>
          <p:cNvSpPr txBox="1"/>
          <p:nvPr/>
        </p:nvSpPr>
        <p:spPr>
          <a:xfrm>
            <a:off x="5079075" y="1040950"/>
            <a:ext cx="165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22" name="Google Shape;1222;g32bd8415fed_1_679"/>
          <p:cNvSpPr txBox="1"/>
          <p:nvPr>
            <p:ph idx="1" type="subTitle"/>
          </p:nvPr>
        </p:nvSpPr>
        <p:spPr>
          <a:xfrm>
            <a:off x="3084925" y="2827250"/>
            <a:ext cx="5672100" cy="20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暫時把煩惱放下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做你有興趣的事情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 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聽音樂、唱歌、接觸大自然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3" name="Google Shape;1223;g32bd8415fed_1_679"/>
          <p:cNvSpPr txBox="1"/>
          <p:nvPr/>
        </p:nvSpPr>
        <p:spPr>
          <a:xfrm>
            <a:off x="800425" y="2065250"/>
            <a:ext cx="327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「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轉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」</a:t>
            </a:r>
            <a:r>
              <a:rPr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〓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轉移</a:t>
            </a:r>
            <a:endParaRPr b="1" sz="40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24" name="Google Shape;1224;g32bd8415fed_1_6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925" y="2827250"/>
            <a:ext cx="1866850" cy="184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"/>
          <p:cNvSpPr txBox="1"/>
          <p:nvPr>
            <p:ph type="title"/>
          </p:nvPr>
        </p:nvSpPr>
        <p:spPr>
          <a:xfrm>
            <a:off x="720000" y="428448"/>
            <a:ext cx="7704000" cy="7290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目錄---</a:t>
            </a:r>
            <a:endParaRPr sz="4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1" name="Google Shape;411;p2"/>
          <p:cNvSpPr txBox="1"/>
          <p:nvPr>
            <p:ph idx="2" type="title"/>
          </p:nvPr>
        </p:nvSpPr>
        <p:spPr>
          <a:xfrm>
            <a:off x="1316637" y="1573166"/>
            <a:ext cx="825000" cy="60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01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"/>
          <p:cNvSpPr txBox="1"/>
          <p:nvPr>
            <p:ph idx="7" type="title"/>
          </p:nvPr>
        </p:nvSpPr>
        <p:spPr>
          <a:xfrm>
            <a:off x="2210772" y="1580446"/>
            <a:ext cx="4452600" cy="5917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"/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驚魂的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那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一夜…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3" name="Google Shape;413;p2"/>
          <p:cNvSpPr txBox="1"/>
          <p:nvPr>
            <p:ph idx="4" type="title"/>
          </p:nvPr>
        </p:nvSpPr>
        <p:spPr>
          <a:xfrm>
            <a:off x="1316637" y="2915454"/>
            <a:ext cx="825000" cy="606300"/>
          </a:xfrm>
          <a:prstGeom prst="rect">
            <a:avLst/>
          </a:prstGeom>
          <a:solidFill>
            <a:srgbClr val="7F96BD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03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"/>
          <p:cNvSpPr txBox="1"/>
          <p:nvPr>
            <p:ph idx="5" type="title"/>
          </p:nvPr>
        </p:nvSpPr>
        <p:spPr>
          <a:xfrm>
            <a:off x="1316637" y="2228046"/>
            <a:ext cx="825000" cy="606300"/>
          </a:xfrm>
          <a:prstGeom prst="rect">
            <a:avLst/>
          </a:prstGeom>
          <a:solidFill>
            <a:srgbClr val="EE803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02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"/>
          <p:cNvSpPr txBox="1"/>
          <p:nvPr>
            <p:ph idx="13" type="title"/>
          </p:nvPr>
        </p:nvSpPr>
        <p:spPr>
          <a:xfrm>
            <a:off x="2210772" y="2243867"/>
            <a:ext cx="4452600" cy="6557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自我檢測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6" name="Google Shape;416;p2"/>
          <p:cNvSpPr txBox="1"/>
          <p:nvPr>
            <p:ph idx="14" type="title"/>
          </p:nvPr>
        </p:nvSpPr>
        <p:spPr>
          <a:xfrm>
            <a:off x="2210772" y="2923140"/>
            <a:ext cx="4452600" cy="5909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我/你可以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怎麼做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7" name="Google Shape;417;p2"/>
          <p:cNvSpPr/>
          <p:nvPr/>
        </p:nvSpPr>
        <p:spPr>
          <a:xfrm>
            <a:off x="108357" y="444361"/>
            <a:ext cx="161390" cy="190288"/>
          </a:xfrm>
          <a:custGeom>
            <a:rect b="b" l="l" r="r" t="t"/>
            <a:pathLst>
              <a:path extrusionOk="0" h="2759" w="2340">
                <a:moveTo>
                  <a:pt x="1482" y="1"/>
                </a:moveTo>
                <a:cubicBezTo>
                  <a:pt x="1436" y="1"/>
                  <a:pt x="1417" y="65"/>
                  <a:pt x="1411" y="109"/>
                </a:cubicBezTo>
                <a:cubicBezTo>
                  <a:pt x="1396" y="170"/>
                  <a:pt x="1382" y="231"/>
                  <a:pt x="1373" y="293"/>
                </a:cubicBezTo>
                <a:cubicBezTo>
                  <a:pt x="1351" y="421"/>
                  <a:pt x="1321" y="548"/>
                  <a:pt x="1287" y="672"/>
                </a:cubicBezTo>
                <a:cubicBezTo>
                  <a:pt x="1262" y="758"/>
                  <a:pt x="1239" y="843"/>
                  <a:pt x="1215" y="928"/>
                </a:cubicBezTo>
                <a:cubicBezTo>
                  <a:pt x="1052" y="657"/>
                  <a:pt x="901" y="381"/>
                  <a:pt x="781" y="87"/>
                </a:cubicBezTo>
                <a:cubicBezTo>
                  <a:pt x="784" y="34"/>
                  <a:pt x="746" y="9"/>
                  <a:pt x="707" y="9"/>
                </a:cubicBezTo>
                <a:cubicBezTo>
                  <a:pt x="668" y="9"/>
                  <a:pt x="628" y="35"/>
                  <a:pt x="629" y="87"/>
                </a:cubicBezTo>
                <a:cubicBezTo>
                  <a:pt x="773" y="440"/>
                  <a:pt x="951" y="781"/>
                  <a:pt x="1141" y="1115"/>
                </a:cubicBezTo>
                <a:cubicBezTo>
                  <a:pt x="1135" y="1119"/>
                  <a:pt x="1129" y="1121"/>
                  <a:pt x="1124" y="1124"/>
                </a:cubicBezTo>
                <a:cubicBezTo>
                  <a:pt x="810" y="1010"/>
                  <a:pt x="502" y="831"/>
                  <a:pt x="190" y="772"/>
                </a:cubicBezTo>
                <a:lnTo>
                  <a:pt x="190" y="772"/>
                </a:lnTo>
                <a:cubicBezTo>
                  <a:pt x="1" y="938"/>
                  <a:pt x="667" y="1034"/>
                  <a:pt x="765" y="1110"/>
                </a:cubicBezTo>
                <a:cubicBezTo>
                  <a:pt x="835" y="1140"/>
                  <a:pt x="907" y="1173"/>
                  <a:pt x="977" y="1204"/>
                </a:cubicBezTo>
                <a:cubicBezTo>
                  <a:pt x="804" y="1297"/>
                  <a:pt x="629" y="1389"/>
                  <a:pt x="457" y="1485"/>
                </a:cubicBezTo>
                <a:cubicBezTo>
                  <a:pt x="389" y="1537"/>
                  <a:pt x="209" y="1568"/>
                  <a:pt x="275" y="1684"/>
                </a:cubicBezTo>
                <a:cubicBezTo>
                  <a:pt x="288" y="1703"/>
                  <a:pt x="311" y="1714"/>
                  <a:pt x="333" y="1714"/>
                </a:cubicBezTo>
                <a:cubicBezTo>
                  <a:pt x="345" y="1714"/>
                  <a:pt x="357" y="1710"/>
                  <a:pt x="367" y="1703"/>
                </a:cubicBezTo>
                <a:lnTo>
                  <a:pt x="367" y="1704"/>
                </a:lnTo>
                <a:cubicBezTo>
                  <a:pt x="612" y="1559"/>
                  <a:pt x="863" y="1425"/>
                  <a:pt x="1117" y="1297"/>
                </a:cubicBezTo>
                <a:lnTo>
                  <a:pt x="1117" y="1297"/>
                </a:lnTo>
                <a:cubicBezTo>
                  <a:pt x="1095" y="1384"/>
                  <a:pt x="1072" y="1470"/>
                  <a:pt x="1052" y="1558"/>
                </a:cubicBezTo>
                <a:cubicBezTo>
                  <a:pt x="968" y="1921"/>
                  <a:pt x="877" y="2282"/>
                  <a:pt x="815" y="2649"/>
                </a:cubicBezTo>
                <a:cubicBezTo>
                  <a:pt x="807" y="2699"/>
                  <a:pt x="842" y="2751"/>
                  <a:pt x="892" y="2758"/>
                </a:cubicBezTo>
                <a:cubicBezTo>
                  <a:pt x="896" y="2758"/>
                  <a:pt x="901" y="2759"/>
                  <a:pt x="905" y="2759"/>
                </a:cubicBezTo>
                <a:cubicBezTo>
                  <a:pt x="950" y="2759"/>
                  <a:pt x="987" y="2721"/>
                  <a:pt x="994" y="2676"/>
                </a:cubicBezTo>
                <a:cubicBezTo>
                  <a:pt x="1008" y="2589"/>
                  <a:pt x="1024" y="2504"/>
                  <a:pt x="1041" y="2418"/>
                </a:cubicBezTo>
                <a:cubicBezTo>
                  <a:pt x="1067" y="2280"/>
                  <a:pt x="1097" y="2131"/>
                  <a:pt x="1127" y="1981"/>
                </a:cubicBezTo>
                <a:cubicBezTo>
                  <a:pt x="1173" y="1765"/>
                  <a:pt x="1223" y="1552"/>
                  <a:pt x="1270" y="1338"/>
                </a:cubicBezTo>
                <a:cubicBezTo>
                  <a:pt x="1437" y="1622"/>
                  <a:pt x="1610" y="1902"/>
                  <a:pt x="1777" y="2184"/>
                </a:cubicBezTo>
                <a:cubicBezTo>
                  <a:pt x="1794" y="2209"/>
                  <a:pt x="1820" y="2221"/>
                  <a:pt x="1847" y="2221"/>
                </a:cubicBezTo>
                <a:cubicBezTo>
                  <a:pt x="1892" y="2221"/>
                  <a:pt x="1938" y="2187"/>
                  <a:pt x="1942" y="2136"/>
                </a:cubicBezTo>
                <a:cubicBezTo>
                  <a:pt x="1888" y="1943"/>
                  <a:pt x="1726" y="1782"/>
                  <a:pt x="1630" y="1596"/>
                </a:cubicBezTo>
                <a:cubicBezTo>
                  <a:pt x="1600" y="1547"/>
                  <a:pt x="1570" y="1499"/>
                  <a:pt x="1539" y="1450"/>
                </a:cubicBezTo>
                <a:lnTo>
                  <a:pt x="1539" y="1450"/>
                </a:lnTo>
                <a:cubicBezTo>
                  <a:pt x="1752" y="1543"/>
                  <a:pt x="1966" y="1631"/>
                  <a:pt x="2185" y="1709"/>
                </a:cubicBezTo>
                <a:cubicBezTo>
                  <a:pt x="2194" y="1711"/>
                  <a:pt x="2202" y="1712"/>
                  <a:pt x="2209" y="1712"/>
                </a:cubicBezTo>
                <a:cubicBezTo>
                  <a:pt x="2296" y="1712"/>
                  <a:pt x="2322" y="1567"/>
                  <a:pt x="2229" y="1539"/>
                </a:cubicBezTo>
                <a:cubicBezTo>
                  <a:pt x="1950" y="1441"/>
                  <a:pt x="1673" y="1333"/>
                  <a:pt x="1398" y="1227"/>
                </a:cubicBezTo>
                <a:cubicBezTo>
                  <a:pt x="1386" y="1210"/>
                  <a:pt x="1376" y="1192"/>
                  <a:pt x="1366" y="1174"/>
                </a:cubicBezTo>
                <a:cubicBezTo>
                  <a:pt x="1663" y="1032"/>
                  <a:pt x="1964" y="897"/>
                  <a:pt x="2267" y="768"/>
                </a:cubicBezTo>
                <a:cubicBezTo>
                  <a:pt x="2340" y="739"/>
                  <a:pt x="2337" y="624"/>
                  <a:pt x="2267" y="594"/>
                </a:cubicBezTo>
                <a:cubicBezTo>
                  <a:pt x="1943" y="655"/>
                  <a:pt x="1640" y="850"/>
                  <a:pt x="1339" y="1012"/>
                </a:cubicBezTo>
                <a:cubicBezTo>
                  <a:pt x="1368" y="873"/>
                  <a:pt x="1396" y="732"/>
                  <a:pt x="1419" y="592"/>
                </a:cubicBezTo>
                <a:cubicBezTo>
                  <a:pt x="1443" y="467"/>
                  <a:pt x="1475" y="339"/>
                  <a:pt x="1505" y="215"/>
                </a:cubicBezTo>
                <a:cubicBezTo>
                  <a:pt x="1513" y="178"/>
                  <a:pt x="1521" y="141"/>
                  <a:pt x="1532" y="105"/>
                </a:cubicBezTo>
                <a:cubicBezTo>
                  <a:pt x="1545" y="73"/>
                  <a:pt x="1550" y="33"/>
                  <a:pt x="1513" y="10"/>
                </a:cubicBezTo>
                <a:cubicBezTo>
                  <a:pt x="1501" y="4"/>
                  <a:pt x="1491" y="1"/>
                  <a:pt x="14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"/>
          <p:cNvSpPr/>
          <p:nvPr/>
        </p:nvSpPr>
        <p:spPr>
          <a:xfrm>
            <a:off x="460788" y="413068"/>
            <a:ext cx="39589" cy="30761"/>
          </a:xfrm>
          <a:custGeom>
            <a:rect b="b" l="l" r="r" t="t"/>
            <a:pathLst>
              <a:path extrusionOk="0" h="446" w="574">
                <a:moveTo>
                  <a:pt x="287" y="1"/>
                </a:moveTo>
                <a:cubicBezTo>
                  <a:pt x="1" y="1"/>
                  <a:pt x="0" y="446"/>
                  <a:pt x="287" y="446"/>
                </a:cubicBezTo>
                <a:cubicBezTo>
                  <a:pt x="573" y="446"/>
                  <a:pt x="573" y="1"/>
                  <a:pt x="2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"/>
          <p:cNvSpPr/>
          <p:nvPr/>
        </p:nvSpPr>
        <p:spPr>
          <a:xfrm>
            <a:off x="7570836" y="3319804"/>
            <a:ext cx="1134486" cy="533588"/>
          </a:xfrm>
          <a:custGeom>
            <a:rect b="b" l="l" r="r" t="t"/>
            <a:pathLst>
              <a:path extrusionOk="0" h="13294" w="28265">
                <a:moveTo>
                  <a:pt x="19470" y="0"/>
                </a:moveTo>
                <a:cubicBezTo>
                  <a:pt x="18598" y="0"/>
                  <a:pt x="17648" y="347"/>
                  <a:pt x="17062" y="840"/>
                </a:cubicBezTo>
                <a:cubicBezTo>
                  <a:pt x="16827" y="1060"/>
                  <a:pt x="16599" y="1301"/>
                  <a:pt x="16438" y="1581"/>
                </a:cubicBezTo>
                <a:cubicBezTo>
                  <a:pt x="16193" y="2079"/>
                  <a:pt x="16146" y="2663"/>
                  <a:pt x="16123" y="3212"/>
                </a:cubicBezTo>
                <a:cubicBezTo>
                  <a:pt x="16132" y="3307"/>
                  <a:pt x="16076" y="3392"/>
                  <a:pt x="16000" y="3392"/>
                </a:cubicBezTo>
                <a:cubicBezTo>
                  <a:pt x="15972" y="3392"/>
                  <a:pt x="15942" y="3381"/>
                  <a:pt x="15912" y="3356"/>
                </a:cubicBezTo>
                <a:cubicBezTo>
                  <a:pt x="15849" y="3266"/>
                  <a:pt x="15839" y="3147"/>
                  <a:pt x="15800" y="3045"/>
                </a:cubicBezTo>
                <a:cubicBezTo>
                  <a:pt x="15745" y="2879"/>
                  <a:pt x="15677" y="2718"/>
                  <a:pt x="15603" y="2559"/>
                </a:cubicBezTo>
                <a:cubicBezTo>
                  <a:pt x="15289" y="1933"/>
                  <a:pt x="14871" y="1335"/>
                  <a:pt x="14306" y="913"/>
                </a:cubicBezTo>
                <a:cubicBezTo>
                  <a:pt x="13856" y="610"/>
                  <a:pt x="13312" y="402"/>
                  <a:pt x="12766" y="402"/>
                </a:cubicBezTo>
                <a:cubicBezTo>
                  <a:pt x="12607" y="402"/>
                  <a:pt x="12448" y="420"/>
                  <a:pt x="12291" y="458"/>
                </a:cubicBezTo>
                <a:cubicBezTo>
                  <a:pt x="11683" y="599"/>
                  <a:pt x="11105" y="885"/>
                  <a:pt x="10623" y="1282"/>
                </a:cubicBezTo>
                <a:cubicBezTo>
                  <a:pt x="10312" y="1548"/>
                  <a:pt x="10083" y="1897"/>
                  <a:pt x="9918" y="2269"/>
                </a:cubicBezTo>
                <a:cubicBezTo>
                  <a:pt x="9804" y="2531"/>
                  <a:pt x="9724" y="2807"/>
                  <a:pt x="9672" y="3087"/>
                </a:cubicBezTo>
                <a:cubicBezTo>
                  <a:pt x="9634" y="3221"/>
                  <a:pt x="9655" y="3372"/>
                  <a:pt x="9595" y="3498"/>
                </a:cubicBezTo>
                <a:cubicBezTo>
                  <a:pt x="9573" y="3535"/>
                  <a:pt x="9531" y="3552"/>
                  <a:pt x="9489" y="3552"/>
                </a:cubicBezTo>
                <a:cubicBezTo>
                  <a:pt x="9455" y="3552"/>
                  <a:pt x="9421" y="3541"/>
                  <a:pt x="9397" y="3517"/>
                </a:cubicBezTo>
                <a:cubicBezTo>
                  <a:pt x="9301" y="3433"/>
                  <a:pt x="9227" y="3327"/>
                  <a:pt x="9140" y="3235"/>
                </a:cubicBezTo>
                <a:cubicBezTo>
                  <a:pt x="9024" y="3106"/>
                  <a:pt x="8899" y="2986"/>
                  <a:pt x="8770" y="2872"/>
                </a:cubicBezTo>
                <a:cubicBezTo>
                  <a:pt x="8446" y="2588"/>
                  <a:pt x="8026" y="2367"/>
                  <a:pt x="7588" y="2367"/>
                </a:cubicBezTo>
                <a:cubicBezTo>
                  <a:pt x="7563" y="2367"/>
                  <a:pt x="7538" y="2368"/>
                  <a:pt x="7512" y="2369"/>
                </a:cubicBezTo>
                <a:cubicBezTo>
                  <a:pt x="6774" y="2457"/>
                  <a:pt x="6185" y="3059"/>
                  <a:pt x="5912" y="3724"/>
                </a:cubicBezTo>
                <a:cubicBezTo>
                  <a:pt x="5782" y="4082"/>
                  <a:pt x="5795" y="4475"/>
                  <a:pt x="5811" y="4846"/>
                </a:cubicBezTo>
                <a:cubicBezTo>
                  <a:pt x="5806" y="4952"/>
                  <a:pt x="5853" y="5076"/>
                  <a:pt x="5791" y="5170"/>
                </a:cubicBezTo>
                <a:cubicBezTo>
                  <a:pt x="5755" y="5215"/>
                  <a:pt x="5712" y="5232"/>
                  <a:pt x="5666" y="5232"/>
                </a:cubicBezTo>
                <a:cubicBezTo>
                  <a:pt x="5557" y="5232"/>
                  <a:pt x="5431" y="5133"/>
                  <a:pt x="5345" y="5080"/>
                </a:cubicBezTo>
                <a:cubicBezTo>
                  <a:pt x="5086" y="4905"/>
                  <a:pt x="4822" y="4730"/>
                  <a:pt x="4530" y="4611"/>
                </a:cubicBezTo>
                <a:cubicBezTo>
                  <a:pt x="4130" y="4442"/>
                  <a:pt x="3722" y="4363"/>
                  <a:pt x="3321" y="4363"/>
                </a:cubicBezTo>
                <a:cubicBezTo>
                  <a:pt x="2417" y="4363"/>
                  <a:pt x="1548" y="4767"/>
                  <a:pt x="883" y="5458"/>
                </a:cubicBezTo>
                <a:cubicBezTo>
                  <a:pt x="0" y="6487"/>
                  <a:pt x="528" y="7351"/>
                  <a:pt x="1381" y="8157"/>
                </a:cubicBezTo>
                <a:cubicBezTo>
                  <a:pt x="1935" y="8655"/>
                  <a:pt x="2631" y="9006"/>
                  <a:pt x="3358" y="9160"/>
                </a:cubicBezTo>
                <a:cubicBezTo>
                  <a:pt x="3520" y="9189"/>
                  <a:pt x="3688" y="9206"/>
                  <a:pt x="3853" y="9206"/>
                </a:cubicBezTo>
                <a:cubicBezTo>
                  <a:pt x="3937" y="9206"/>
                  <a:pt x="4020" y="9201"/>
                  <a:pt x="4101" y="9192"/>
                </a:cubicBezTo>
                <a:cubicBezTo>
                  <a:pt x="4318" y="9179"/>
                  <a:pt x="4530" y="9122"/>
                  <a:pt x="4745" y="9105"/>
                </a:cubicBezTo>
                <a:cubicBezTo>
                  <a:pt x="4982" y="9150"/>
                  <a:pt x="4885" y="9461"/>
                  <a:pt x="4886" y="9631"/>
                </a:cubicBezTo>
                <a:cubicBezTo>
                  <a:pt x="4868" y="9880"/>
                  <a:pt x="4893" y="10130"/>
                  <a:pt x="4964" y="10370"/>
                </a:cubicBezTo>
                <a:cubicBezTo>
                  <a:pt x="5196" y="11101"/>
                  <a:pt x="5731" y="11712"/>
                  <a:pt x="6353" y="12147"/>
                </a:cubicBezTo>
                <a:cubicBezTo>
                  <a:pt x="6905" y="12515"/>
                  <a:pt x="7571" y="12767"/>
                  <a:pt x="8240" y="12767"/>
                </a:cubicBezTo>
                <a:cubicBezTo>
                  <a:pt x="8412" y="12767"/>
                  <a:pt x="8584" y="12750"/>
                  <a:pt x="8755" y="12715"/>
                </a:cubicBezTo>
                <a:cubicBezTo>
                  <a:pt x="9465" y="12547"/>
                  <a:pt x="10136" y="12196"/>
                  <a:pt x="10689" y="11727"/>
                </a:cubicBezTo>
                <a:cubicBezTo>
                  <a:pt x="11064" y="11402"/>
                  <a:pt x="11394" y="11027"/>
                  <a:pt x="11693" y="10632"/>
                </a:cubicBezTo>
                <a:cubicBezTo>
                  <a:pt x="11740" y="10511"/>
                  <a:pt x="11776" y="10349"/>
                  <a:pt x="11900" y="10289"/>
                </a:cubicBezTo>
                <a:cubicBezTo>
                  <a:pt x="11916" y="10281"/>
                  <a:pt x="11932" y="10277"/>
                  <a:pt x="11947" y="10277"/>
                </a:cubicBezTo>
                <a:cubicBezTo>
                  <a:pt x="11981" y="10277"/>
                  <a:pt x="12013" y="10296"/>
                  <a:pt x="12027" y="10332"/>
                </a:cubicBezTo>
                <a:cubicBezTo>
                  <a:pt x="12056" y="10387"/>
                  <a:pt x="12024" y="10444"/>
                  <a:pt x="11998" y="10496"/>
                </a:cubicBezTo>
                <a:cubicBezTo>
                  <a:pt x="11957" y="10574"/>
                  <a:pt x="11906" y="10649"/>
                  <a:pt x="11852" y="10720"/>
                </a:cubicBezTo>
                <a:cubicBezTo>
                  <a:pt x="11810" y="10875"/>
                  <a:pt x="11790" y="11036"/>
                  <a:pt x="11793" y="11196"/>
                </a:cubicBezTo>
                <a:cubicBezTo>
                  <a:pt x="11815" y="11707"/>
                  <a:pt x="12174" y="12123"/>
                  <a:pt x="12524" y="12463"/>
                </a:cubicBezTo>
                <a:cubicBezTo>
                  <a:pt x="13000" y="12914"/>
                  <a:pt x="13614" y="13206"/>
                  <a:pt x="14268" y="13271"/>
                </a:cubicBezTo>
                <a:cubicBezTo>
                  <a:pt x="14374" y="13287"/>
                  <a:pt x="14482" y="13294"/>
                  <a:pt x="14592" y="13294"/>
                </a:cubicBezTo>
                <a:cubicBezTo>
                  <a:pt x="15208" y="13294"/>
                  <a:pt x="15867" y="13069"/>
                  <a:pt x="16402" y="12811"/>
                </a:cubicBezTo>
                <a:cubicBezTo>
                  <a:pt x="16893" y="12590"/>
                  <a:pt x="17196" y="12278"/>
                  <a:pt x="17471" y="11822"/>
                </a:cubicBezTo>
                <a:cubicBezTo>
                  <a:pt x="17693" y="11459"/>
                  <a:pt x="17895" y="11086"/>
                  <a:pt x="18075" y="10701"/>
                </a:cubicBezTo>
                <a:cubicBezTo>
                  <a:pt x="18158" y="10524"/>
                  <a:pt x="18237" y="10345"/>
                  <a:pt x="18307" y="10164"/>
                </a:cubicBezTo>
                <a:cubicBezTo>
                  <a:pt x="18333" y="10096"/>
                  <a:pt x="18337" y="9995"/>
                  <a:pt x="18419" y="9972"/>
                </a:cubicBezTo>
                <a:cubicBezTo>
                  <a:pt x="18427" y="9970"/>
                  <a:pt x="18437" y="9969"/>
                  <a:pt x="18446" y="9969"/>
                </a:cubicBezTo>
                <a:cubicBezTo>
                  <a:pt x="18476" y="9969"/>
                  <a:pt x="18507" y="9982"/>
                  <a:pt x="18523" y="10008"/>
                </a:cubicBezTo>
                <a:cubicBezTo>
                  <a:pt x="18572" y="10084"/>
                  <a:pt x="18562" y="10183"/>
                  <a:pt x="18593" y="10267"/>
                </a:cubicBezTo>
                <a:cubicBezTo>
                  <a:pt x="18632" y="10400"/>
                  <a:pt x="18691" y="10527"/>
                  <a:pt x="18762" y="10645"/>
                </a:cubicBezTo>
                <a:cubicBezTo>
                  <a:pt x="19239" y="11431"/>
                  <a:pt x="20214" y="12006"/>
                  <a:pt x="21157" y="12006"/>
                </a:cubicBezTo>
                <a:cubicBezTo>
                  <a:pt x="21456" y="12006"/>
                  <a:pt x="21751" y="11948"/>
                  <a:pt x="22027" y="11821"/>
                </a:cubicBezTo>
                <a:cubicBezTo>
                  <a:pt x="22475" y="11588"/>
                  <a:pt x="22794" y="11164"/>
                  <a:pt x="23028" y="10726"/>
                </a:cubicBezTo>
                <a:cubicBezTo>
                  <a:pt x="23224" y="10361"/>
                  <a:pt x="23385" y="9976"/>
                  <a:pt x="23514" y="9582"/>
                </a:cubicBezTo>
                <a:cubicBezTo>
                  <a:pt x="23547" y="9474"/>
                  <a:pt x="23575" y="9366"/>
                  <a:pt x="23595" y="9255"/>
                </a:cubicBezTo>
                <a:cubicBezTo>
                  <a:pt x="23602" y="9173"/>
                  <a:pt x="23628" y="9082"/>
                  <a:pt x="23715" y="9057"/>
                </a:cubicBezTo>
                <a:cubicBezTo>
                  <a:pt x="23733" y="9052"/>
                  <a:pt x="23751" y="9050"/>
                  <a:pt x="23769" y="9050"/>
                </a:cubicBezTo>
                <a:cubicBezTo>
                  <a:pt x="23850" y="9050"/>
                  <a:pt x="23931" y="9093"/>
                  <a:pt x="24007" y="9112"/>
                </a:cubicBezTo>
                <a:cubicBezTo>
                  <a:pt x="24220" y="9184"/>
                  <a:pt x="24410" y="9246"/>
                  <a:pt x="24623" y="9305"/>
                </a:cubicBezTo>
                <a:cubicBezTo>
                  <a:pt x="24968" y="9404"/>
                  <a:pt x="25278" y="9453"/>
                  <a:pt x="25572" y="9453"/>
                </a:cubicBezTo>
                <a:cubicBezTo>
                  <a:pt x="26154" y="9453"/>
                  <a:pt x="26670" y="9260"/>
                  <a:pt x="27259" y="8876"/>
                </a:cubicBezTo>
                <a:cubicBezTo>
                  <a:pt x="27579" y="8672"/>
                  <a:pt x="27814" y="8361"/>
                  <a:pt x="27985" y="8028"/>
                </a:cubicBezTo>
                <a:cubicBezTo>
                  <a:pt x="28222" y="7590"/>
                  <a:pt x="28265" y="7064"/>
                  <a:pt x="28129" y="6586"/>
                </a:cubicBezTo>
                <a:lnTo>
                  <a:pt x="28130" y="6586"/>
                </a:lnTo>
                <a:cubicBezTo>
                  <a:pt x="27994" y="6105"/>
                  <a:pt x="27722" y="5675"/>
                  <a:pt x="27377" y="5317"/>
                </a:cubicBezTo>
                <a:cubicBezTo>
                  <a:pt x="27057" y="4974"/>
                  <a:pt x="26704" y="4650"/>
                  <a:pt x="26284" y="4436"/>
                </a:cubicBezTo>
                <a:cubicBezTo>
                  <a:pt x="25884" y="4234"/>
                  <a:pt x="25450" y="4109"/>
                  <a:pt x="25011" y="4020"/>
                </a:cubicBezTo>
                <a:cubicBezTo>
                  <a:pt x="24624" y="3929"/>
                  <a:pt x="24229" y="3885"/>
                  <a:pt x="23833" y="3885"/>
                </a:cubicBezTo>
                <a:cubicBezTo>
                  <a:pt x="23447" y="3885"/>
                  <a:pt x="23062" y="3926"/>
                  <a:pt x="22684" y="4005"/>
                </a:cubicBezTo>
                <a:cubicBezTo>
                  <a:pt x="22487" y="4050"/>
                  <a:pt x="22291" y="4102"/>
                  <a:pt x="22105" y="4182"/>
                </a:cubicBezTo>
                <a:cubicBezTo>
                  <a:pt x="22043" y="4215"/>
                  <a:pt x="21983" y="4252"/>
                  <a:pt x="21922" y="4287"/>
                </a:cubicBezTo>
                <a:cubicBezTo>
                  <a:pt x="21907" y="4296"/>
                  <a:pt x="21891" y="4300"/>
                  <a:pt x="21875" y="4300"/>
                </a:cubicBezTo>
                <a:cubicBezTo>
                  <a:pt x="21848" y="4300"/>
                  <a:pt x="21822" y="4288"/>
                  <a:pt x="21805" y="4265"/>
                </a:cubicBezTo>
                <a:cubicBezTo>
                  <a:pt x="21795" y="4270"/>
                  <a:pt x="21784" y="4272"/>
                  <a:pt x="21773" y="4272"/>
                </a:cubicBezTo>
                <a:cubicBezTo>
                  <a:pt x="21716" y="4272"/>
                  <a:pt x="21667" y="4217"/>
                  <a:pt x="21680" y="4159"/>
                </a:cubicBezTo>
                <a:cubicBezTo>
                  <a:pt x="21698" y="4094"/>
                  <a:pt x="21756" y="4046"/>
                  <a:pt x="21782" y="3984"/>
                </a:cubicBezTo>
                <a:cubicBezTo>
                  <a:pt x="21910" y="3714"/>
                  <a:pt x="22005" y="3429"/>
                  <a:pt x="22083" y="3141"/>
                </a:cubicBezTo>
                <a:cubicBezTo>
                  <a:pt x="22368" y="1981"/>
                  <a:pt x="21649" y="736"/>
                  <a:pt x="20590" y="245"/>
                </a:cubicBezTo>
                <a:cubicBezTo>
                  <a:pt x="20264" y="75"/>
                  <a:pt x="19875" y="0"/>
                  <a:pt x="19470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7479910" y="3853408"/>
            <a:ext cx="264629" cy="321765"/>
          </a:xfrm>
          <a:custGeom>
            <a:rect b="b" l="l" r="r" t="t"/>
            <a:pathLst>
              <a:path extrusionOk="0" h="6527" w="5368">
                <a:moveTo>
                  <a:pt x="2343" y="1"/>
                </a:moveTo>
                <a:cubicBezTo>
                  <a:pt x="2262" y="1"/>
                  <a:pt x="2232" y="152"/>
                  <a:pt x="2213" y="220"/>
                </a:cubicBezTo>
                <a:lnTo>
                  <a:pt x="2212" y="220"/>
                </a:lnTo>
                <a:cubicBezTo>
                  <a:pt x="2151" y="461"/>
                  <a:pt x="2121" y="707"/>
                  <a:pt x="2097" y="954"/>
                </a:cubicBezTo>
                <a:cubicBezTo>
                  <a:pt x="2060" y="1332"/>
                  <a:pt x="2030" y="1711"/>
                  <a:pt x="1976" y="2087"/>
                </a:cubicBezTo>
                <a:cubicBezTo>
                  <a:pt x="1786" y="1874"/>
                  <a:pt x="1526" y="1743"/>
                  <a:pt x="1303" y="1572"/>
                </a:cubicBezTo>
                <a:cubicBezTo>
                  <a:pt x="1068" y="1398"/>
                  <a:pt x="837" y="1214"/>
                  <a:pt x="602" y="1039"/>
                </a:cubicBezTo>
                <a:cubicBezTo>
                  <a:pt x="592" y="1033"/>
                  <a:pt x="583" y="1030"/>
                  <a:pt x="573" y="1030"/>
                </a:cubicBezTo>
                <a:cubicBezTo>
                  <a:pt x="539" y="1030"/>
                  <a:pt x="510" y="1068"/>
                  <a:pt x="526" y="1105"/>
                </a:cubicBezTo>
                <a:cubicBezTo>
                  <a:pt x="555" y="1161"/>
                  <a:pt x="598" y="1210"/>
                  <a:pt x="632" y="1265"/>
                </a:cubicBezTo>
                <a:cubicBezTo>
                  <a:pt x="802" y="1542"/>
                  <a:pt x="892" y="1856"/>
                  <a:pt x="1030" y="2149"/>
                </a:cubicBezTo>
                <a:cubicBezTo>
                  <a:pt x="1088" y="2279"/>
                  <a:pt x="1156" y="2405"/>
                  <a:pt x="1222" y="2532"/>
                </a:cubicBezTo>
                <a:cubicBezTo>
                  <a:pt x="1288" y="2664"/>
                  <a:pt x="1337" y="2806"/>
                  <a:pt x="1393" y="2943"/>
                </a:cubicBezTo>
                <a:cubicBezTo>
                  <a:pt x="1147" y="3153"/>
                  <a:pt x="880" y="3334"/>
                  <a:pt x="630" y="3538"/>
                </a:cubicBezTo>
                <a:cubicBezTo>
                  <a:pt x="518" y="3632"/>
                  <a:pt x="416" y="3734"/>
                  <a:pt x="311" y="3834"/>
                </a:cubicBezTo>
                <a:cubicBezTo>
                  <a:pt x="224" y="3917"/>
                  <a:pt x="122" y="3982"/>
                  <a:pt x="26" y="4053"/>
                </a:cubicBezTo>
                <a:cubicBezTo>
                  <a:pt x="1" y="4074"/>
                  <a:pt x="0" y="4109"/>
                  <a:pt x="20" y="4133"/>
                </a:cubicBezTo>
                <a:cubicBezTo>
                  <a:pt x="34" y="4147"/>
                  <a:pt x="55" y="4152"/>
                  <a:pt x="79" y="4152"/>
                </a:cubicBezTo>
                <a:cubicBezTo>
                  <a:pt x="138" y="4152"/>
                  <a:pt x="216" y="4121"/>
                  <a:pt x="257" y="4109"/>
                </a:cubicBezTo>
                <a:cubicBezTo>
                  <a:pt x="413" y="4052"/>
                  <a:pt x="568" y="3993"/>
                  <a:pt x="730" y="3953"/>
                </a:cubicBezTo>
                <a:cubicBezTo>
                  <a:pt x="1092" y="3862"/>
                  <a:pt x="1454" y="3766"/>
                  <a:pt x="1816" y="3673"/>
                </a:cubicBezTo>
                <a:lnTo>
                  <a:pt x="1816" y="3673"/>
                </a:lnTo>
                <a:cubicBezTo>
                  <a:pt x="1677" y="3844"/>
                  <a:pt x="1560" y="4032"/>
                  <a:pt x="1461" y="4227"/>
                </a:cubicBezTo>
                <a:cubicBezTo>
                  <a:pt x="1343" y="4461"/>
                  <a:pt x="1253" y="4707"/>
                  <a:pt x="1126" y="4935"/>
                </a:cubicBezTo>
                <a:cubicBezTo>
                  <a:pt x="1009" y="5142"/>
                  <a:pt x="885" y="5347"/>
                  <a:pt x="808" y="5573"/>
                </a:cubicBezTo>
                <a:cubicBezTo>
                  <a:pt x="792" y="5618"/>
                  <a:pt x="778" y="5665"/>
                  <a:pt x="766" y="5711"/>
                </a:cubicBezTo>
                <a:cubicBezTo>
                  <a:pt x="756" y="5743"/>
                  <a:pt x="746" y="5780"/>
                  <a:pt x="763" y="5812"/>
                </a:cubicBezTo>
                <a:cubicBezTo>
                  <a:pt x="776" y="5834"/>
                  <a:pt x="797" y="5843"/>
                  <a:pt x="819" y="5843"/>
                </a:cubicBezTo>
                <a:cubicBezTo>
                  <a:pt x="846" y="5843"/>
                  <a:pt x="875" y="5830"/>
                  <a:pt x="897" y="5816"/>
                </a:cubicBezTo>
                <a:cubicBezTo>
                  <a:pt x="998" y="5749"/>
                  <a:pt x="1079" y="5658"/>
                  <a:pt x="1164" y="5574"/>
                </a:cubicBezTo>
                <a:cubicBezTo>
                  <a:pt x="1306" y="5425"/>
                  <a:pt x="1441" y="5268"/>
                  <a:pt x="1575" y="5113"/>
                </a:cubicBezTo>
                <a:cubicBezTo>
                  <a:pt x="1793" y="4855"/>
                  <a:pt x="2010" y="4594"/>
                  <a:pt x="2191" y="4308"/>
                </a:cubicBezTo>
                <a:lnTo>
                  <a:pt x="2191" y="4308"/>
                </a:lnTo>
                <a:cubicBezTo>
                  <a:pt x="2152" y="4578"/>
                  <a:pt x="2136" y="4850"/>
                  <a:pt x="2110" y="5121"/>
                </a:cubicBezTo>
                <a:cubicBezTo>
                  <a:pt x="2090" y="5363"/>
                  <a:pt x="2052" y="5603"/>
                  <a:pt x="2037" y="5846"/>
                </a:cubicBezTo>
                <a:cubicBezTo>
                  <a:pt x="2031" y="6054"/>
                  <a:pt x="1999" y="6262"/>
                  <a:pt x="2001" y="6472"/>
                </a:cubicBezTo>
                <a:cubicBezTo>
                  <a:pt x="2002" y="6508"/>
                  <a:pt x="2028" y="6526"/>
                  <a:pt x="2053" y="6526"/>
                </a:cubicBezTo>
                <a:cubicBezTo>
                  <a:pt x="2077" y="6526"/>
                  <a:pt x="2102" y="6510"/>
                  <a:pt x="2104" y="6475"/>
                </a:cubicBezTo>
                <a:cubicBezTo>
                  <a:pt x="2129" y="6465"/>
                  <a:pt x="2146" y="6433"/>
                  <a:pt x="2159" y="6410"/>
                </a:cubicBezTo>
                <a:cubicBezTo>
                  <a:pt x="2188" y="6358"/>
                  <a:pt x="2213" y="6305"/>
                  <a:pt x="2239" y="6250"/>
                </a:cubicBezTo>
                <a:cubicBezTo>
                  <a:pt x="2342" y="6025"/>
                  <a:pt x="2424" y="5791"/>
                  <a:pt x="2502" y="5555"/>
                </a:cubicBezTo>
                <a:cubicBezTo>
                  <a:pt x="2583" y="5299"/>
                  <a:pt x="2672" y="5047"/>
                  <a:pt x="2744" y="4790"/>
                </a:cubicBezTo>
                <a:cubicBezTo>
                  <a:pt x="2816" y="4524"/>
                  <a:pt x="2860" y="4249"/>
                  <a:pt x="2958" y="3991"/>
                </a:cubicBezTo>
                <a:cubicBezTo>
                  <a:pt x="3171" y="4459"/>
                  <a:pt x="3431" y="4910"/>
                  <a:pt x="3756" y="5310"/>
                </a:cubicBezTo>
                <a:cubicBezTo>
                  <a:pt x="3798" y="5361"/>
                  <a:pt x="3844" y="5410"/>
                  <a:pt x="3889" y="5461"/>
                </a:cubicBezTo>
                <a:cubicBezTo>
                  <a:pt x="3922" y="5490"/>
                  <a:pt x="3971" y="5572"/>
                  <a:pt x="4019" y="5572"/>
                </a:cubicBezTo>
                <a:cubicBezTo>
                  <a:pt x="4033" y="5572"/>
                  <a:pt x="4046" y="5566"/>
                  <a:pt x="4059" y="5551"/>
                </a:cubicBezTo>
                <a:cubicBezTo>
                  <a:pt x="4084" y="5512"/>
                  <a:pt x="4062" y="5470"/>
                  <a:pt x="4058" y="5425"/>
                </a:cubicBezTo>
                <a:cubicBezTo>
                  <a:pt x="4027" y="5265"/>
                  <a:pt x="3992" y="5099"/>
                  <a:pt x="3957" y="4938"/>
                </a:cubicBezTo>
                <a:cubicBezTo>
                  <a:pt x="3833" y="4370"/>
                  <a:pt x="3676" y="3814"/>
                  <a:pt x="3584" y="3240"/>
                </a:cubicBezTo>
                <a:cubicBezTo>
                  <a:pt x="4058" y="3160"/>
                  <a:pt x="4514" y="2983"/>
                  <a:pt x="4936" y="2753"/>
                </a:cubicBezTo>
                <a:cubicBezTo>
                  <a:pt x="5007" y="2717"/>
                  <a:pt x="5085" y="2678"/>
                  <a:pt x="5162" y="2639"/>
                </a:cubicBezTo>
                <a:cubicBezTo>
                  <a:pt x="5217" y="2606"/>
                  <a:pt x="5286" y="2587"/>
                  <a:pt x="5331" y="2540"/>
                </a:cubicBezTo>
                <a:cubicBezTo>
                  <a:pt x="5367" y="2487"/>
                  <a:pt x="5312" y="2442"/>
                  <a:pt x="5264" y="2427"/>
                </a:cubicBezTo>
                <a:cubicBezTo>
                  <a:pt x="5199" y="2398"/>
                  <a:pt x="5130" y="2377"/>
                  <a:pt x="5059" y="2366"/>
                </a:cubicBezTo>
                <a:cubicBezTo>
                  <a:pt x="4933" y="2347"/>
                  <a:pt x="4804" y="2342"/>
                  <a:pt x="4676" y="2342"/>
                </a:cubicBezTo>
                <a:cubicBezTo>
                  <a:pt x="4663" y="2342"/>
                  <a:pt x="4650" y="2342"/>
                  <a:pt x="4637" y="2342"/>
                </a:cubicBezTo>
                <a:cubicBezTo>
                  <a:pt x="4452" y="2349"/>
                  <a:pt x="4267" y="2364"/>
                  <a:pt x="4084" y="2388"/>
                </a:cubicBezTo>
                <a:cubicBezTo>
                  <a:pt x="3854" y="2418"/>
                  <a:pt x="3625" y="2463"/>
                  <a:pt x="3393" y="2463"/>
                </a:cubicBezTo>
                <a:cubicBezTo>
                  <a:pt x="3466" y="2284"/>
                  <a:pt x="3569" y="2113"/>
                  <a:pt x="3637" y="1930"/>
                </a:cubicBezTo>
                <a:cubicBezTo>
                  <a:pt x="3765" y="1587"/>
                  <a:pt x="3882" y="1234"/>
                  <a:pt x="3942" y="871"/>
                </a:cubicBezTo>
                <a:cubicBezTo>
                  <a:pt x="3945" y="809"/>
                  <a:pt x="3993" y="708"/>
                  <a:pt x="3926" y="668"/>
                </a:cubicBezTo>
                <a:cubicBezTo>
                  <a:pt x="3919" y="662"/>
                  <a:pt x="3910" y="660"/>
                  <a:pt x="3900" y="660"/>
                </a:cubicBezTo>
                <a:cubicBezTo>
                  <a:pt x="3800" y="660"/>
                  <a:pt x="3597" y="943"/>
                  <a:pt x="3538" y="1002"/>
                </a:cubicBezTo>
                <a:cubicBezTo>
                  <a:pt x="3406" y="1160"/>
                  <a:pt x="3268" y="1312"/>
                  <a:pt x="3152" y="1481"/>
                </a:cubicBezTo>
                <a:cubicBezTo>
                  <a:pt x="3058" y="1612"/>
                  <a:pt x="2980" y="1754"/>
                  <a:pt x="2884" y="1884"/>
                </a:cubicBezTo>
                <a:cubicBezTo>
                  <a:pt x="2837" y="1556"/>
                  <a:pt x="2759" y="1233"/>
                  <a:pt x="2678" y="911"/>
                </a:cubicBezTo>
                <a:cubicBezTo>
                  <a:pt x="2616" y="674"/>
                  <a:pt x="2553" y="434"/>
                  <a:pt x="2473" y="201"/>
                </a:cubicBezTo>
                <a:cubicBezTo>
                  <a:pt x="2446" y="141"/>
                  <a:pt x="2436" y="70"/>
                  <a:pt x="2393" y="18"/>
                </a:cubicBezTo>
                <a:cubicBezTo>
                  <a:pt x="2374" y="6"/>
                  <a:pt x="2358" y="1"/>
                  <a:pt x="2343" y="1"/>
                </a:cubicBezTo>
                <a:close/>
              </a:path>
            </a:pathLst>
          </a:custGeom>
          <a:solidFill>
            <a:schemeClr val="dk2"/>
          </a:solidFill>
          <a:ln cap="rnd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g32bd8415fed_1_694"/>
          <p:cNvGrpSpPr/>
          <p:nvPr/>
        </p:nvGrpSpPr>
        <p:grpSpPr>
          <a:xfrm rot="-1043475">
            <a:off x="-62693" y="1378817"/>
            <a:ext cx="1107067" cy="1029530"/>
            <a:chOff x="5600250" y="678525"/>
            <a:chExt cx="913575" cy="959250"/>
          </a:xfrm>
        </p:grpSpPr>
        <p:sp>
          <p:nvSpPr>
            <p:cNvPr id="1230" name="Google Shape;1230;g32bd8415fed_1_694"/>
            <p:cNvSpPr/>
            <p:nvPr/>
          </p:nvSpPr>
          <p:spPr>
            <a:xfrm>
              <a:off x="5600250" y="678525"/>
              <a:ext cx="913575" cy="959250"/>
            </a:xfrm>
            <a:custGeom>
              <a:rect b="b" l="l" r="r" t="t"/>
              <a:pathLst>
                <a:path extrusionOk="0" h="38370" w="36543">
                  <a:moveTo>
                    <a:pt x="10359" y="1"/>
                  </a:moveTo>
                  <a:cubicBezTo>
                    <a:pt x="10219" y="1"/>
                    <a:pt x="10078" y="3"/>
                    <a:pt x="9932" y="3"/>
                  </a:cubicBezTo>
                  <a:cubicBezTo>
                    <a:pt x="9272" y="19"/>
                    <a:pt x="8609" y="66"/>
                    <a:pt x="7959" y="195"/>
                  </a:cubicBezTo>
                  <a:cubicBezTo>
                    <a:pt x="6349" y="527"/>
                    <a:pt x="4882" y="1331"/>
                    <a:pt x="3549" y="2272"/>
                  </a:cubicBezTo>
                  <a:cubicBezTo>
                    <a:pt x="1766" y="3478"/>
                    <a:pt x="922" y="5538"/>
                    <a:pt x="369" y="7540"/>
                  </a:cubicBezTo>
                  <a:cubicBezTo>
                    <a:pt x="12" y="8747"/>
                    <a:pt x="1" y="10025"/>
                    <a:pt x="116" y="11270"/>
                  </a:cubicBezTo>
                  <a:cubicBezTo>
                    <a:pt x="258" y="13096"/>
                    <a:pt x="799" y="14856"/>
                    <a:pt x="1468" y="16552"/>
                  </a:cubicBezTo>
                  <a:cubicBezTo>
                    <a:pt x="2647" y="19643"/>
                    <a:pt x="4355" y="22510"/>
                    <a:pt x="6093" y="25306"/>
                  </a:cubicBezTo>
                  <a:cubicBezTo>
                    <a:pt x="7177" y="27068"/>
                    <a:pt x="8357" y="28769"/>
                    <a:pt x="9671" y="30367"/>
                  </a:cubicBezTo>
                  <a:cubicBezTo>
                    <a:pt x="10978" y="31954"/>
                    <a:pt x="12282" y="33549"/>
                    <a:pt x="13666" y="35071"/>
                  </a:cubicBezTo>
                  <a:cubicBezTo>
                    <a:pt x="14370" y="35833"/>
                    <a:pt x="15149" y="36520"/>
                    <a:pt x="15904" y="37230"/>
                  </a:cubicBezTo>
                  <a:cubicBezTo>
                    <a:pt x="16317" y="37598"/>
                    <a:pt x="16678" y="38019"/>
                    <a:pt x="17104" y="38370"/>
                  </a:cubicBezTo>
                  <a:cubicBezTo>
                    <a:pt x="19450" y="36135"/>
                    <a:pt x="22029" y="34151"/>
                    <a:pt x="24321" y="31861"/>
                  </a:cubicBezTo>
                  <a:cubicBezTo>
                    <a:pt x="26144" y="29960"/>
                    <a:pt x="27824" y="27925"/>
                    <a:pt x="29425" y="25838"/>
                  </a:cubicBezTo>
                  <a:cubicBezTo>
                    <a:pt x="31633" y="22880"/>
                    <a:pt x="33529" y="19658"/>
                    <a:pt x="34855" y="16212"/>
                  </a:cubicBezTo>
                  <a:cubicBezTo>
                    <a:pt x="35455" y="14612"/>
                    <a:pt x="35807" y="12936"/>
                    <a:pt x="36117" y="11260"/>
                  </a:cubicBezTo>
                  <a:cubicBezTo>
                    <a:pt x="36542" y="8542"/>
                    <a:pt x="36504" y="5426"/>
                    <a:pt x="34697" y="3188"/>
                  </a:cubicBezTo>
                  <a:cubicBezTo>
                    <a:pt x="33635" y="1928"/>
                    <a:pt x="32207" y="973"/>
                    <a:pt x="30591" y="624"/>
                  </a:cubicBezTo>
                  <a:cubicBezTo>
                    <a:pt x="30216" y="538"/>
                    <a:pt x="29847" y="497"/>
                    <a:pt x="29486" y="497"/>
                  </a:cubicBezTo>
                  <a:cubicBezTo>
                    <a:pt x="28325" y="497"/>
                    <a:pt x="27235" y="917"/>
                    <a:pt x="26230" y="1590"/>
                  </a:cubicBezTo>
                  <a:cubicBezTo>
                    <a:pt x="25003" y="2358"/>
                    <a:pt x="23874" y="3288"/>
                    <a:pt x="22987" y="4437"/>
                  </a:cubicBezTo>
                  <a:cubicBezTo>
                    <a:pt x="22220" y="5453"/>
                    <a:pt x="21613" y="6571"/>
                    <a:pt x="21117" y="7734"/>
                  </a:cubicBezTo>
                  <a:cubicBezTo>
                    <a:pt x="20952" y="8113"/>
                    <a:pt x="20811" y="8500"/>
                    <a:pt x="20660" y="8884"/>
                  </a:cubicBezTo>
                  <a:cubicBezTo>
                    <a:pt x="20564" y="9094"/>
                    <a:pt x="20507" y="9412"/>
                    <a:pt x="20254" y="9481"/>
                  </a:cubicBezTo>
                  <a:cubicBezTo>
                    <a:pt x="20234" y="9485"/>
                    <a:pt x="20216" y="9487"/>
                    <a:pt x="20198" y="9487"/>
                  </a:cubicBezTo>
                  <a:cubicBezTo>
                    <a:pt x="20030" y="9487"/>
                    <a:pt x="19928" y="9314"/>
                    <a:pt x="19889" y="9161"/>
                  </a:cubicBezTo>
                  <a:cubicBezTo>
                    <a:pt x="19800" y="8944"/>
                    <a:pt x="19707" y="8730"/>
                    <a:pt x="19620" y="8537"/>
                  </a:cubicBezTo>
                  <a:cubicBezTo>
                    <a:pt x="19376" y="8014"/>
                    <a:pt x="19113" y="7502"/>
                    <a:pt x="18839" y="6995"/>
                  </a:cubicBezTo>
                  <a:cubicBezTo>
                    <a:pt x="18037" y="5561"/>
                    <a:pt x="17204" y="4131"/>
                    <a:pt x="16039" y="2963"/>
                  </a:cubicBezTo>
                  <a:cubicBezTo>
                    <a:pt x="15506" y="2431"/>
                    <a:pt x="14912" y="1965"/>
                    <a:pt x="14298" y="1530"/>
                  </a:cubicBezTo>
                  <a:cubicBezTo>
                    <a:pt x="13377" y="874"/>
                    <a:pt x="12374" y="297"/>
                    <a:pt x="11255" y="70"/>
                  </a:cubicBezTo>
                  <a:cubicBezTo>
                    <a:pt x="10944" y="10"/>
                    <a:pt x="10655" y="1"/>
                    <a:pt x="10359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g32bd8415fed_1_694"/>
            <p:cNvSpPr/>
            <p:nvPr/>
          </p:nvSpPr>
          <p:spPr>
            <a:xfrm>
              <a:off x="5668725" y="792550"/>
              <a:ext cx="761625" cy="694675"/>
            </a:xfrm>
            <a:custGeom>
              <a:rect b="b" l="l" r="r" t="t"/>
              <a:pathLst>
                <a:path extrusionOk="0" h="27787" w="30465">
                  <a:moveTo>
                    <a:pt x="6589" y="1141"/>
                  </a:moveTo>
                  <a:cubicBezTo>
                    <a:pt x="6627" y="1194"/>
                    <a:pt x="6664" y="1247"/>
                    <a:pt x="6699" y="1302"/>
                  </a:cubicBezTo>
                  <a:cubicBezTo>
                    <a:pt x="6701" y="1305"/>
                    <a:pt x="6704" y="1309"/>
                    <a:pt x="6706" y="1314"/>
                  </a:cubicBezTo>
                  <a:cubicBezTo>
                    <a:pt x="6587" y="1315"/>
                    <a:pt x="6467" y="1323"/>
                    <a:pt x="6348" y="1338"/>
                  </a:cubicBezTo>
                  <a:cubicBezTo>
                    <a:pt x="6329" y="1319"/>
                    <a:pt x="6308" y="1303"/>
                    <a:pt x="6286" y="1287"/>
                  </a:cubicBezTo>
                  <a:cubicBezTo>
                    <a:pt x="6302" y="1279"/>
                    <a:pt x="6317" y="1270"/>
                    <a:pt x="6333" y="1262"/>
                  </a:cubicBezTo>
                  <a:cubicBezTo>
                    <a:pt x="6418" y="1218"/>
                    <a:pt x="6503" y="1178"/>
                    <a:pt x="6589" y="1141"/>
                  </a:cubicBezTo>
                  <a:close/>
                  <a:moveTo>
                    <a:pt x="5420" y="430"/>
                  </a:moveTo>
                  <a:cubicBezTo>
                    <a:pt x="5740" y="430"/>
                    <a:pt x="6025" y="546"/>
                    <a:pt x="6297" y="802"/>
                  </a:cubicBezTo>
                  <a:cubicBezTo>
                    <a:pt x="6201" y="849"/>
                    <a:pt x="6109" y="900"/>
                    <a:pt x="6018" y="955"/>
                  </a:cubicBezTo>
                  <a:cubicBezTo>
                    <a:pt x="5917" y="1016"/>
                    <a:pt x="5819" y="1082"/>
                    <a:pt x="5723" y="1150"/>
                  </a:cubicBezTo>
                  <a:cubicBezTo>
                    <a:pt x="5481" y="1051"/>
                    <a:pt x="5228" y="1006"/>
                    <a:pt x="4974" y="1006"/>
                  </a:cubicBezTo>
                  <a:cubicBezTo>
                    <a:pt x="4440" y="1006"/>
                    <a:pt x="3903" y="1204"/>
                    <a:pt x="3468" y="1512"/>
                  </a:cubicBezTo>
                  <a:cubicBezTo>
                    <a:pt x="3814" y="985"/>
                    <a:pt x="4383" y="654"/>
                    <a:pt x="4988" y="492"/>
                  </a:cubicBezTo>
                  <a:cubicBezTo>
                    <a:pt x="5140" y="451"/>
                    <a:pt x="5283" y="430"/>
                    <a:pt x="5420" y="430"/>
                  </a:cubicBezTo>
                  <a:close/>
                  <a:moveTo>
                    <a:pt x="6758" y="1777"/>
                  </a:moveTo>
                  <a:cubicBezTo>
                    <a:pt x="6810" y="1777"/>
                    <a:pt x="6861" y="1778"/>
                    <a:pt x="6913" y="1780"/>
                  </a:cubicBezTo>
                  <a:cubicBezTo>
                    <a:pt x="6919" y="1780"/>
                    <a:pt x="6926" y="1782"/>
                    <a:pt x="6933" y="1782"/>
                  </a:cubicBezTo>
                  <a:cubicBezTo>
                    <a:pt x="7029" y="2020"/>
                    <a:pt x="7095" y="2269"/>
                    <a:pt x="7136" y="2523"/>
                  </a:cubicBezTo>
                  <a:cubicBezTo>
                    <a:pt x="7079" y="2410"/>
                    <a:pt x="7017" y="2300"/>
                    <a:pt x="6948" y="2194"/>
                  </a:cubicBezTo>
                  <a:cubicBezTo>
                    <a:pt x="6852" y="2049"/>
                    <a:pt x="6744" y="1907"/>
                    <a:pt x="6625" y="1779"/>
                  </a:cubicBezTo>
                  <a:cubicBezTo>
                    <a:pt x="6670" y="1778"/>
                    <a:pt x="6714" y="1777"/>
                    <a:pt x="6758" y="1777"/>
                  </a:cubicBezTo>
                  <a:close/>
                  <a:moveTo>
                    <a:pt x="4948" y="1476"/>
                  </a:moveTo>
                  <a:lnTo>
                    <a:pt x="4948" y="1476"/>
                  </a:lnTo>
                  <a:cubicBezTo>
                    <a:pt x="4104" y="1992"/>
                    <a:pt x="3460" y="2822"/>
                    <a:pt x="2915" y="3645"/>
                  </a:cubicBezTo>
                  <a:cubicBezTo>
                    <a:pt x="2892" y="3242"/>
                    <a:pt x="2930" y="2833"/>
                    <a:pt x="3041" y="2444"/>
                  </a:cubicBezTo>
                  <a:cubicBezTo>
                    <a:pt x="3549" y="1930"/>
                    <a:pt x="4206" y="1497"/>
                    <a:pt x="4948" y="1476"/>
                  </a:cubicBezTo>
                  <a:close/>
                  <a:moveTo>
                    <a:pt x="3643" y="3393"/>
                  </a:moveTo>
                  <a:lnTo>
                    <a:pt x="3643" y="3393"/>
                  </a:lnTo>
                  <a:cubicBezTo>
                    <a:pt x="3516" y="3666"/>
                    <a:pt x="3415" y="3952"/>
                    <a:pt x="3346" y="4245"/>
                  </a:cubicBezTo>
                  <a:cubicBezTo>
                    <a:pt x="3297" y="4450"/>
                    <a:pt x="3257" y="4657"/>
                    <a:pt x="3229" y="4867"/>
                  </a:cubicBezTo>
                  <a:cubicBezTo>
                    <a:pt x="3149" y="4689"/>
                    <a:pt x="3079" y="4505"/>
                    <a:pt x="3030" y="4316"/>
                  </a:cubicBezTo>
                  <a:cubicBezTo>
                    <a:pt x="3099" y="4201"/>
                    <a:pt x="3169" y="4087"/>
                    <a:pt x="3242" y="3974"/>
                  </a:cubicBezTo>
                  <a:cubicBezTo>
                    <a:pt x="3371" y="3777"/>
                    <a:pt x="3506" y="3584"/>
                    <a:pt x="3643" y="3393"/>
                  </a:cubicBezTo>
                  <a:close/>
                  <a:moveTo>
                    <a:pt x="7749" y="890"/>
                  </a:moveTo>
                  <a:cubicBezTo>
                    <a:pt x="9083" y="890"/>
                    <a:pt x="10315" y="1900"/>
                    <a:pt x="10866" y="3099"/>
                  </a:cubicBezTo>
                  <a:cubicBezTo>
                    <a:pt x="11184" y="3804"/>
                    <a:pt x="11250" y="4609"/>
                    <a:pt x="11101" y="5365"/>
                  </a:cubicBezTo>
                  <a:cubicBezTo>
                    <a:pt x="11019" y="5370"/>
                    <a:pt x="10937" y="5377"/>
                    <a:pt x="10857" y="5387"/>
                  </a:cubicBezTo>
                  <a:cubicBezTo>
                    <a:pt x="10304" y="3906"/>
                    <a:pt x="9518" y="2336"/>
                    <a:pt x="8035" y="1609"/>
                  </a:cubicBezTo>
                  <a:cubicBezTo>
                    <a:pt x="7774" y="1486"/>
                    <a:pt x="7494" y="1398"/>
                    <a:pt x="7208" y="1352"/>
                  </a:cubicBezTo>
                  <a:cubicBezTo>
                    <a:pt x="7185" y="1304"/>
                    <a:pt x="7161" y="1258"/>
                    <a:pt x="7135" y="1213"/>
                  </a:cubicBezTo>
                  <a:cubicBezTo>
                    <a:pt x="7094" y="1141"/>
                    <a:pt x="7052" y="1069"/>
                    <a:pt x="7004" y="999"/>
                  </a:cubicBezTo>
                  <a:cubicBezTo>
                    <a:pt x="7254" y="925"/>
                    <a:pt x="7503" y="890"/>
                    <a:pt x="7749" y="890"/>
                  </a:cubicBezTo>
                  <a:close/>
                  <a:moveTo>
                    <a:pt x="7411" y="1859"/>
                  </a:moveTo>
                  <a:lnTo>
                    <a:pt x="7411" y="1859"/>
                  </a:lnTo>
                  <a:cubicBezTo>
                    <a:pt x="9032" y="2319"/>
                    <a:pt x="9820" y="4014"/>
                    <a:pt x="10394" y="5462"/>
                  </a:cubicBezTo>
                  <a:cubicBezTo>
                    <a:pt x="10109" y="5521"/>
                    <a:pt x="9828" y="5604"/>
                    <a:pt x="9559" y="5716"/>
                  </a:cubicBezTo>
                  <a:cubicBezTo>
                    <a:pt x="9410" y="5778"/>
                    <a:pt x="9265" y="5846"/>
                    <a:pt x="9124" y="5920"/>
                  </a:cubicBezTo>
                  <a:cubicBezTo>
                    <a:pt x="8843" y="5622"/>
                    <a:pt x="8531" y="5350"/>
                    <a:pt x="8174" y="5145"/>
                  </a:cubicBezTo>
                  <a:cubicBezTo>
                    <a:pt x="7924" y="5001"/>
                    <a:pt x="7663" y="4882"/>
                    <a:pt x="7388" y="4800"/>
                  </a:cubicBezTo>
                  <a:cubicBezTo>
                    <a:pt x="7463" y="4493"/>
                    <a:pt x="7493" y="4173"/>
                    <a:pt x="7479" y="3856"/>
                  </a:cubicBezTo>
                  <a:cubicBezTo>
                    <a:pt x="7658" y="3203"/>
                    <a:pt x="7610" y="2504"/>
                    <a:pt x="7411" y="1859"/>
                  </a:cubicBezTo>
                  <a:close/>
                  <a:moveTo>
                    <a:pt x="6104" y="1854"/>
                  </a:moveTo>
                  <a:cubicBezTo>
                    <a:pt x="6109" y="1859"/>
                    <a:pt x="6114" y="1863"/>
                    <a:pt x="6120" y="1868"/>
                  </a:cubicBezTo>
                  <a:cubicBezTo>
                    <a:pt x="6128" y="1974"/>
                    <a:pt x="6217" y="2068"/>
                    <a:pt x="6324" y="2068"/>
                  </a:cubicBezTo>
                  <a:cubicBezTo>
                    <a:pt x="6329" y="2068"/>
                    <a:pt x="6335" y="2068"/>
                    <a:pt x="6340" y="2067"/>
                  </a:cubicBezTo>
                  <a:cubicBezTo>
                    <a:pt x="6793" y="2525"/>
                    <a:pt x="7033" y="3161"/>
                    <a:pt x="7068" y="3800"/>
                  </a:cubicBezTo>
                  <a:cubicBezTo>
                    <a:pt x="7010" y="4126"/>
                    <a:pt x="6795" y="4426"/>
                    <a:pt x="6577" y="4671"/>
                  </a:cubicBezTo>
                  <a:cubicBezTo>
                    <a:pt x="6564" y="4671"/>
                    <a:pt x="6551" y="4671"/>
                    <a:pt x="6539" y="4671"/>
                  </a:cubicBezTo>
                  <a:cubicBezTo>
                    <a:pt x="6042" y="4671"/>
                    <a:pt x="5208" y="4847"/>
                    <a:pt x="5326" y="5486"/>
                  </a:cubicBezTo>
                  <a:cubicBezTo>
                    <a:pt x="5333" y="5584"/>
                    <a:pt x="5416" y="5670"/>
                    <a:pt x="5512" y="5682"/>
                  </a:cubicBezTo>
                  <a:cubicBezTo>
                    <a:pt x="5575" y="5700"/>
                    <a:pt x="5638" y="5708"/>
                    <a:pt x="5699" y="5708"/>
                  </a:cubicBezTo>
                  <a:cubicBezTo>
                    <a:pt x="6095" y="5708"/>
                    <a:pt x="6434" y="5374"/>
                    <a:pt x="6718" y="5120"/>
                  </a:cubicBezTo>
                  <a:cubicBezTo>
                    <a:pt x="6746" y="5123"/>
                    <a:pt x="6774" y="5125"/>
                    <a:pt x="6801" y="5129"/>
                  </a:cubicBezTo>
                  <a:lnTo>
                    <a:pt x="6803" y="5129"/>
                  </a:lnTo>
                  <a:cubicBezTo>
                    <a:pt x="6482" y="5757"/>
                    <a:pt x="5771" y="6057"/>
                    <a:pt x="5097" y="6108"/>
                  </a:cubicBezTo>
                  <a:cubicBezTo>
                    <a:pt x="5045" y="6112"/>
                    <a:pt x="4993" y="6115"/>
                    <a:pt x="4941" y="6115"/>
                  </a:cubicBezTo>
                  <a:cubicBezTo>
                    <a:pt x="4603" y="6115"/>
                    <a:pt x="4265" y="6015"/>
                    <a:pt x="3983" y="5827"/>
                  </a:cubicBezTo>
                  <a:cubicBezTo>
                    <a:pt x="4025" y="4890"/>
                    <a:pt x="4239" y="3937"/>
                    <a:pt x="4632" y="3076"/>
                  </a:cubicBezTo>
                  <a:cubicBezTo>
                    <a:pt x="5033" y="2281"/>
                    <a:pt x="5221" y="2084"/>
                    <a:pt x="6104" y="1854"/>
                  </a:cubicBezTo>
                  <a:close/>
                  <a:moveTo>
                    <a:pt x="26218" y="2684"/>
                  </a:moveTo>
                  <a:cubicBezTo>
                    <a:pt x="27333" y="2684"/>
                    <a:pt x="28415" y="3521"/>
                    <a:pt x="28559" y="4662"/>
                  </a:cubicBezTo>
                  <a:cubicBezTo>
                    <a:pt x="28503" y="4751"/>
                    <a:pt x="28429" y="4833"/>
                    <a:pt x="28337" y="4882"/>
                  </a:cubicBezTo>
                  <a:cubicBezTo>
                    <a:pt x="28225" y="4927"/>
                    <a:pt x="28171" y="5067"/>
                    <a:pt x="28199" y="5180"/>
                  </a:cubicBezTo>
                  <a:cubicBezTo>
                    <a:pt x="28226" y="5298"/>
                    <a:pt x="28333" y="5363"/>
                    <a:pt x="28447" y="5363"/>
                  </a:cubicBezTo>
                  <a:cubicBezTo>
                    <a:pt x="28472" y="5363"/>
                    <a:pt x="28498" y="5359"/>
                    <a:pt x="28524" y="5353"/>
                  </a:cubicBezTo>
                  <a:cubicBezTo>
                    <a:pt x="28531" y="5356"/>
                    <a:pt x="28536" y="5358"/>
                    <a:pt x="28543" y="5362"/>
                  </a:cubicBezTo>
                  <a:cubicBezTo>
                    <a:pt x="28557" y="5371"/>
                    <a:pt x="28571" y="5379"/>
                    <a:pt x="28586" y="5388"/>
                  </a:cubicBezTo>
                  <a:cubicBezTo>
                    <a:pt x="28533" y="5885"/>
                    <a:pt x="28392" y="6372"/>
                    <a:pt x="28188" y="6826"/>
                  </a:cubicBezTo>
                  <a:cubicBezTo>
                    <a:pt x="28183" y="6827"/>
                    <a:pt x="28177" y="6827"/>
                    <a:pt x="28172" y="6827"/>
                  </a:cubicBezTo>
                  <a:cubicBezTo>
                    <a:pt x="28174" y="6388"/>
                    <a:pt x="28133" y="5951"/>
                    <a:pt x="28080" y="5515"/>
                  </a:cubicBezTo>
                  <a:cubicBezTo>
                    <a:pt x="28034" y="5100"/>
                    <a:pt x="27996" y="4678"/>
                    <a:pt x="27839" y="4287"/>
                  </a:cubicBezTo>
                  <a:cubicBezTo>
                    <a:pt x="27576" y="3476"/>
                    <a:pt x="26952" y="3061"/>
                    <a:pt x="26157" y="2844"/>
                  </a:cubicBezTo>
                  <a:cubicBezTo>
                    <a:pt x="25998" y="2803"/>
                    <a:pt x="25837" y="2773"/>
                    <a:pt x="25673" y="2753"/>
                  </a:cubicBezTo>
                  <a:cubicBezTo>
                    <a:pt x="25853" y="2706"/>
                    <a:pt x="26036" y="2684"/>
                    <a:pt x="26218" y="2684"/>
                  </a:cubicBezTo>
                  <a:close/>
                  <a:moveTo>
                    <a:pt x="28950" y="5774"/>
                  </a:moveTo>
                  <a:cubicBezTo>
                    <a:pt x="29190" y="6147"/>
                    <a:pt x="29297" y="6591"/>
                    <a:pt x="29344" y="7027"/>
                  </a:cubicBezTo>
                  <a:cubicBezTo>
                    <a:pt x="29140" y="6917"/>
                    <a:pt x="28912" y="6850"/>
                    <a:pt x="28678" y="6833"/>
                  </a:cubicBezTo>
                  <a:cubicBezTo>
                    <a:pt x="28667" y="6833"/>
                    <a:pt x="28654" y="6831"/>
                    <a:pt x="28642" y="6830"/>
                  </a:cubicBezTo>
                  <a:cubicBezTo>
                    <a:pt x="28644" y="6825"/>
                    <a:pt x="28647" y="6820"/>
                    <a:pt x="28648" y="6813"/>
                  </a:cubicBezTo>
                  <a:cubicBezTo>
                    <a:pt x="28781" y="6481"/>
                    <a:pt x="28888" y="6131"/>
                    <a:pt x="28950" y="5774"/>
                  </a:cubicBezTo>
                  <a:close/>
                  <a:moveTo>
                    <a:pt x="10530" y="5834"/>
                  </a:moveTo>
                  <a:cubicBezTo>
                    <a:pt x="10564" y="5932"/>
                    <a:pt x="10597" y="6030"/>
                    <a:pt x="10628" y="6128"/>
                  </a:cubicBezTo>
                  <a:cubicBezTo>
                    <a:pt x="10651" y="6199"/>
                    <a:pt x="10681" y="6298"/>
                    <a:pt x="10710" y="6397"/>
                  </a:cubicBezTo>
                  <a:cubicBezTo>
                    <a:pt x="10536" y="6716"/>
                    <a:pt x="10336" y="6992"/>
                    <a:pt x="10087" y="7263"/>
                  </a:cubicBezTo>
                  <a:cubicBezTo>
                    <a:pt x="10028" y="7160"/>
                    <a:pt x="9967" y="7059"/>
                    <a:pt x="9904" y="6958"/>
                  </a:cubicBezTo>
                  <a:cubicBezTo>
                    <a:pt x="9747" y="6705"/>
                    <a:pt x="9578" y="6459"/>
                    <a:pt x="9392" y="6226"/>
                  </a:cubicBezTo>
                  <a:cubicBezTo>
                    <a:pt x="9755" y="6046"/>
                    <a:pt x="10119" y="5908"/>
                    <a:pt x="10530" y="5834"/>
                  </a:cubicBezTo>
                  <a:close/>
                  <a:moveTo>
                    <a:pt x="23702" y="3274"/>
                  </a:moveTo>
                  <a:cubicBezTo>
                    <a:pt x="22742" y="4191"/>
                    <a:pt x="22119" y="5505"/>
                    <a:pt x="22171" y="6844"/>
                  </a:cubicBezTo>
                  <a:cubicBezTo>
                    <a:pt x="22094" y="6835"/>
                    <a:pt x="22016" y="6830"/>
                    <a:pt x="21939" y="6830"/>
                  </a:cubicBezTo>
                  <a:cubicBezTo>
                    <a:pt x="21410" y="6830"/>
                    <a:pt x="20897" y="7044"/>
                    <a:pt x="20460" y="7337"/>
                  </a:cubicBezTo>
                  <a:cubicBezTo>
                    <a:pt x="20796" y="5765"/>
                    <a:pt x="22087" y="3739"/>
                    <a:pt x="23702" y="3274"/>
                  </a:cubicBezTo>
                  <a:close/>
                  <a:moveTo>
                    <a:pt x="24704" y="3139"/>
                  </a:moveTo>
                  <a:cubicBezTo>
                    <a:pt x="25921" y="3142"/>
                    <a:pt x="27107" y="3324"/>
                    <a:pt x="27502" y="4651"/>
                  </a:cubicBezTo>
                  <a:cubicBezTo>
                    <a:pt x="27674" y="5372"/>
                    <a:pt x="27735" y="6126"/>
                    <a:pt x="27756" y="6867"/>
                  </a:cubicBezTo>
                  <a:cubicBezTo>
                    <a:pt x="26815" y="7009"/>
                    <a:pt x="25984" y="7518"/>
                    <a:pt x="25224" y="8062"/>
                  </a:cubicBezTo>
                  <a:cubicBezTo>
                    <a:pt x="24767" y="7695"/>
                    <a:pt x="24233" y="7432"/>
                    <a:pt x="23694" y="7211"/>
                  </a:cubicBezTo>
                  <a:cubicBezTo>
                    <a:pt x="23327" y="7070"/>
                    <a:pt x="22951" y="6964"/>
                    <a:pt x="22564" y="6897"/>
                  </a:cubicBezTo>
                  <a:cubicBezTo>
                    <a:pt x="22463" y="5369"/>
                    <a:pt x="23408" y="3899"/>
                    <a:pt x="24704" y="3139"/>
                  </a:cubicBezTo>
                  <a:close/>
                  <a:moveTo>
                    <a:pt x="9023" y="6443"/>
                  </a:moveTo>
                  <a:cubicBezTo>
                    <a:pt x="9315" y="6791"/>
                    <a:pt x="9552" y="7182"/>
                    <a:pt x="9773" y="7577"/>
                  </a:cubicBezTo>
                  <a:cubicBezTo>
                    <a:pt x="9015" y="8262"/>
                    <a:pt x="8051" y="8737"/>
                    <a:pt x="7027" y="8830"/>
                  </a:cubicBezTo>
                  <a:cubicBezTo>
                    <a:pt x="7514" y="7908"/>
                    <a:pt x="8137" y="7019"/>
                    <a:pt x="9023" y="6443"/>
                  </a:cubicBezTo>
                  <a:close/>
                  <a:moveTo>
                    <a:pt x="7254" y="5217"/>
                  </a:moveTo>
                  <a:cubicBezTo>
                    <a:pt x="7825" y="5377"/>
                    <a:pt x="8337" y="5713"/>
                    <a:pt x="8746" y="6138"/>
                  </a:cubicBezTo>
                  <a:cubicBezTo>
                    <a:pt x="7735" y="6769"/>
                    <a:pt x="6972" y="7751"/>
                    <a:pt x="6513" y="8845"/>
                  </a:cubicBezTo>
                  <a:cubicBezTo>
                    <a:pt x="5558" y="8832"/>
                    <a:pt x="4630" y="8340"/>
                    <a:pt x="4111" y="7535"/>
                  </a:cubicBezTo>
                  <a:cubicBezTo>
                    <a:pt x="4030" y="7131"/>
                    <a:pt x="3985" y="6721"/>
                    <a:pt x="3979" y="6310"/>
                  </a:cubicBezTo>
                  <a:lnTo>
                    <a:pt x="3979" y="6310"/>
                  </a:lnTo>
                  <a:cubicBezTo>
                    <a:pt x="4308" y="6492"/>
                    <a:pt x="4686" y="6578"/>
                    <a:pt x="5068" y="6578"/>
                  </a:cubicBezTo>
                  <a:cubicBezTo>
                    <a:pt x="5983" y="6578"/>
                    <a:pt x="6919" y="6083"/>
                    <a:pt x="7254" y="5217"/>
                  </a:cubicBezTo>
                  <a:close/>
                  <a:moveTo>
                    <a:pt x="29735" y="8436"/>
                  </a:moveTo>
                  <a:lnTo>
                    <a:pt x="29735" y="8436"/>
                  </a:lnTo>
                  <a:cubicBezTo>
                    <a:pt x="29778" y="8708"/>
                    <a:pt x="29711" y="8982"/>
                    <a:pt x="29603" y="9232"/>
                  </a:cubicBezTo>
                  <a:cubicBezTo>
                    <a:pt x="29657" y="8969"/>
                    <a:pt x="29702" y="8703"/>
                    <a:pt x="29735" y="8436"/>
                  </a:cubicBezTo>
                  <a:close/>
                  <a:moveTo>
                    <a:pt x="22643" y="7385"/>
                  </a:moveTo>
                  <a:lnTo>
                    <a:pt x="22643" y="7385"/>
                  </a:lnTo>
                  <a:cubicBezTo>
                    <a:pt x="23429" y="7533"/>
                    <a:pt x="24207" y="7878"/>
                    <a:pt x="24874" y="8325"/>
                  </a:cubicBezTo>
                  <a:cubicBezTo>
                    <a:pt x="24617" y="8524"/>
                    <a:pt x="24366" y="8730"/>
                    <a:pt x="24121" y="8943"/>
                  </a:cubicBezTo>
                  <a:lnTo>
                    <a:pt x="24121" y="8944"/>
                  </a:lnTo>
                  <a:cubicBezTo>
                    <a:pt x="24002" y="9047"/>
                    <a:pt x="23885" y="9152"/>
                    <a:pt x="23769" y="9258"/>
                  </a:cubicBezTo>
                  <a:cubicBezTo>
                    <a:pt x="23223" y="8761"/>
                    <a:pt x="22802" y="8112"/>
                    <a:pt x="22643" y="7385"/>
                  </a:cubicBezTo>
                  <a:close/>
                  <a:moveTo>
                    <a:pt x="27746" y="7313"/>
                  </a:moveTo>
                  <a:cubicBezTo>
                    <a:pt x="27727" y="7454"/>
                    <a:pt x="27757" y="7616"/>
                    <a:pt x="27693" y="7743"/>
                  </a:cubicBezTo>
                  <a:cubicBezTo>
                    <a:pt x="27316" y="8326"/>
                    <a:pt x="26821" y="8883"/>
                    <a:pt x="26271" y="9321"/>
                  </a:cubicBezTo>
                  <a:cubicBezTo>
                    <a:pt x="26072" y="8975"/>
                    <a:pt x="25833" y="8650"/>
                    <a:pt x="25554" y="8367"/>
                  </a:cubicBezTo>
                  <a:cubicBezTo>
                    <a:pt x="26217" y="7898"/>
                    <a:pt x="26947" y="7487"/>
                    <a:pt x="27746" y="7313"/>
                  </a:cubicBezTo>
                  <a:close/>
                  <a:moveTo>
                    <a:pt x="10861" y="6962"/>
                  </a:moveTo>
                  <a:cubicBezTo>
                    <a:pt x="10920" y="7205"/>
                    <a:pt x="10972" y="7449"/>
                    <a:pt x="11018" y="7695"/>
                  </a:cubicBezTo>
                  <a:cubicBezTo>
                    <a:pt x="11109" y="8200"/>
                    <a:pt x="11169" y="8708"/>
                    <a:pt x="11201" y="9219"/>
                  </a:cubicBezTo>
                  <a:cubicBezTo>
                    <a:pt x="11209" y="9378"/>
                    <a:pt x="11216" y="9536"/>
                    <a:pt x="11220" y="9695"/>
                  </a:cubicBezTo>
                  <a:cubicBezTo>
                    <a:pt x="11019" y="9176"/>
                    <a:pt x="10799" y="8665"/>
                    <a:pt x="10559" y="8163"/>
                  </a:cubicBezTo>
                  <a:cubicBezTo>
                    <a:pt x="10480" y="7996"/>
                    <a:pt x="10397" y="7831"/>
                    <a:pt x="10311" y="7668"/>
                  </a:cubicBezTo>
                  <a:cubicBezTo>
                    <a:pt x="10515" y="7449"/>
                    <a:pt x="10701" y="7213"/>
                    <a:pt x="10861" y="6962"/>
                  </a:cubicBezTo>
                  <a:close/>
                  <a:moveTo>
                    <a:pt x="25219" y="8615"/>
                  </a:moveTo>
                  <a:cubicBezTo>
                    <a:pt x="25505" y="8896"/>
                    <a:pt x="25753" y="9216"/>
                    <a:pt x="25951" y="9564"/>
                  </a:cubicBezTo>
                  <a:cubicBezTo>
                    <a:pt x="25637" y="9787"/>
                    <a:pt x="25293" y="9961"/>
                    <a:pt x="24932" y="10089"/>
                  </a:cubicBezTo>
                  <a:cubicBezTo>
                    <a:pt x="24728" y="9968"/>
                    <a:pt x="24530" y="9836"/>
                    <a:pt x="24336" y="9698"/>
                  </a:cubicBezTo>
                  <a:cubicBezTo>
                    <a:pt x="24261" y="9645"/>
                    <a:pt x="24187" y="9591"/>
                    <a:pt x="24114" y="9536"/>
                  </a:cubicBezTo>
                  <a:cubicBezTo>
                    <a:pt x="24470" y="9214"/>
                    <a:pt x="24837" y="8905"/>
                    <a:pt x="25219" y="8615"/>
                  </a:cubicBezTo>
                  <a:close/>
                  <a:moveTo>
                    <a:pt x="25014" y="1627"/>
                  </a:moveTo>
                  <a:cubicBezTo>
                    <a:pt x="26456" y="1627"/>
                    <a:pt x="27950" y="2264"/>
                    <a:pt x="28604" y="3587"/>
                  </a:cubicBezTo>
                  <a:cubicBezTo>
                    <a:pt x="28075" y="2727"/>
                    <a:pt x="27083" y="2248"/>
                    <a:pt x="26092" y="2248"/>
                  </a:cubicBezTo>
                  <a:cubicBezTo>
                    <a:pt x="25739" y="2248"/>
                    <a:pt x="25385" y="2309"/>
                    <a:pt x="25053" y="2435"/>
                  </a:cubicBezTo>
                  <a:lnTo>
                    <a:pt x="25053" y="2434"/>
                  </a:lnTo>
                  <a:cubicBezTo>
                    <a:pt x="24851" y="2507"/>
                    <a:pt x="24655" y="2600"/>
                    <a:pt x="24470" y="2706"/>
                  </a:cubicBezTo>
                  <a:cubicBezTo>
                    <a:pt x="24184" y="2717"/>
                    <a:pt x="23898" y="2765"/>
                    <a:pt x="23623" y="2843"/>
                  </a:cubicBezTo>
                  <a:cubicBezTo>
                    <a:pt x="21702" y="3364"/>
                    <a:pt x="20215" y="5864"/>
                    <a:pt x="19984" y="7748"/>
                  </a:cubicBezTo>
                  <a:cubicBezTo>
                    <a:pt x="19298" y="8460"/>
                    <a:pt x="18842" y="9400"/>
                    <a:pt x="18742" y="10387"/>
                  </a:cubicBezTo>
                  <a:cubicBezTo>
                    <a:pt x="18656" y="10382"/>
                    <a:pt x="18569" y="10378"/>
                    <a:pt x="18482" y="10378"/>
                  </a:cubicBezTo>
                  <a:cubicBezTo>
                    <a:pt x="18426" y="10378"/>
                    <a:pt x="18372" y="10379"/>
                    <a:pt x="18317" y="10382"/>
                  </a:cubicBezTo>
                  <a:cubicBezTo>
                    <a:pt x="18643" y="10240"/>
                    <a:pt x="18723" y="9966"/>
                    <a:pt x="18655" y="9638"/>
                  </a:cubicBezTo>
                  <a:cubicBezTo>
                    <a:pt x="18629" y="9363"/>
                    <a:pt x="18600" y="9088"/>
                    <a:pt x="18627" y="8812"/>
                  </a:cubicBezTo>
                  <a:cubicBezTo>
                    <a:pt x="18771" y="7339"/>
                    <a:pt x="19308" y="5909"/>
                    <a:pt x="20105" y="4667"/>
                  </a:cubicBezTo>
                  <a:cubicBezTo>
                    <a:pt x="21006" y="3268"/>
                    <a:pt x="22364" y="2095"/>
                    <a:pt x="24024" y="1731"/>
                  </a:cubicBezTo>
                  <a:cubicBezTo>
                    <a:pt x="24343" y="1662"/>
                    <a:pt x="24677" y="1627"/>
                    <a:pt x="25014" y="1627"/>
                  </a:cubicBezTo>
                  <a:close/>
                  <a:moveTo>
                    <a:pt x="23802" y="9827"/>
                  </a:moveTo>
                  <a:cubicBezTo>
                    <a:pt x="23852" y="9864"/>
                    <a:pt x="23902" y="9900"/>
                    <a:pt x="23952" y="9937"/>
                  </a:cubicBezTo>
                  <a:cubicBezTo>
                    <a:pt x="24101" y="10042"/>
                    <a:pt x="24248" y="10148"/>
                    <a:pt x="24402" y="10248"/>
                  </a:cubicBezTo>
                  <a:cubicBezTo>
                    <a:pt x="24012" y="10339"/>
                    <a:pt x="23613" y="10385"/>
                    <a:pt x="23215" y="10411"/>
                  </a:cubicBezTo>
                  <a:cubicBezTo>
                    <a:pt x="23407" y="10212"/>
                    <a:pt x="23603" y="10017"/>
                    <a:pt x="23802" y="9827"/>
                  </a:cubicBezTo>
                  <a:close/>
                  <a:moveTo>
                    <a:pt x="21994" y="7314"/>
                  </a:moveTo>
                  <a:cubicBezTo>
                    <a:pt x="22069" y="7314"/>
                    <a:pt x="22145" y="7318"/>
                    <a:pt x="22221" y="7327"/>
                  </a:cubicBezTo>
                  <a:cubicBezTo>
                    <a:pt x="22355" y="8186"/>
                    <a:pt x="22817" y="8971"/>
                    <a:pt x="23459" y="9549"/>
                  </a:cubicBezTo>
                  <a:cubicBezTo>
                    <a:pt x="23167" y="9828"/>
                    <a:pt x="22884" y="10118"/>
                    <a:pt x="22609" y="10414"/>
                  </a:cubicBezTo>
                  <a:cubicBezTo>
                    <a:pt x="21256" y="10314"/>
                    <a:pt x="20322" y="9350"/>
                    <a:pt x="20377" y="7973"/>
                  </a:cubicBezTo>
                  <a:cubicBezTo>
                    <a:pt x="20818" y="7579"/>
                    <a:pt x="21399" y="7314"/>
                    <a:pt x="21994" y="7314"/>
                  </a:cubicBezTo>
                  <a:close/>
                  <a:moveTo>
                    <a:pt x="27547" y="8658"/>
                  </a:moveTo>
                  <a:lnTo>
                    <a:pt x="27547" y="8658"/>
                  </a:lnTo>
                  <a:cubicBezTo>
                    <a:pt x="27385" y="9306"/>
                    <a:pt x="27115" y="9926"/>
                    <a:pt x="26759" y="10490"/>
                  </a:cubicBezTo>
                  <a:cubicBezTo>
                    <a:pt x="26683" y="10218"/>
                    <a:pt x="26587" y="9952"/>
                    <a:pt x="26467" y="9696"/>
                  </a:cubicBezTo>
                  <a:cubicBezTo>
                    <a:pt x="26758" y="9477"/>
                    <a:pt x="27029" y="9230"/>
                    <a:pt x="27277" y="8965"/>
                  </a:cubicBezTo>
                  <a:cubicBezTo>
                    <a:pt x="27370" y="8866"/>
                    <a:pt x="27461" y="8763"/>
                    <a:pt x="27547" y="8658"/>
                  </a:cubicBezTo>
                  <a:close/>
                  <a:moveTo>
                    <a:pt x="26133" y="9930"/>
                  </a:moveTo>
                  <a:cubicBezTo>
                    <a:pt x="26192" y="10069"/>
                    <a:pt x="26245" y="10211"/>
                    <a:pt x="26293" y="10354"/>
                  </a:cubicBezTo>
                  <a:cubicBezTo>
                    <a:pt x="26327" y="10464"/>
                    <a:pt x="26358" y="10573"/>
                    <a:pt x="26386" y="10684"/>
                  </a:cubicBezTo>
                  <a:cubicBezTo>
                    <a:pt x="26365" y="10680"/>
                    <a:pt x="26343" y="10676"/>
                    <a:pt x="26321" y="10671"/>
                  </a:cubicBezTo>
                  <a:cubicBezTo>
                    <a:pt x="26171" y="10639"/>
                    <a:pt x="26026" y="10598"/>
                    <a:pt x="25881" y="10548"/>
                  </a:cubicBezTo>
                  <a:cubicBezTo>
                    <a:pt x="25880" y="10548"/>
                    <a:pt x="25878" y="10547"/>
                    <a:pt x="25877" y="10547"/>
                  </a:cubicBezTo>
                  <a:cubicBezTo>
                    <a:pt x="25710" y="10484"/>
                    <a:pt x="25546" y="10411"/>
                    <a:pt x="25385" y="10332"/>
                  </a:cubicBezTo>
                  <a:cubicBezTo>
                    <a:pt x="25644" y="10219"/>
                    <a:pt x="25894" y="10083"/>
                    <a:pt x="26133" y="9930"/>
                  </a:cubicBezTo>
                  <a:close/>
                  <a:moveTo>
                    <a:pt x="4404" y="8545"/>
                  </a:moveTo>
                  <a:lnTo>
                    <a:pt x="4404" y="8545"/>
                  </a:lnTo>
                  <a:cubicBezTo>
                    <a:pt x="4497" y="8625"/>
                    <a:pt x="4596" y="8699"/>
                    <a:pt x="4700" y="8767"/>
                  </a:cubicBezTo>
                  <a:cubicBezTo>
                    <a:pt x="5187" y="9084"/>
                    <a:pt x="5758" y="9243"/>
                    <a:pt x="6337" y="9283"/>
                  </a:cubicBezTo>
                  <a:cubicBezTo>
                    <a:pt x="6314" y="9347"/>
                    <a:pt x="6291" y="9411"/>
                    <a:pt x="6268" y="9475"/>
                  </a:cubicBezTo>
                  <a:cubicBezTo>
                    <a:pt x="6123" y="9892"/>
                    <a:pt x="5995" y="10316"/>
                    <a:pt x="5897" y="10746"/>
                  </a:cubicBezTo>
                  <a:cubicBezTo>
                    <a:pt x="5225" y="10157"/>
                    <a:pt x="4716" y="9380"/>
                    <a:pt x="4404" y="8545"/>
                  </a:cubicBezTo>
                  <a:close/>
                  <a:moveTo>
                    <a:pt x="28495" y="7249"/>
                  </a:moveTo>
                  <a:cubicBezTo>
                    <a:pt x="28815" y="7249"/>
                    <a:pt x="29138" y="7346"/>
                    <a:pt x="29371" y="7573"/>
                  </a:cubicBezTo>
                  <a:cubicBezTo>
                    <a:pt x="29365" y="8411"/>
                    <a:pt x="29211" y="9242"/>
                    <a:pt x="29007" y="10053"/>
                  </a:cubicBezTo>
                  <a:cubicBezTo>
                    <a:pt x="28495" y="10517"/>
                    <a:pt x="27802" y="10749"/>
                    <a:pt x="27117" y="10749"/>
                  </a:cubicBezTo>
                  <a:cubicBezTo>
                    <a:pt x="27114" y="10749"/>
                    <a:pt x="27110" y="10749"/>
                    <a:pt x="27107" y="10749"/>
                  </a:cubicBezTo>
                  <a:cubicBezTo>
                    <a:pt x="27591" y="9994"/>
                    <a:pt x="27904" y="9140"/>
                    <a:pt x="28058" y="8258"/>
                  </a:cubicBezTo>
                  <a:cubicBezTo>
                    <a:pt x="28082" y="8128"/>
                    <a:pt x="28102" y="7997"/>
                    <a:pt x="28117" y="7865"/>
                  </a:cubicBezTo>
                  <a:cubicBezTo>
                    <a:pt x="28239" y="7666"/>
                    <a:pt x="28353" y="7460"/>
                    <a:pt x="28456" y="7250"/>
                  </a:cubicBezTo>
                  <a:cubicBezTo>
                    <a:pt x="28469" y="7250"/>
                    <a:pt x="28482" y="7249"/>
                    <a:pt x="28495" y="7249"/>
                  </a:cubicBezTo>
                  <a:close/>
                  <a:moveTo>
                    <a:pt x="19972" y="8408"/>
                  </a:moveTo>
                  <a:cubicBezTo>
                    <a:pt x="20028" y="9714"/>
                    <a:pt x="20963" y="10669"/>
                    <a:pt x="22254" y="10808"/>
                  </a:cubicBezTo>
                  <a:cubicBezTo>
                    <a:pt x="22242" y="10824"/>
                    <a:pt x="22228" y="10839"/>
                    <a:pt x="22214" y="10854"/>
                  </a:cubicBezTo>
                  <a:cubicBezTo>
                    <a:pt x="21975" y="11130"/>
                    <a:pt x="21741" y="11409"/>
                    <a:pt x="21514" y="11692"/>
                  </a:cubicBezTo>
                  <a:cubicBezTo>
                    <a:pt x="21509" y="11688"/>
                    <a:pt x="21505" y="11683"/>
                    <a:pt x="21499" y="11678"/>
                  </a:cubicBezTo>
                  <a:cubicBezTo>
                    <a:pt x="20926" y="11086"/>
                    <a:pt x="20177" y="10651"/>
                    <a:pt x="19368" y="10477"/>
                  </a:cubicBezTo>
                  <a:cubicBezTo>
                    <a:pt x="19301" y="10464"/>
                    <a:pt x="19234" y="10451"/>
                    <a:pt x="19167" y="10439"/>
                  </a:cubicBezTo>
                  <a:cubicBezTo>
                    <a:pt x="19242" y="9703"/>
                    <a:pt x="19506" y="8994"/>
                    <a:pt x="19972" y="8408"/>
                  </a:cubicBezTo>
                  <a:close/>
                  <a:moveTo>
                    <a:pt x="11388" y="5778"/>
                  </a:moveTo>
                  <a:cubicBezTo>
                    <a:pt x="13259" y="5864"/>
                    <a:pt x="14520" y="7524"/>
                    <a:pt x="14360" y="9344"/>
                  </a:cubicBezTo>
                  <a:cubicBezTo>
                    <a:pt x="14228" y="10814"/>
                    <a:pt x="13456" y="11750"/>
                    <a:pt x="11989" y="12024"/>
                  </a:cubicBezTo>
                  <a:cubicBezTo>
                    <a:pt x="11870" y="11584"/>
                    <a:pt x="11736" y="11147"/>
                    <a:pt x="11590" y="10714"/>
                  </a:cubicBezTo>
                  <a:cubicBezTo>
                    <a:pt x="11541" y="10612"/>
                    <a:pt x="11579" y="10500"/>
                    <a:pt x="11579" y="10391"/>
                  </a:cubicBezTo>
                  <a:cubicBezTo>
                    <a:pt x="11617" y="9845"/>
                    <a:pt x="11609" y="9291"/>
                    <a:pt x="11569" y="8738"/>
                  </a:cubicBezTo>
                  <a:cubicBezTo>
                    <a:pt x="11512" y="7941"/>
                    <a:pt x="11381" y="7150"/>
                    <a:pt x="11171" y="6380"/>
                  </a:cubicBezTo>
                  <a:cubicBezTo>
                    <a:pt x="11257" y="6185"/>
                    <a:pt x="11330" y="5984"/>
                    <a:pt x="11388" y="5778"/>
                  </a:cubicBezTo>
                  <a:close/>
                  <a:moveTo>
                    <a:pt x="11417" y="11696"/>
                  </a:moveTo>
                  <a:cubicBezTo>
                    <a:pt x="11458" y="11835"/>
                    <a:pt x="11498" y="11975"/>
                    <a:pt x="11536" y="12114"/>
                  </a:cubicBezTo>
                  <a:cubicBezTo>
                    <a:pt x="11459" y="12128"/>
                    <a:pt x="11382" y="12141"/>
                    <a:pt x="11306" y="12152"/>
                  </a:cubicBezTo>
                  <a:cubicBezTo>
                    <a:pt x="11347" y="12010"/>
                    <a:pt x="11382" y="11866"/>
                    <a:pt x="11412" y="11722"/>
                  </a:cubicBezTo>
                  <a:cubicBezTo>
                    <a:pt x="11413" y="11714"/>
                    <a:pt x="11416" y="11705"/>
                    <a:pt x="11417" y="11696"/>
                  </a:cubicBezTo>
                  <a:close/>
                  <a:moveTo>
                    <a:pt x="9989" y="7983"/>
                  </a:moveTo>
                  <a:cubicBezTo>
                    <a:pt x="10452" y="8912"/>
                    <a:pt x="10827" y="9878"/>
                    <a:pt x="11164" y="10885"/>
                  </a:cubicBezTo>
                  <a:cubicBezTo>
                    <a:pt x="11117" y="11334"/>
                    <a:pt x="11032" y="11778"/>
                    <a:pt x="10882" y="12204"/>
                  </a:cubicBezTo>
                  <a:cubicBezTo>
                    <a:pt x="10872" y="12205"/>
                    <a:pt x="10861" y="12206"/>
                    <a:pt x="10850" y="12208"/>
                  </a:cubicBezTo>
                  <a:cubicBezTo>
                    <a:pt x="10621" y="12228"/>
                    <a:pt x="10391" y="12238"/>
                    <a:pt x="10161" y="12238"/>
                  </a:cubicBezTo>
                  <a:cubicBezTo>
                    <a:pt x="8770" y="12238"/>
                    <a:pt x="7360" y="11866"/>
                    <a:pt x="6239" y="11021"/>
                  </a:cubicBezTo>
                  <a:cubicBezTo>
                    <a:pt x="6367" y="10426"/>
                    <a:pt x="6563" y="9849"/>
                    <a:pt x="6807" y="9291"/>
                  </a:cubicBezTo>
                  <a:cubicBezTo>
                    <a:pt x="7982" y="9258"/>
                    <a:pt x="9117" y="8768"/>
                    <a:pt x="9989" y="7983"/>
                  </a:cubicBezTo>
                  <a:close/>
                  <a:moveTo>
                    <a:pt x="12273" y="12457"/>
                  </a:moveTo>
                  <a:lnTo>
                    <a:pt x="12273" y="12457"/>
                  </a:lnTo>
                  <a:cubicBezTo>
                    <a:pt x="12227" y="12505"/>
                    <a:pt x="12181" y="12553"/>
                    <a:pt x="12135" y="12603"/>
                  </a:cubicBezTo>
                  <a:cubicBezTo>
                    <a:pt x="12127" y="12567"/>
                    <a:pt x="12118" y="12531"/>
                    <a:pt x="12108" y="12496"/>
                  </a:cubicBezTo>
                  <a:cubicBezTo>
                    <a:pt x="12164" y="12483"/>
                    <a:pt x="12219" y="12470"/>
                    <a:pt x="12273" y="12457"/>
                  </a:cubicBezTo>
                  <a:close/>
                  <a:moveTo>
                    <a:pt x="2504" y="3083"/>
                  </a:moveTo>
                  <a:lnTo>
                    <a:pt x="2504" y="3083"/>
                  </a:lnTo>
                  <a:cubicBezTo>
                    <a:pt x="2467" y="3454"/>
                    <a:pt x="2495" y="3829"/>
                    <a:pt x="2576" y="4192"/>
                  </a:cubicBezTo>
                  <a:cubicBezTo>
                    <a:pt x="1554" y="5916"/>
                    <a:pt x="917" y="7960"/>
                    <a:pt x="1216" y="9972"/>
                  </a:cubicBezTo>
                  <a:cubicBezTo>
                    <a:pt x="1388" y="10978"/>
                    <a:pt x="1765" y="11934"/>
                    <a:pt x="2239" y="12833"/>
                  </a:cubicBezTo>
                  <a:cubicBezTo>
                    <a:pt x="297" y="10019"/>
                    <a:pt x="536" y="5827"/>
                    <a:pt x="2504" y="3083"/>
                  </a:cubicBezTo>
                  <a:close/>
                  <a:moveTo>
                    <a:pt x="19162" y="10891"/>
                  </a:moveTo>
                  <a:cubicBezTo>
                    <a:pt x="19954" y="11036"/>
                    <a:pt x="20698" y="11444"/>
                    <a:pt x="21241" y="12038"/>
                  </a:cubicBezTo>
                  <a:cubicBezTo>
                    <a:pt x="20994" y="12357"/>
                    <a:pt x="20755" y="12681"/>
                    <a:pt x="20522" y="13011"/>
                  </a:cubicBezTo>
                  <a:cubicBezTo>
                    <a:pt x="19716" y="12632"/>
                    <a:pt x="19204" y="11774"/>
                    <a:pt x="19162" y="10891"/>
                  </a:cubicBezTo>
                  <a:close/>
                  <a:moveTo>
                    <a:pt x="11662" y="12590"/>
                  </a:moveTo>
                  <a:cubicBezTo>
                    <a:pt x="11699" y="12734"/>
                    <a:pt x="11735" y="12878"/>
                    <a:pt x="11770" y="13022"/>
                  </a:cubicBezTo>
                  <a:cubicBezTo>
                    <a:pt x="11748" y="13050"/>
                    <a:pt x="11725" y="13079"/>
                    <a:pt x="11703" y="13107"/>
                  </a:cubicBezTo>
                  <a:cubicBezTo>
                    <a:pt x="11501" y="13076"/>
                    <a:pt x="11299" y="13059"/>
                    <a:pt x="11095" y="13059"/>
                  </a:cubicBezTo>
                  <a:cubicBezTo>
                    <a:pt x="11054" y="13059"/>
                    <a:pt x="11012" y="13061"/>
                    <a:pt x="10970" y="13062"/>
                  </a:cubicBezTo>
                  <a:cubicBezTo>
                    <a:pt x="10985" y="13029"/>
                    <a:pt x="11000" y="12997"/>
                    <a:pt x="11015" y="12964"/>
                  </a:cubicBezTo>
                  <a:cubicBezTo>
                    <a:pt x="11056" y="12870"/>
                    <a:pt x="11095" y="12775"/>
                    <a:pt x="11132" y="12679"/>
                  </a:cubicBezTo>
                  <a:cubicBezTo>
                    <a:pt x="11177" y="12673"/>
                    <a:pt x="11223" y="12666"/>
                    <a:pt x="11268" y="12659"/>
                  </a:cubicBezTo>
                  <a:cubicBezTo>
                    <a:pt x="11401" y="12639"/>
                    <a:pt x="11532" y="12616"/>
                    <a:pt x="11662" y="12590"/>
                  </a:cubicBezTo>
                  <a:close/>
                  <a:moveTo>
                    <a:pt x="24861" y="10527"/>
                  </a:moveTo>
                  <a:cubicBezTo>
                    <a:pt x="25320" y="10782"/>
                    <a:pt x="25810" y="10996"/>
                    <a:pt x="26328" y="11093"/>
                  </a:cubicBezTo>
                  <a:cubicBezTo>
                    <a:pt x="25401" y="12281"/>
                    <a:pt x="24004" y="13097"/>
                    <a:pt x="22502" y="13280"/>
                  </a:cubicBezTo>
                  <a:cubicBezTo>
                    <a:pt x="22421" y="13064"/>
                    <a:pt x="22327" y="12854"/>
                    <a:pt x="22215" y="12655"/>
                  </a:cubicBezTo>
                  <a:cubicBezTo>
                    <a:pt x="22092" y="12436"/>
                    <a:pt x="21953" y="12224"/>
                    <a:pt x="21799" y="12024"/>
                  </a:cubicBezTo>
                  <a:cubicBezTo>
                    <a:pt x="21933" y="11856"/>
                    <a:pt x="22069" y="11690"/>
                    <a:pt x="22207" y="11525"/>
                  </a:cubicBezTo>
                  <a:cubicBezTo>
                    <a:pt x="22390" y="11308"/>
                    <a:pt x="22596" y="11074"/>
                    <a:pt x="22806" y="10844"/>
                  </a:cubicBezTo>
                  <a:cubicBezTo>
                    <a:pt x="23499" y="10813"/>
                    <a:pt x="24198" y="10734"/>
                    <a:pt x="24861" y="10527"/>
                  </a:cubicBezTo>
                  <a:close/>
                  <a:moveTo>
                    <a:pt x="21521" y="12379"/>
                  </a:moveTo>
                  <a:cubicBezTo>
                    <a:pt x="21734" y="12669"/>
                    <a:pt x="21915" y="12983"/>
                    <a:pt x="22055" y="13316"/>
                  </a:cubicBezTo>
                  <a:cubicBezTo>
                    <a:pt x="22012" y="13318"/>
                    <a:pt x="21968" y="13318"/>
                    <a:pt x="21925" y="13318"/>
                  </a:cubicBezTo>
                  <a:cubicBezTo>
                    <a:pt x="21852" y="13318"/>
                    <a:pt x="21780" y="13317"/>
                    <a:pt x="21708" y="13313"/>
                  </a:cubicBezTo>
                  <a:cubicBezTo>
                    <a:pt x="21549" y="13300"/>
                    <a:pt x="21392" y="13277"/>
                    <a:pt x="21237" y="13246"/>
                  </a:cubicBezTo>
                  <a:lnTo>
                    <a:pt x="21235" y="13246"/>
                  </a:lnTo>
                  <a:cubicBezTo>
                    <a:pt x="21136" y="13224"/>
                    <a:pt x="21037" y="13199"/>
                    <a:pt x="20940" y="13170"/>
                  </a:cubicBezTo>
                  <a:cubicBezTo>
                    <a:pt x="21031" y="13041"/>
                    <a:pt x="21124" y="12912"/>
                    <a:pt x="21216" y="12784"/>
                  </a:cubicBezTo>
                  <a:cubicBezTo>
                    <a:pt x="21316" y="12648"/>
                    <a:pt x="21417" y="12513"/>
                    <a:pt x="21521" y="12379"/>
                  </a:cubicBezTo>
                  <a:close/>
                  <a:moveTo>
                    <a:pt x="17646" y="10473"/>
                  </a:moveTo>
                  <a:lnTo>
                    <a:pt x="17646" y="10473"/>
                  </a:lnTo>
                  <a:cubicBezTo>
                    <a:pt x="15844" y="10868"/>
                    <a:pt x="14445" y="12437"/>
                    <a:pt x="13968" y="14181"/>
                  </a:cubicBezTo>
                  <a:cubicBezTo>
                    <a:pt x="13705" y="13968"/>
                    <a:pt x="13428" y="13769"/>
                    <a:pt x="13133" y="13607"/>
                  </a:cubicBezTo>
                  <a:cubicBezTo>
                    <a:pt x="12938" y="13500"/>
                    <a:pt x="12739" y="13401"/>
                    <a:pt x="12531" y="13322"/>
                  </a:cubicBezTo>
                  <a:cubicBezTo>
                    <a:pt x="12446" y="13291"/>
                    <a:pt x="12362" y="13262"/>
                    <a:pt x="12276" y="13237"/>
                  </a:cubicBezTo>
                  <a:cubicBezTo>
                    <a:pt x="12266" y="13194"/>
                    <a:pt x="12258" y="13153"/>
                    <a:pt x="12249" y="13110"/>
                  </a:cubicBezTo>
                  <a:cubicBezTo>
                    <a:pt x="13773" y="11368"/>
                    <a:pt x="15352" y="10640"/>
                    <a:pt x="17646" y="10473"/>
                  </a:cubicBezTo>
                  <a:close/>
                  <a:moveTo>
                    <a:pt x="18461" y="10826"/>
                  </a:moveTo>
                  <a:cubicBezTo>
                    <a:pt x="18549" y="10826"/>
                    <a:pt x="18637" y="10829"/>
                    <a:pt x="18726" y="10836"/>
                  </a:cubicBezTo>
                  <a:cubicBezTo>
                    <a:pt x="18764" y="11598"/>
                    <a:pt x="19088" y="12352"/>
                    <a:pt x="19662" y="12862"/>
                  </a:cubicBezTo>
                  <a:cubicBezTo>
                    <a:pt x="19155" y="12637"/>
                    <a:pt x="18620" y="12534"/>
                    <a:pt x="18085" y="12534"/>
                  </a:cubicBezTo>
                  <a:cubicBezTo>
                    <a:pt x="16676" y="12534"/>
                    <a:pt x="15269" y="13253"/>
                    <a:pt x="14386" y="14364"/>
                  </a:cubicBezTo>
                  <a:cubicBezTo>
                    <a:pt x="14865" y="12521"/>
                    <a:pt x="16486" y="10826"/>
                    <a:pt x="18461" y="10826"/>
                  </a:cubicBezTo>
                  <a:close/>
                  <a:moveTo>
                    <a:pt x="28805" y="10755"/>
                  </a:moveTo>
                  <a:lnTo>
                    <a:pt x="28805" y="10755"/>
                  </a:lnTo>
                  <a:cubicBezTo>
                    <a:pt x="28340" y="12224"/>
                    <a:pt x="27534" y="13601"/>
                    <a:pt x="26372" y="14633"/>
                  </a:cubicBezTo>
                  <a:cubicBezTo>
                    <a:pt x="26379" y="14617"/>
                    <a:pt x="26387" y="14602"/>
                    <a:pt x="26394" y="14586"/>
                  </a:cubicBezTo>
                  <a:cubicBezTo>
                    <a:pt x="26754" y="13796"/>
                    <a:pt x="26971" y="12937"/>
                    <a:pt x="26970" y="12067"/>
                  </a:cubicBezTo>
                  <a:cubicBezTo>
                    <a:pt x="26970" y="11765"/>
                    <a:pt x="26950" y="11463"/>
                    <a:pt x="26905" y="11164"/>
                  </a:cubicBezTo>
                  <a:lnTo>
                    <a:pt x="26905" y="11164"/>
                  </a:lnTo>
                  <a:cubicBezTo>
                    <a:pt x="26986" y="11169"/>
                    <a:pt x="27068" y="11172"/>
                    <a:pt x="27149" y="11172"/>
                  </a:cubicBezTo>
                  <a:cubicBezTo>
                    <a:pt x="27725" y="11172"/>
                    <a:pt x="28306" y="11050"/>
                    <a:pt x="28805" y="10755"/>
                  </a:cubicBezTo>
                  <a:close/>
                  <a:moveTo>
                    <a:pt x="10095" y="13648"/>
                  </a:moveTo>
                  <a:cubicBezTo>
                    <a:pt x="9585" y="14278"/>
                    <a:pt x="8892" y="14758"/>
                    <a:pt x="8120" y="15003"/>
                  </a:cubicBezTo>
                  <a:cubicBezTo>
                    <a:pt x="8620" y="14377"/>
                    <a:pt x="9314" y="13856"/>
                    <a:pt x="10095" y="13648"/>
                  </a:cubicBezTo>
                  <a:close/>
                  <a:moveTo>
                    <a:pt x="2757" y="4792"/>
                  </a:moveTo>
                  <a:cubicBezTo>
                    <a:pt x="2827" y="4977"/>
                    <a:pt x="2913" y="5155"/>
                    <a:pt x="3015" y="5324"/>
                  </a:cubicBezTo>
                  <a:cubicBezTo>
                    <a:pt x="3068" y="5410"/>
                    <a:pt x="3123" y="5494"/>
                    <a:pt x="3183" y="5577"/>
                  </a:cubicBezTo>
                  <a:cubicBezTo>
                    <a:pt x="3184" y="6339"/>
                    <a:pt x="3335" y="7122"/>
                    <a:pt x="3740" y="7778"/>
                  </a:cubicBezTo>
                  <a:cubicBezTo>
                    <a:pt x="4068" y="9090"/>
                    <a:pt x="4760" y="10330"/>
                    <a:pt x="5801" y="11207"/>
                  </a:cubicBezTo>
                  <a:cubicBezTo>
                    <a:pt x="5568" y="12499"/>
                    <a:pt x="5400" y="13804"/>
                    <a:pt x="5364" y="15117"/>
                  </a:cubicBezTo>
                  <a:cubicBezTo>
                    <a:pt x="3476" y="14741"/>
                    <a:pt x="3075" y="13555"/>
                    <a:pt x="2324" y="11993"/>
                  </a:cubicBezTo>
                  <a:cubicBezTo>
                    <a:pt x="1182" y="9582"/>
                    <a:pt x="1425" y="7087"/>
                    <a:pt x="2757" y="4792"/>
                  </a:cubicBezTo>
                  <a:close/>
                  <a:moveTo>
                    <a:pt x="6147" y="11480"/>
                  </a:moveTo>
                  <a:cubicBezTo>
                    <a:pt x="7289" y="12332"/>
                    <a:pt x="8712" y="12744"/>
                    <a:pt x="10130" y="12744"/>
                  </a:cubicBezTo>
                  <a:cubicBezTo>
                    <a:pt x="10312" y="12744"/>
                    <a:pt x="10493" y="12737"/>
                    <a:pt x="10674" y="12724"/>
                  </a:cubicBezTo>
                  <a:lnTo>
                    <a:pt x="10674" y="12724"/>
                  </a:lnTo>
                  <a:cubicBezTo>
                    <a:pt x="10664" y="12745"/>
                    <a:pt x="10655" y="12765"/>
                    <a:pt x="10645" y="12786"/>
                  </a:cubicBezTo>
                  <a:cubicBezTo>
                    <a:pt x="10589" y="12898"/>
                    <a:pt x="10530" y="13006"/>
                    <a:pt x="10467" y="13112"/>
                  </a:cubicBezTo>
                  <a:cubicBezTo>
                    <a:pt x="9695" y="13216"/>
                    <a:pt x="9007" y="13601"/>
                    <a:pt x="8428" y="14111"/>
                  </a:cubicBezTo>
                  <a:cubicBezTo>
                    <a:pt x="8087" y="14395"/>
                    <a:pt x="7784" y="14737"/>
                    <a:pt x="7591" y="15142"/>
                  </a:cubicBezTo>
                  <a:cubicBezTo>
                    <a:pt x="7407" y="15178"/>
                    <a:pt x="7221" y="15203"/>
                    <a:pt x="7033" y="15220"/>
                  </a:cubicBezTo>
                  <a:cubicBezTo>
                    <a:pt x="6872" y="15231"/>
                    <a:pt x="6709" y="15238"/>
                    <a:pt x="6547" y="15238"/>
                  </a:cubicBezTo>
                  <a:cubicBezTo>
                    <a:pt x="6283" y="15238"/>
                    <a:pt x="6019" y="15221"/>
                    <a:pt x="5757" y="15186"/>
                  </a:cubicBezTo>
                  <a:cubicBezTo>
                    <a:pt x="5770" y="13949"/>
                    <a:pt x="5925" y="12708"/>
                    <a:pt x="6147" y="11480"/>
                  </a:cubicBezTo>
                  <a:close/>
                  <a:moveTo>
                    <a:pt x="24257" y="15582"/>
                  </a:moveTo>
                  <a:cubicBezTo>
                    <a:pt x="24388" y="15582"/>
                    <a:pt x="24537" y="15655"/>
                    <a:pt x="24633" y="15721"/>
                  </a:cubicBezTo>
                  <a:cubicBezTo>
                    <a:pt x="24608" y="15728"/>
                    <a:pt x="24584" y="15735"/>
                    <a:pt x="24559" y="15741"/>
                  </a:cubicBezTo>
                  <a:cubicBezTo>
                    <a:pt x="24511" y="15750"/>
                    <a:pt x="24464" y="15758"/>
                    <a:pt x="24417" y="15764"/>
                  </a:cubicBezTo>
                  <a:cubicBezTo>
                    <a:pt x="24388" y="15765"/>
                    <a:pt x="24359" y="15766"/>
                    <a:pt x="24331" y="15766"/>
                  </a:cubicBezTo>
                  <a:cubicBezTo>
                    <a:pt x="24280" y="15766"/>
                    <a:pt x="24229" y="15763"/>
                    <a:pt x="24178" y="15753"/>
                  </a:cubicBezTo>
                  <a:cubicBezTo>
                    <a:pt x="24178" y="15753"/>
                    <a:pt x="24178" y="15753"/>
                    <a:pt x="24178" y="15753"/>
                  </a:cubicBezTo>
                  <a:cubicBezTo>
                    <a:pt x="24171" y="15753"/>
                    <a:pt x="24108" y="15736"/>
                    <a:pt x="24089" y="15724"/>
                  </a:cubicBezTo>
                  <a:cubicBezTo>
                    <a:pt x="24077" y="15712"/>
                    <a:pt x="24065" y="15694"/>
                    <a:pt x="24056" y="15677"/>
                  </a:cubicBezTo>
                  <a:cubicBezTo>
                    <a:pt x="24107" y="15608"/>
                    <a:pt x="24179" y="15582"/>
                    <a:pt x="24257" y="15582"/>
                  </a:cubicBezTo>
                  <a:close/>
                  <a:moveTo>
                    <a:pt x="5757" y="15614"/>
                  </a:moveTo>
                  <a:lnTo>
                    <a:pt x="5757" y="15614"/>
                  </a:lnTo>
                  <a:cubicBezTo>
                    <a:pt x="6047" y="15658"/>
                    <a:pt x="6339" y="15681"/>
                    <a:pt x="6633" y="15681"/>
                  </a:cubicBezTo>
                  <a:cubicBezTo>
                    <a:pt x="6765" y="15681"/>
                    <a:pt x="6898" y="15676"/>
                    <a:pt x="7031" y="15667"/>
                  </a:cubicBezTo>
                  <a:cubicBezTo>
                    <a:pt x="7151" y="15658"/>
                    <a:pt x="7271" y="15646"/>
                    <a:pt x="7388" y="15631"/>
                  </a:cubicBezTo>
                  <a:lnTo>
                    <a:pt x="7388" y="15631"/>
                  </a:lnTo>
                  <a:cubicBezTo>
                    <a:pt x="7325" y="15817"/>
                    <a:pt x="7273" y="16008"/>
                    <a:pt x="7234" y="16199"/>
                  </a:cubicBezTo>
                  <a:cubicBezTo>
                    <a:pt x="7177" y="16190"/>
                    <a:pt x="7122" y="16181"/>
                    <a:pt x="7068" y="16169"/>
                  </a:cubicBezTo>
                  <a:cubicBezTo>
                    <a:pt x="6886" y="16130"/>
                    <a:pt x="6709" y="16074"/>
                    <a:pt x="6534" y="16011"/>
                  </a:cubicBezTo>
                  <a:cubicBezTo>
                    <a:pt x="6300" y="15926"/>
                    <a:pt x="6068" y="15833"/>
                    <a:pt x="5842" y="15726"/>
                  </a:cubicBezTo>
                  <a:cubicBezTo>
                    <a:pt x="5815" y="15713"/>
                    <a:pt x="5786" y="15699"/>
                    <a:pt x="5758" y="15685"/>
                  </a:cubicBezTo>
                  <a:cubicBezTo>
                    <a:pt x="5757" y="15662"/>
                    <a:pt x="5757" y="15638"/>
                    <a:pt x="5757" y="15614"/>
                  </a:cubicBezTo>
                  <a:close/>
                  <a:moveTo>
                    <a:pt x="20705" y="13514"/>
                  </a:moveTo>
                  <a:lnTo>
                    <a:pt x="20705" y="13514"/>
                  </a:lnTo>
                  <a:cubicBezTo>
                    <a:pt x="21069" y="13654"/>
                    <a:pt x="21451" y="13745"/>
                    <a:pt x="21843" y="13759"/>
                  </a:cubicBezTo>
                  <a:cubicBezTo>
                    <a:pt x="21905" y="13762"/>
                    <a:pt x="21967" y="13763"/>
                    <a:pt x="22030" y="13763"/>
                  </a:cubicBezTo>
                  <a:cubicBezTo>
                    <a:pt x="22092" y="13763"/>
                    <a:pt x="22155" y="13762"/>
                    <a:pt x="22217" y="13759"/>
                  </a:cubicBezTo>
                  <a:lnTo>
                    <a:pt x="22217" y="13759"/>
                  </a:lnTo>
                  <a:cubicBezTo>
                    <a:pt x="22561" y="14856"/>
                    <a:pt x="22506" y="16044"/>
                    <a:pt x="22166" y="17143"/>
                  </a:cubicBezTo>
                  <a:cubicBezTo>
                    <a:pt x="22238" y="16127"/>
                    <a:pt x="21970" y="15082"/>
                    <a:pt x="21371" y="14252"/>
                  </a:cubicBezTo>
                  <a:cubicBezTo>
                    <a:pt x="21179" y="13980"/>
                    <a:pt x="20956" y="13731"/>
                    <a:pt x="20705" y="13514"/>
                  </a:cubicBezTo>
                  <a:close/>
                  <a:moveTo>
                    <a:pt x="26530" y="11529"/>
                  </a:moveTo>
                  <a:lnTo>
                    <a:pt x="26530" y="11529"/>
                  </a:lnTo>
                  <a:cubicBezTo>
                    <a:pt x="26624" y="12529"/>
                    <a:pt x="26427" y="13548"/>
                    <a:pt x="26001" y="14455"/>
                  </a:cubicBezTo>
                  <a:cubicBezTo>
                    <a:pt x="25856" y="14749"/>
                    <a:pt x="25692" y="15032"/>
                    <a:pt x="25507" y="15300"/>
                  </a:cubicBezTo>
                  <a:cubicBezTo>
                    <a:pt x="25383" y="15381"/>
                    <a:pt x="25256" y="15460"/>
                    <a:pt x="25123" y="15528"/>
                  </a:cubicBezTo>
                  <a:cubicBezTo>
                    <a:pt x="24931" y="15300"/>
                    <a:pt x="24596" y="15144"/>
                    <a:pt x="24286" y="15144"/>
                  </a:cubicBezTo>
                  <a:cubicBezTo>
                    <a:pt x="24028" y="15144"/>
                    <a:pt x="23787" y="15253"/>
                    <a:pt x="23663" y="15520"/>
                  </a:cubicBezTo>
                  <a:cubicBezTo>
                    <a:pt x="23590" y="15685"/>
                    <a:pt x="23634" y="15878"/>
                    <a:pt x="23746" y="16014"/>
                  </a:cubicBezTo>
                  <a:cubicBezTo>
                    <a:pt x="23883" y="16164"/>
                    <a:pt x="24069" y="16216"/>
                    <a:pt x="24264" y="16216"/>
                  </a:cubicBezTo>
                  <a:cubicBezTo>
                    <a:pt x="24482" y="16216"/>
                    <a:pt x="24712" y="16151"/>
                    <a:pt x="24900" y="16083"/>
                  </a:cubicBezTo>
                  <a:lnTo>
                    <a:pt x="24900" y="16083"/>
                  </a:lnTo>
                  <a:cubicBezTo>
                    <a:pt x="24133" y="16935"/>
                    <a:pt x="23220" y="17649"/>
                    <a:pt x="22200" y="18202"/>
                  </a:cubicBezTo>
                  <a:cubicBezTo>
                    <a:pt x="22801" y="16851"/>
                    <a:pt x="23049" y="15296"/>
                    <a:pt x="22682" y="13847"/>
                  </a:cubicBezTo>
                  <a:cubicBezTo>
                    <a:pt x="22670" y="13806"/>
                    <a:pt x="22659" y="13765"/>
                    <a:pt x="22647" y="13723"/>
                  </a:cubicBezTo>
                  <a:cubicBezTo>
                    <a:pt x="24160" y="13524"/>
                    <a:pt x="25542" y="12673"/>
                    <a:pt x="26530" y="11529"/>
                  </a:cubicBezTo>
                  <a:close/>
                  <a:moveTo>
                    <a:pt x="11836" y="13616"/>
                  </a:moveTo>
                  <a:cubicBezTo>
                    <a:pt x="11859" y="13622"/>
                    <a:pt x="11882" y="13628"/>
                    <a:pt x="11906" y="13632"/>
                  </a:cubicBezTo>
                  <a:cubicBezTo>
                    <a:pt x="12137" y="14949"/>
                    <a:pt x="12656" y="17607"/>
                    <a:pt x="11136" y="18302"/>
                  </a:cubicBezTo>
                  <a:cubicBezTo>
                    <a:pt x="11112" y="18308"/>
                    <a:pt x="11089" y="18311"/>
                    <a:pt x="11066" y="18311"/>
                  </a:cubicBezTo>
                  <a:cubicBezTo>
                    <a:pt x="11063" y="18311"/>
                    <a:pt x="11059" y="18311"/>
                    <a:pt x="11056" y="18311"/>
                  </a:cubicBezTo>
                  <a:cubicBezTo>
                    <a:pt x="10642" y="18295"/>
                    <a:pt x="10498" y="17821"/>
                    <a:pt x="10428" y="17481"/>
                  </a:cubicBezTo>
                  <a:cubicBezTo>
                    <a:pt x="10247" y="16114"/>
                    <a:pt x="11059" y="14692"/>
                    <a:pt x="11836" y="13616"/>
                  </a:cubicBezTo>
                  <a:close/>
                  <a:moveTo>
                    <a:pt x="8162" y="16623"/>
                  </a:moveTo>
                  <a:lnTo>
                    <a:pt x="8162" y="16623"/>
                  </a:lnTo>
                  <a:cubicBezTo>
                    <a:pt x="7855" y="17284"/>
                    <a:pt x="7678" y="18003"/>
                    <a:pt x="7565" y="18721"/>
                  </a:cubicBezTo>
                  <a:cubicBezTo>
                    <a:pt x="7506" y="18048"/>
                    <a:pt x="7490" y="17361"/>
                    <a:pt x="7576" y="16679"/>
                  </a:cubicBezTo>
                  <a:cubicBezTo>
                    <a:pt x="7603" y="16680"/>
                    <a:pt x="7629" y="16680"/>
                    <a:pt x="7656" y="16680"/>
                  </a:cubicBezTo>
                  <a:cubicBezTo>
                    <a:pt x="7723" y="16680"/>
                    <a:pt x="7790" y="16677"/>
                    <a:pt x="7856" y="16670"/>
                  </a:cubicBezTo>
                  <a:cubicBezTo>
                    <a:pt x="7960" y="16658"/>
                    <a:pt x="8060" y="16643"/>
                    <a:pt x="8162" y="16623"/>
                  </a:cubicBezTo>
                  <a:close/>
                  <a:moveTo>
                    <a:pt x="14362" y="15185"/>
                  </a:moveTo>
                  <a:cubicBezTo>
                    <a:pt x="15337" y="16147"/>
                    <a:pt x="16226" y="17354"/>
                    <a:pt x="16312" y="18778"/>
                  </a:cubicBezTo>
                  <a:cubicBezTo>
                    <a:pt x="15439" y="18376"/>
                    <a:pt x="14705" y="17626"/>
                    <a:pt x="14420" y="16697"/>
                  </a:cubicBezTo>
                  <a:cubicBezTo>
                    <a:pt x="14320" y="16386"/>
                    <a:pt x="14254" y="16063"/>
                    <a:pt x="14235" y="15736"/>
                  </a:cubicBezTo>
                  <a:cubicBezTo>
                    <a:pt x="14216" y="15528"/>
                    <a:pt x="14226" y="15352"/>
                    <a:pt x="14362" y="15185"/>
                  </a:cubicBezTo>
                  <a:close/>
                  <a:moveTo>
                    <a:pt x="18169" y="12951"/>
                  </a:moveTo>
                  <a:cubicBezTo>
                    <a:pt x="18847" y="12951"/>
                    <a:pt x="19520" y="13146"/>
                    <a:pt x="20121" y="13594"/>
                  </a:cubicBezTo>
                  <a:cubicBezTo>
                    <a:pt x="18973" y="15316"/>
                    <a:pt x="17936" y="17136"/>
                    <a:pt x="17252" y="19096"/>
                  </a:cubicBezTo>
                  <a:cubicBezTo>
                    <a:pt x="17070" y="19052"/>
                    <a:pt x="16890" y="19000"/>
                    <a:pt x="16713" y="18940"/>
                  </a:cubicBezTo>
                  <a:cubicBezTo>
                    <a:pt x="16685" y="17321"/>
                    <a:pt x="15775" y="15882"/>
                    <a:pt x="14641" y="14786"/>
                  </a:cubicBezTo>
                  <a:cubicBezTo>
                    <a:pt x="15479" y="13710"/>
                    <a:pt x="16832" y="12951"/>
                    <a:pt x="18169" y="12951"/>
                  </a:cubicBezTo>
                  <a:close/>
                  <a:moveTo>
                    <a:pt x="20461" y="13875"/>
                  </a:moveTo>
                  <a:cubicBezTo>
                    <a:pt x="21719" y="15062"/>
                    <a:pt x="21989" y="16919"/>
                    <a:pt x="21525" y="18533"/>
                  </a:cubicBezTo>
                  <a:cubicBezTo>
                    <a:pt x="20734" y="18885"/>
                    <a:pt x="19887" y="19120"/>
                    <a:pt x="19023" y="19201"/>
                  </a:cubicBezTo>
                  <a:lnTo>
                    <a:pt x="19018" y="19201"/>
                  </a:lnTo>
                  <a:cubicBezTo>
                    <a:pt x="18835" y="19215"/>
                    <a:pt x="18651" y="19222"/>
                    <a:pt x="18467" y="19222"/>
                  </a:cubicBezTo>
                  <a:cubicBezTo>
                    <a:pt x="18331" y="19222"/>
                    <a:pt x="18195" y="19218"/>
                    <a:pt x="18059" y="19210"/>
                  </a:cubicBezTo>
                  <a:cubicBezTo>
                    <a:pt x="17934" y="19202"/>
                    <a:pt x="17808" y="19189"/>
                    <a:pt x="17685" y="19173"/>
                  </a:cubicBezTo>
                  <a:cubicBezTo>
                    <a:pt x="18373" y="17292"/>
                    <a:pt x="19368" y="15549"/>
                    <a:pt x="20461" y="13875"/>
                  </a:cubicBezTo>
                  <a:close/>
                  <a:moveTo>
                    <a:pt x="13885" y="16204"/>
                  </a:moveTo>
                  <a:lnTo>
                    <a:pt x="13885" y="16204"/>
                  </a:lnTo>
                  <a:cubicBezTo>
                    <a:pt x="14118" y="17550"/>
                    <a:pt x="15044" y="18765"/>
                    <a:pt x="16325" y="19269"/>
                  </a:cubicBezTo>
                  <a:cubicBezTo>
                    <a:pt x="16315" y="19892"/>
                    <a:pt x="16174" y="20509"/>
                    <a:pt x="15958" y="21092"/>
                  </a:cubicBezTo>
                  <a:cubicBezTo>
                    <a:pt x="14014" y="20369"/>
                    <a:pt x="13237" y="18092"/>
                    <a:pt x="13885" y="16204"/>
                  </a:cubicBezTo>
                  <a:close/>
                  <a:moveTo>
                    <a:pt x="16711" y="19412"/>
                  </a:moveTo>
                  <a:cubicBezTo>
                    <a:pt x="16842" y="19454"/>
                    <a:pt x="16976" y="19491"/>
                    <a:pt x="17110" y="19524"/>
                  </a:cubicBezTo>
                  <a:cubicBezTo>
                    <a:pt x="17017" y="19821"/>
                    <a:pt x="16931" y="20122"/>
                    <a:pt x="16860" y="20425"/>
                  </a:cubicBezTo>
                  <a:lnTo>
                    <a:pt x="16860" y="20426"/>
                  </a:lnTo>
                  <a:cubicBezTo>
                    <a:pt x="16794" y="20705"/>
                    <a:pt x="16745" y="20990"/>
                    <a:pt x="16716" y="21276"/>
                  </a:cubicBezTo>
                  <a:cubicBezTo>
                    <a:pt x="16635" y="21265"/>
                    <a:pt x="16554" y="21253"/>
                    <a:pt x="16474" y="21237"/>
                  </a:cubicBezTo>
                  <a:cubicBezTo>
                    <a:pt x="16434" y="21228"/>
                    <a:pt x="16395" y="21219"/>
                    <a:pt x="16357" y="21210"/>
                  </a:cubicBezTo>
                  <a:cubicBezTo>
                    <a:pt x="16485" y="20849"/>
                    <a:pt x="16582" y="20476"/>
                    <a:pt x="16641" y="20098"/>
                  </a:cubicBezTo>
                  <a:cubicBezTo>
                    <a:pt x="16677" y="19872"/>
                    <a:pt x="16701" y="19641"/>
                    <a:pt x="16711" y="19412"/>
                  </a:cubicBezTo>
                  <a:close/>
                  <a:moveTo>
                    <a:pt x="21124" y="19180"/>
                  </a:moveTo>
                  <a:lnTo>
                    <a:pt x="21124" y="19180"/>
                  </a:lnTo>
                  <a:cubicBezTo>
                    <a:pt x="20173" y="20400"/>
                    <a:pt x="18691" y="21272"/>
                    <a:pt x="17124" y="21301"/>
                  </a:cubicBezTo>
                  <a:cubicBezTo>
                    <a:pt x="17141" y="21155"/>
                    <a:pt x="17163" y="21009"/>
                    <a:pt x="17191" y="20865"/>
                  </a:cubicBezTo>
                  <a:cubicBezTo>
                    <a:pt x="17276" y="20439"/>
                    <a:pt x="17400" y="20019"/>
                    <a:pt x="17535" y="19605"/>
                  </a:cubicBezTo>
                  <a:cubicBezTo>
                    <a:pt x="17835" y="19647"/>
                    <a:pt x="18136" y="19666"/>
                    <a:pt x="18438" y="19666"/>
                  </a:cubicBezTo>
                  <a:cubicBezTo>
                    <a:pt x="19351" y="19666"/>
                    <a:pt x="20263" y="19486"/>
                    <a:pt x="21124" y="19180"/>
                  </a:cubicBezTo>
                  <a:close/>
                  <a:moveTo>
                    <a:pt x="5774" y="16172"/>
                  </a:moveTo>
                  <a:cubicBezTo>
                    <a:pt x="5826" y="16196"/>
                    <a:pt x="5878" y="16218"/>
                    <a:pt x="5931" y="16241"/>
                  </a:cubicBezTo>
                  <a:cubicBezTo>
                    <a:pt x="6325" y="16407"/>
                    <a:pt x="6733" y="16561"/>
                    <a:pt x="7157" y="16633"/>
                  </a:cubicBezTo>
                  <a:cubicBezTo>
                    <a:pt x="6994" y="17848"/>
                    <a:pt x="7037" y="19116"/>
                    <a:pt x="7366" y="20298"/>
                  </a:cubicBezTo>
                  <a:cubicBezTo>
                    <a:pt x="7533" y="20709"/>
                    <a:pt x="7499" y="21154"/>
                    <a:pt x="7585" y="21582"/>
                  </a:cubicBezTo>
                  <a:cubicBezTo>
                    <a:pt x="7623" y="21802"/>
                    <a:pt x="7667" y="22023"/>
                    <a:pt x="7721" y="22241"/>
                  </a:cubicBezTo>
                  <a:cubicBezTo>
                    <a:pt x="6465" y="20472"/>
                    <a:pt x="5885" y="18320"/>
                    <a:pt x="5774" y="16172"/>
                  </a:cubicBezTo>
                  <a:close/>
                  <a:moveTo>
                    <a:pt x="20970" y="20026"/>
                  </a:moveTo>
                  <a:lnTo>
                    <a:pt x="20970" y="20026"/>
                  </a:lnTo>
                  <a:cubicBezTo>
                    <a:pt x="20637" y="20676"/>
                    <a:pt x="20267" y="21305"/>
                    <a:pt x="19851" y="21906"/>
                  </a:cubicBezTo>
                  <a:cubicBezTo>
                    <a:pt x="19662" y="21850"/>
                    <a:pt x="19473" y="21825"/>
                    <a:pt x="19283" y="21825"/>
                  </a:cubicBezTo>
                  <a:cubicBezTo>
                    <a:pt x="18548" y="21825"/>
                    <a:pt x="17819" y="22197"/>
                    <a:pt x="17185" y="22538"/>
                  </a:cubicBezTo>
                  <a:cubicBezTo>
                    <a:pt x="17103" y="22280"/>
                    <a:pt x="17074" y="22010"/>
                    <a:pt x="17088" y="21740"/>
                  </a:cubicBezTo>
                  <a:lnTo>
                    <a:pt x="17088" y="21740"/>
                  </a:lnTo>
                  <a:cubicBezTo>
                    <a:pt x="17114" y="21741"/>
                    <a:pt x="17139" y="21741"/>
                    <a:pt x="17165" y="21741"/>
                  </a:cubicBezTo>
                  <a:cubicBezTo>
                    <a:pt x="18599" y="21741"/>
                    <a:pt x="19984" y="21045"/>
                    <a:pt x="20970" y="20026"/>
                  </a:cubicBezTo>
                  <a:close/>
                  <a:moveTo>
                    <a:pt x="19933" y="22501"/>
                  </a:moveTo>
                  <a:cubicBezTo>
                    <a:pt x="19962" y="22532"/>
                    <a:pt x="19986" y="22568"/>
                    <a:pt x="20006" y="22605"/>
                  </a:cubicBezTo>
                  <a:lnTo>
                    <a:pt x="20006" y="22605"/>
                  </a:lnTo>
                  <a:cubicBezTo>
                    <a:pt x="20005" y="22602"/>
                    <a:pt x="20003" y="22599"/>
                    <a:pt x="20002" y="22596"/>
                  </a:cubicBezTo>
                  <a:lnTo>
                    <a:pt x="20002" y="22596"/>
                  </a:lnTo>
                  <a:cubicBezTo>
                    <a:pt x="20004" y="22600"/>
                    <a:pt x="20007" y="22606"/>
                    <a:pt x="20009" y="22612"/>
                  </a:cubicBezTo>
                  <a:lnTo>
                    <a:pt x="20009" y="22612"/>
                  </a:lnTo>
                  <a:cubicBezTo>
                    <a:pt x="20008" y="22609"/>
                    <a:pt x="20007" y="22607"/>
                    <a:pt x="20006" y="22605"/>
                  </a:cubicBezTo>
                  <a:lnTo>
                    <a:pt x="20006" y="22605"/>
                  </a:lnTo>
                  <a:cubicBezTo>
                    <a:pt x="20007" y="22607"/>
                    <a:pt x="20008" y="22610"/>
                    <a:pt x="20010" y="22612"/>
                  </a:cubicBezTo>
                  <a:lnTo>
                    <a:pt x="20010" y="22612"/>
                  </a:lnTo>
                  <a:cubicBezTo>
                    <a:pt x="20010" y="22612"/>
                    <a:pt x="20010" y="22612"/>
                    <a:pt x="20009" y="22612"/>
                  </a:cubicBezTo>
                  <a:lnTo>
                    <a:pt x="20009" y="22612"/>
                  </a:lnTo>
                  <a:cubicBezTo>
                    <a:pt x="20010" y="22612"/>
                    <a:pt x="20010" y="22612"/>
                    <a:pt x="20010" y="22613"/>
                  </a:cubicBezTo>
                  <a:cubicBezTo>
                    <a:pt x="20010" y="22613"/>
                    <a:pt x="20010" y="22612"/>
                    <a:pt x="20010" y="22612"/>
                  </a:cubicBezTo>
                  <a:lnTo>
                    <a:pt x="20010" y="22612"/>
                  </a:lnTo>
                  <a:cubicBezTo>
                    <a:pt x="20017" y="22628"/>
                    <a:pt x="20024" y="22648"/>
                    <a:pt x="20030" y="22667"/>
                  </a:cubicBezTo>
                  <a:cubicBezTo>
                    <a:pt x="20019" y="23024"/>
                    <a:pt x="19648" y="23206"/>
                    <a:pt x="19335" y="23273"/>
                  </a:cubicBezTo>
                  <a:cubicBezTo>
                    <a:pt x="19526" y="23046"/>
                    <a:pt x="19708" y="22813"/>
                    <a:pt x="19882" y="22571"/>
                  </a:cubicBezTo>
                  <a:cubicBezTo>
                    <a:pt x="19899" y="22548"/>
                    <a:pt x="19916" y="22524"/>
                    <a:pt x="19933" y="22501"/>
                  </a:cubicBezTo>
                  <a:close/>
                  <a:moveTo>
                    <a:pt x="19272" y="22292"/>
                  </a:moveTo>
                  <a:cubicBezTo>
                    <a:pt x="19368" y="22292"/>
                    <a:pt x="19466" y="22299"/>
                    <a:pt x="19563" y="22313"/>
                  </a:cubicBezTo>
                  <a:cubicBezTo>
                    <a:pt x="19411" y="22521"/>
                    <a:pt x="19255" y="22725"/>
                    <a:pt x="19090" y="22922"/>
                  </a:cubicBezTo>
                  <a:cubicBezTo>
                    <a:pt x="18973" y="23059"/>
                    <a:pt x="18853" y="23195"/>
                    <a:pt x="18728" y="23327"/>
                  </a:cubicBezTo>
                  <a:cubicBezTo>
                    <a:pt x="18570" y="23259"/>
                    <a:pt x="18404" y="23219"/>
                    <a:pt x="18233" y="23206"/>
                  </a:cubicBezTo>
                  <a:cubicBezTo>
                    <a:pt x="18203" y="23204"/>
                    <a:pt x="18174" y="23203"/>
                    <a:pt x="18145" y="23203"/>
                  </a:cubicBezTo>
                  <a:cubicBezTo>
                    <a:pt x="18002" y="23203"/>
                    <a:pt x="17859" y="23227"/>
                    <a:pt x="17721" y="23262"/>
                  </a:cubicBezTo>
                  <a:cubicBezTo>
                    <a:pt x="17580" y="23181"/>
                    <a:pt x="17449" y="23075"/>
                    <a:pt x="17361" y="22937"/>
                  </a:cubicBezTo>
                  <a:cubicBezTo>
                    <a:pt x="17939" y="22615"/>
                    <a:pt x="18595" y="22292"/>
                    <a:pt x="19272" y="22292"/>
                  </a:cubicBezTo>
                  <a:close/>
                  <a:moveTo>
                    <a:pt x="11024" y="13521"/>
                  </a:moveTo>
                  <a:cubicBezTo>
                    <a:pt x="11144" y="13521"/>
                    <a:pt x="11263" y="13528"/>
                    <a:pt x="11382" y="13541"/>
                  </a:cubicBezTo>
                  <a:cubicBezTo>
                    <a:pt x="10698" y="14545"/>
                    <a:pt x="10119" y="15686"/>
                    <a:pt x="10015" y="16913"/>
                  </a:cubicBezTo>
                  <a:cubicBezTo>
                    <a:pt x="9932" y="17968"/>
                    <a:pt x="10378" y="18748"/>
                    <a:pt x="11003" y="18748"/>
                  </a:cubicBezTo>
                  <a:cubicBezTo>
                    <a:pt x="11352" y="18748"/>
                    <a:pt x="11758" y="18504"/>
                    <a:pt x="12158" y="17928"/>
                  </a:cubicBezTo>
                  <a:cubicBezTo>
                    <a:pt x="12865" y="16833"/>
                    <a:pt x="12559" y="15020"/>
                    <a:pt x="12378" y="13783"/>
                  </a:cubicBezTo>
                  <a:lnTo>
                    <a:pt x="12378" y="13783"/>
                  </a:lnTo>
                  <a:cubicBezTo>
                    <a:pt x="12935" y="14009"/>
                    <a:pt x="13399" y="14330"/>
                    <a:pt x="13862" y="14724"/>
                  </a:cubicBezTo>
                  <a:cubicBezTo>
                    <a:pt x="13836" y="14908"/>
                    <a:pt x="13819" y="15095"/>
                    <a:pt x="13814" y="15281"/>
                  </a:cubicBezTo>
                  <a:cubicBezTo>
                    <a:pt x="13527" y="15877"/>
                    <a:pt x="13356" y="16523"/>
                    <a:pt x="13307" y="17185"/>
                  </a:cubicBezTo>
                  <a:cubicBezTo>
                    <a:pt x="13140" y="18965"/>
                    <a:pt x="14033" y="20890"/>
                    <a:pt x="15789" y="21507"/>
                  </a:cubicBezTo>
                  <a:cubicBezTo>
                    <a:pt x="15090" y="23087"/>
                    <a:pt x="13627" y="24342"/>
                    <a:pt x="11907" y="24637"/>
                  </a:cubicBezTo>
                  <a:cubicBezTo>
                    <a:pt x="11087" y="24288"/>
                    <a:pt x="10364" y="23760"/>
                    <a:pt x="9719" y="23148"/>
                  </a:cubicBezTo>
                  <a:cubicBezTo>
                    <a:pt x="8887" y="22389"/>
                    <a:pt x="8204" y="21434"/>
                    <a:pt x="7876" y="20343"/>
                  </a:cubicBezTo>
                  <a:cubicBezTo>
                    <a:pt x="7865" y="19143"/>
                    <a:pt x="8081" y="17959"/>
                    <a:pt x="8536" y="16845"/>
                  </a:cubicBezTo>
                  <a:cubicBezTo>
                    <a:pt x="8602" y="16705"/>
                    <a:pt x="8680" y="16558"/>
                    <a:pt x="8670" y="16399"/>
                  </a:cubicBezTo>
                  <a:cubicBezTo>
                    <a:pt x="8659" y="16261"/>
                    <a:pt x="8587" y="16108"/>
                    <a:pt x="8443" y="16108"/>
                  </a:cubicBezTo>
                  <a:cubicBezTo>
                    <a:pt x="8425" y="16108"/>
                    <a:pt x="8407" y="16110"/>
                    <a:pt x="8388" y="16115"/>
                  </a:cubicBezTo>
                  <a:cubicBezTo>
                    <a:pt x="8144" y="16174"/>
                    <a:pt x="7898" y="16230"/>
                    <a:pt x="7648" y="16234"/>
                  </a:cubicBezTo>
                  <a:cubicBezTo>
                    <a:pt x="7686" y="16045"/>
                    <a:pt x="7735" y="15858"/>
                    <a:pt x="7796" y="15674"/>
                  </a:cubicBezTo>
                  <a:cubicBezTo>
                    <a:pt x="7810" y="15633"/>
                    <a:pt x="7825" y="15593"/>
                    <a:pt x="7840" y="15551"/>
                  </a:cubicBezTo>
                  <a:cubicBezTo>
                    <a:pt x="9023" y="15309"/>
                    <a:pt x="10075" y="14561"/>
                    <a:pt x="10708" y="13535"/>
                  </a:cubicBezTo>
                  <a:cubicBezTo>
                    <a:pt x="10813" y="13526"/>
                    <a:pt x="10918" y="13521"/>
                    <a:pt x="11024" y="13521"/>
                  </a:cubicBezTo>
                  <a:close/>
                  <a:moveTo>
                    <a:pt x="8007" y="21773"/>
                  </a:moveTo>
                  <a:cubicBezTo>
                    <a:pt x="8717" y="22919"/>
                    <a:pt x="9910" y="24017"/>
                    <a:pt x="11078" y="24700"/>
                  </a:cubicBezTo>
                  <a:cubicBezTo>
                    <a:pt x="9936" y="24684"/>
                    <a:pt x="9122" y="24057"/>
                    <a:pt x="8434" y="23200"/>
                  </a:cubicBezTo>
                  <a:cubicBezTo>
                    <a:pt x="8235" y="22737"/>
                    <a:pt x="8097" y="22275"/>
                    <a:pt x="8007" y="21773"/>
                  </a:cubicBezTo>
                  <a:close/>
                  <a:moveTo>
                    <a:pt x="17679" y="23731"/>
                  </a:moveTo>
                  <a:cubicBezTo>
                    <a:pt x="17834" y="23808"/>
                    <a:pt x="18006" y="23829"/>
                    <a:pt x="18176" y="23840"/>
                  </a:cubicBezTo>
                  <a:cubicBezTo>
                    <a:pt x="17547" y="24292"/>
                    <a:pt x="16830" y="24696"/>
                    <a:pt x="16068" y="24937"/>
                  </a:cubicBezTo>
                  <a:cubicBezTo>
                    <a:pt x="16482" y="24403"/>
                    <a:pt x="17034" y="23948"/>
                    <a:pt x="17679" y="23731"/>
                  </a:cubicBezTo>
                  <a:close/>
                  <a:moveTo>
                    <a:pt x="12911" y="24828"/>
                  </a:moveTo>
                  <a:lnTo>
                    <a:pt x="12911" y="24828"/>
                  </a:lnTo>
                  <a:cubicBezTo>
                    <a:pt x="12908" y="24846"/>
                    <a:pt x="12905" y="24863"/>
                    <a:pt x="12901" y="24881"/>
                  </a:cubicBezTo>
                  <a:cubicBezTo>
                    <a:pt x="12896" y="24915"/>
                    <a:pt x="12891" y="24949"/>
                    <a:pt x="12888" y="24984"/>
                  </a:cubicBezTo>
                  <a:cubicBezTo>
                    <a:pt x="12807" y="24963"/>
                    <a:pt x="12726" y="24939"/>
                    <a:pt x="12647" y="24915"/>
                  </a:cubicBezTo>
                  <a:cubicBezTo>
                    <a:pt x="12735" y="24888"/>
                    <a:pt x="12824" y="24858"/>
                    <a:pt x="12911" y="24828"/>
                  </a:cubicBezTo>
                  <a:close/>
                  <a:moveTo>
                    <a:pt x="13348" y="24817"/>
                  </a:moveTo>
                  <a:cubicBezTo>
                    <a:pt x="13360" y="24844"/>
                    <a:pt x="13366" y="24876"/>
                    <a:pt x="13371" y="24906"/>
                  </a:cubicBezTo>
                  <a:cubicBezTo>
                    <a:pt x="13374" y="24941"/>
                    <a:pt x="13374" y="25035"/>
                    <a:pt x="13360" y="25080"/>
                  </a:cubicBezTo>
                  <a:cubicBezTo>
                    <a:pt x="13338" y="25076"/>
                    <a:pt x="13315" y="25073"/>
                    <a:pt x="13293" y="25069"/>
                  </a:cubicBezTo>
                  <a:cubicBezTo>
                    <a:pt x="13301" y="24984"/>
                    <a:pt x="13316" y="24897"/>
                    <a:pt x="13348" y="24817"/>
                  </a:cubicBezTo>
                  <a:close/>
                  <a:moveTo>
                    <a:pt x="17019" y="23138"/>
                  </a:moveTo>
                  <a:cubicBezTo>
                    <a:pt x="17066" y="23219"/>
                    <a:pt x="17120" y="23296"/>
                    <a:pt x="17184" y="23366"/>
                  </a:cubicBezTo>
                  <a:cubicBezTo>
                    <a:pt x="17206" y="23389"/>
                    <a:pt x="17227" y="23410"/>
                    <a:pt x="17249" y="23431"/>
                  </a:cubicBezTo>
                  <a:cubicBezTo>
                    <a:pt x="16524" y="23789"/>
                    <a:pt x="15909" y="24366"/>
                    <a:pt x="15501" y="25063"/>
                  </a:cubicBezTo>
                  <a:cubicBezTo>
                    <a:pt x="15349" y="25086"/>
                    <a:pt x="15196" y="25103"/>
                    <a:pt x="15042" y="25116"/>
                  </a:cubicBezTo>
                  <a:cubicBezTo>
                    <a:pt x="14939" y="25125"/>
                    <a:pt x="14831" y="25130"/>
                    <a:pt x="14724" y="25135"/>
                  </a:cubicBezTo>
                  <a:cubicBezTo>
                    <a:pt x="15296" y="24270"/>
                    <a:pt x="16164" y="23700"/>
                    <a:pt x="17019" y="23138"/>
                  </a:cubicBezTo>
                  <a:close/>
                  <a:moveTo>
                    <a:pt x="16191" y="21627"/>
                  </a:moveTo>
                  <a:cubicBezTo>
                    <a:pt x="16293" y="21651"/>
                    <a:pt x="16395" y="21671"/>
                    <a:pt x="16498" y="21687"/>
                  </a:cubicBezTo>
                  <a:cubicBezTo>
                    <a:pt x="16562" y="21698"/>
                    <a:pt x="16628" y="21707"/>
                    <a:pt x="16693" y="21714"/>
                  </a:cubicBezTo>
                  <a:cubicBezTo>
                    <a:pt x="16687" y="22062"/>
                    <a:pt x="16733" y="22410"/>
                    <a:pt x="16841" y="22742"/>
                  </a:cubicBezTo>
                  <a:cubicBezTo>
                    <a:pt x="15844" y="23384"/>
                    <a:pt x="14846" y="24095"/>
                    <a:pt x="14242" y="25143"/>
                  </a:cubicBezTo>
                  <a:cubicBezTo>
                    <a:pt x="14112" y="25142"/>
                    <a:pt x="13980" y="25137"/>
                    <a:pt x="13850" y="25130"/>
                  </a:cubicBezTo>
                  <a:cubicBezTo>
                    <a:pt x="13825" y="25129"/>
                    <a:pt x="13799" y="25127"/>
                    <a:pt x="13773" y="25125"/>
                  </a:cubicBezTo>
                  <a:cubicBezTo>
                    <a:pt x="13792" y="25022"/>
                    <a:pt x="13797" y="24916"/>
                    <a:pt x="13779" y="24813"/>
                  </a:cubicBezTo>
                  <a:cubicBezTo>
                    <a:pt x="13759" y="24700"/>
                    <a:pt x="13723" y="24586"/>
                    <a:pt x="13652" y="24495"/>
                  </a:cubicBezTo>
                  <a:cubicBezTo>
                    <a:pt x="14800" y="23870"/>
                    <a:pt x="15671" y="22817"/>
                    <a:pt x="16191" y="21627"/>
                  </a:cubicBezTo>
                  <a:close/>
                  <a:moveTo>
                    <a:pt x="18781" y="23876"/>
                  </a:moveTo>
                  <a:cubicBezTo>
                    <a:pt x="18864" y="23974"/>
                    <a:pt x="18929" y="24088"/>
                    <a:pt x="18967" y="24212"/>
                  </a:cubicBezTo>
                  <a:cubicBezTo>
                    <a:pt x="18268" y="24938"/>
                    <a:pt x="17433" y="25521"/>
                    <a:pt x="16565" y="26036"/>
                  </a:cubicBezTo>
                  <a:cubicBezTo>
                    <a:pt x="16660" y="25784"/>
                    <a:pt x="16614" y="25473"/>
                    <a:pt x="16423" y="25277"/>
                  </a:cubicBezTo>
                  <a:cubicBezTo>
                    <a:pt x="16421" y="25276"/>
                    <a:pt x="16419" y="25274"/>
                    <a:pt x="16417" y="25272"/>
                  </a:cubicBezTo>
                  <a:cubicBezTo>
                    <a:pt x="17266" y="24934"/>
                    <a:pt x="18112" y="24504"/>
                    <a:pt x="18781" y="23876"/>
                  </a:cubicBezTo>
                  <a:close/>
                  <a:moveTo>
                    <a:pt x="9337" y="24647"/>
                  </a:moveTo>
                  <a:cubicBezTo>
                    <a:pt x="9902" y="24982"/>
                    <a:pt x="10553" y="25139"/>
                    <a:pt x="11205" y="25139"/>
                  </a:cubicBezTo>
                  <a:cubicBezTo>
                    <a:pt x="11424" y="25139"/>
                    <a:pt x="11643" y="25121"/>
                    <a:pt x="11859" y="25086"/>
                  </a:cubicBezTo>
                  <a:cubicBezTo>
                    <a:pt x="12199" y="25231"/>
                    <a:pt x="12550" y="25357"/>
                    <a:pt x="12908" y="25443"/>
                  </a:cubicBezTo>
                  <a:cubicBezTo>
                    <a:pt x="12923" y="25526"/>
                    <a:pt x="12942" y="25609"/>
                    <a:pt x="12968" y="25688"/>
                  </a:cubicBezTo>
                  <a:cubicBezTo>
                    <a:pt x="12732" y="25897"/>
                    <a:pt x="12425" y="26009"/>
                    <a:pt x="12114" y="26036"/>
                  </a:cubicBezTo>
                  <a:cubicBezTo>
                    <a:pt x="12087" y="26037"/>
                    <a:pt x="12059" y="26038"/>
                    <a:pt x="12032" y="26038"/>
                  </a:cubicBezTo>
                  <a:cubicBezTo>
                    <a:pt x="10985" y="26038"/>
                    <a:pt x="10019" y="25403"/>
                    <a:pt x="9337" y="24647"/>
                  </a:cubicBezTo>
                  <a:close/>
                  <a:moveTo>
                    <a:pt x="13616" y="25558"/>
                  </a:moveTo>
                  <a:cubicBezTo>
                    <a:pt x="13749" y="25571"/>
                    <a:pt x="13882" y="25579"/>
                    <a:pt x="14016" y="25583"/>
                  </a:cubicBezTo>
                  <a:cubicBezTo>
                    <a:pt x="13978" y="25661"/>
                    <a:pt x="13942" y="25740"/>
                    <a:pt x="13914" y="25822"/>
                  </a:cubicBezTo>
                  <a:lnTo>
                    <a:pt x="13914" y="25821"/>
                  </a:lnTo>
                  <a:cubicBezTo>
                    <a:pt x="13869" y="25950"/>
                    <a:pt x="13832" y="26081"/>
                    <a:pt x="13816" y="26216"/>
                  </a:cubicBezTo>
                  <a:cubicBezTo>
                    <a:pt x="13671" y="26101"/>
                    <a:pt x="13547" y="25959"/>
                    <a:pt x="13459" y="25795"/>
                  </a:cubicBezTo>
                  <a:cubicBezTo>
                    <a:pt x="13517" y="25720"/>
                    <a:pt x="13570" y="25641"/>
                    <a:pt x="13616" y="25558"/>
                  </a:cubicBezTo>
                  <a:close/>
                  <a:moveTo>
                    <a:pt x="15879" y="25590"/>
                  </a:moveTo>
                  <a:cubicBezTo>
                    <a:pt x="16057" y="25590"/>
                    <a:pt x="16230" y="25683"/>
                    <a:pt x="16206" y="25892"/>
                  </a:cubicBezTo>
                  <a:cubicBezTo>
                    <a:pt x="16117" y="26121"/>
                    <a:pt x="15936" y="26422"/>
                    <a:pt x="15662" y="26422"/>
                  </a:cubicBezTo>
                  <a:cubicBezTo>
                    <a:pt x="15656" y="26422"/>
                    <a:pt x="15650" y="26422"/>
                    <a:pt x="15644" y="26421"/>
                  </a:cubicBezTo>
                  <a:cubicBezTo>
                    <a:pt x="15621" y="26420"/>
                    <a:pt x="15598" y="26417"/>
                    <a:pt x="15576" y="26413"/>
                  </a:cubicBezTo>
                  <a:cubicBezTo>
                    <a:pt x="15539" y="26149"/>
                    <a:pt x="15584" y="25882"/>
                    <a:pt x="15676" y="25633"/>
                  </a:cubicBezTo>
                  <a:cubicBezTo>
                    <a:pt x="15736" y="25605"/>
                    <a:pt x="15808" y="25590"/>
                    <a:pt x="15879" y="25590"/>
                  </a:cubicBezTo>
                  <a:close/>
                  <a:moveTo>
                    <a:pt x="15032" y="25558"/>
                  </a:moveTo>
                  <a:cubicBezTo>
                    <a:pt x="15001" y="25609"/>
                    <a:pt x="14974" y="25662"/>
                    <a:pt x="14951" y="25717"/>
                  </a:cubicBezTo>
                  <a:cubicBezTo>
                    <a:pt x="14833" y="26016"/>
                    <a:pt x="14885" y="26381"/>
                    <a:pt x="15116" y="26609"/>
                  </a:cubicBezTo>
                  <a:cubicBezTo>
                    <a:pt x="15077" y="26611"/>
                    <a:pt x="15039" y="26612"/>
                    <a:pt x="15000" y="26612"/>
                  </a:cubicBezTo>
                  <a:cubicBezTo>
                    <a:pt x="14740" y="26612"/>
                    <a:pt x="14480" y="26565"/>
                    <a:pt x="14239" y="26465"/>
                  </a:cubicBezTo>
                  <a:cubicBezTo>
                    <a:pt x="14182" y="26154"/>
                    <a:pt x="14331" y="25861"/>
                    <a:pt x="14455" y="25586"/>
                  </a:cubicBezTo>
                  <a:cubicBezTo>
                    <a:pt x="14643" y="25582"/>
                    <a:pt x="14831" y="25575"/>
                    <a:pt x="15017" y="25559"/>
                  </a:cubicBezTo>
                  <a:cubicBezTo>
                    <a:pt x="15022" y="25558"/>
                    <a:pt x="15026" y="25558"/>
                    <a:pt x="15032" y="25558"/>
                  </a:cubicBezTo>
                  <a:close/>
                  <a:moveTo>
                    <a:pt x="25086" y="16517"/>
                  </a:moveTo>
                  <a:cubicBezTo>
                    <a:pt x="25473" y="18535"/>
                    <a:pt x="23782" y="20634"/>
                    <a:pt x="22691" y="22211"/>
                  </a:cubicBezTo>
                  <a:cubicBezTo>
                    <a:pt x="21383" y="23885"/>
                    <a:pt x="20003" y="25576"/>
                    <a:pt x="18168" y="26698"/>
                  </a:cubicBezTo>
                  <a:cubicBezTo>
                    <a:pt x="18945" y="26032"/>
                    <a:pt x="19732" y="24914"/>
                    <a:pt x="19265" y="23863"/>
                  </a:cubicBezTo>
                  <a:cubicBezTo>
                    <a:pt x="19246" y="23825"/>
                    <a:pt x="19224" y="23786"/>
                    <a:pt x="19201" y="23748"/>
                  </a:cubicBezTo>
                  <a:cubicBezTo>
                    <a:pt x="19445" y="23706"/>
                    <a:pt x="19693" y="23638"/>
                    <a:pt x="19907" y="23510"/>
                  </a:cubicBezTo>
                  <a:cubicBezTo>
                    <a:pt x="20387" y="23241"/>
                    <a:pt x="20615" y="22543"/>
                    <a:pt x="20189" y="22125"/>
                  </a:cubicBezTo>
                  <a:cubicBezTo>
                    <a:pt x="20845" y="21112"/>
                    <a:pt x="21491" y="20063"/>
                    <a:pt x="21836" y="18897"/>
                  </a:cubicBezTo>
                  <a:cubicBezTo>
                    <a:pt x="23068" y="18341"/>
                    <a:pt x="24178" y="17517"/>
                    <a:pt x="25086" y="16517"/>
                  </a:cubicBezTo>
                  <a:close/>
                  <a:moveTo>
                    <a:pt x="18952" y="24788"/>
                  </a:moveTo>
                  <a:lnTo>
                    <a:pt x="18952" y="24788"/>
                  </a:lnTo>
                  <a:cubicBezTo>
                    <a:pt x="18613" y="25958"/>
                    <a:pt x="17413" y="26884"/>
                    <a:pt x="16278" y="27234"/>
                  </a:cubicBezTo>
                  <a:cubicBezTo>
                    <a:pt x="16063" y="27201"/>
                    <a:pt x="15879" y="27074"/>
                    <a:pt x="15758" y="26895"/>
                  </a:cubicBezTo>
                  <a:cubicBezTo>
                    <a:pt x="15863" y="26851"/>
                    <a:pt x="15954" y="26780"/>
                    <a:pt x="16063" y="26750"/>
                  </a:cubicBezTo>
                  <a:cubicBezTo>
                    <a:pt x="16477" y="26593"/>
                    <a:pt x="16839" y="26337"/>
                    <a:pt x="17216" y="26111"/>
                  </a:cubicBezTo>
                  <a:cubicBezTo>
                    <a:pt x="17830" y="25720"/>
                    <a:pt x="18433" y="25301"/>
                    <a:pt x="18952" y="24788"/>
                  </a:cubicBezTo>
                  <a:close/>
                  <a:moveTo>
                    <a:pt x="14529" y="27011"/>
                  </a:moveTo>
                  <a:cubicBezTo>
                    <a:pt x="14674" y="27040"/>
                    <a:pt x="14822" y="27055"/>
                    <a:pt x="14971" y="27055"/>
                  </a:cubicBezTo>
                  <a:cubicBezTo>
                    <a:pt x="15092" y="27055"/>
                    <a:pt x="15214" y="27045"/>
                    <a:pt x="15332" y="27024"/>
                  </a:cubicBezTo>
                  <a:cubicBezTo>
                    <a:pt x="15398" y="27134"/>
                    <a:pt x="15478" y="27234"/>
                    <a:pt x="15568" y="27326"/>
                  </a:cubicBezTo>
                  <a:cubicBezTo>
                    <a:pt x="15572" y="27331"/>
                    <a:pt x="15578" y="27335"/>
                    <a:pt x="15583" y="27340"/>
                  </a:cubicBezTo>
                  <a:cubicBezTo>
                    <a:pt x="15572" y="27340"/>
                    <a:pt x="15562" y="27340"/>
                    <a:pt x="15552" y="27340"/>
                  </a:cubicBezTo>
                  <a:cubicBezTo>
                    <a:pt x="15188" y="27340"/>
                    <a:pt x="14805" y="27260"/>
                    <a:pt x="14529" y="27011"/>
                  </a:cubicBezTo>
                  <a:close/>
                  <a:moveTo>
                    <a:pt x="5373" y="1"/>
                  </a:moveTo>
                  <a:cubicBezTo>
                    <a:pt x="4756" y="1"/>
                    <a:pt x="4118" y="297"/>
                    <a:pt x="3591" y="716"/>
                  </a:cubicBezTo>
                  <a:cubicBezTo>
                    <a:pt x="3146" y="1107"/>
                    <a:pt x="2857" y="1649"/>
                    <a:pt x="2677" y="2208"/>
                  </a:cubicBezTo>
                  <a:cubicBezTo>
                    <a:pt x="2466" y="2430"/>
                    <a:pt x="2276" y="2673"/>
                    <a:pt x="2102" y="2924"/>
                  </a:cubicBezTo>
                  <a:cubicBezTo>
                    <a:pt x="315" y="5507"/>
                    <a:pt x="1" y="9050"/>
                    <a:pt x="1241" y="11927"/>
                  </a:cubicBezTo>
                  <a:cubicBezTo>
                    <a:pt x="2032" y="13750"/>
                    <a:pt x="3590" y="15123"/>
                    <a:pt x="5357" y="15975"/>
                  </a:cubicBezTo>
                  <a:cubicBezTo>
                    <a:pt x="5414" y="18347"/>
                    <a:pt x="6114" y="20716"/>
                    <a:pt x="7495" y="22658"/>
                  </a:cubicBezTo>
                  <a:cubicBezTo>
                    <a:pt x="7704" y="22963"/>
                    <a:pt x="7924" y="23257"/>
                    <a:pt x="8163" y="23540"/>
                  </a:cubicBezTo>
                  <a:cubicBezTo>
                    <a:pt x="8593" y="24489"/>
                    <a:pt x="9247" y="25368"/>
                    <a:pt x="10137" y="25931"/>
                  </a:cubicBezTo>
                  <a:cubicBezTo>
                    <a:pt x="10656" y="26272"/>
                    <a:pt x="11311" y="26530"/>
                    <a:pt x="11941" y="26530"/>
                  </a:cubicBezTo>
                  <a:cubicBezTo>
                    <a:pt x="12377" y="26530"/>
                    <a:pt x="12802" y="26406"/>
                    <a:pt x="13162" y="26101"/>
                  </a:cubicBezTo>
                  <a:cubicBezTo>
                    <a:pt x="13335" y="26373"/>
                    <a:pt x="13577" y="26601"/>
                    <a:pt x="13858" y="26760"/>
                  </a:cubicBezTo>
                  <a:cubicBezTo>
                    <a:pt x="13964" y="27165"/>
                    <a:pt x="14300" y="27488"/>
                    <a:pt x="14682" y="27641"/>
                  </a:cubicBezTo>
                  <a:cubicBezTo>
                    <a:pt x="14951" y="27743"/>
                    <a:pt x="15234" y="27787"/>
                    <a:pt x="15518" y="27787"/>
                  </a:cubicBezTo>
                  <a:cubicBezTo>
                    <a:pt x="15792" y="27787"/>
                    <a:pt x="16068" y="27746"/>
                    <a:pt x="16334" y="27677"/>
                  </a:cubicBezTo>
                  <a:cubicBezTo>
                    <a:pt x="16423" y="27687"/>
                    <a:pt x="16511" y="27692"/>
                    <a:pt x="16600" y="27692"/>
                  </a:cubicBezTo>
                  <a:cubicBezTo>
                    <a:pt x="16765" y="27692"/>
                    <a:pt x="16930" y="27674"/>
                    <a:pt x="17091" y="27637"/>
                  </a:cubicBezTo>
                  <a:cubicBezTo>
                    <a:pt x="18861" y="27181"/>
                    <a:pt x="20583" y="25391"/>
                    <a:pt x="21767" y="24046"/>
                  </a:cubicBezTo>
                  <a:cubicBezTo>
                    <a:pt x="23220" y="22217"/>
                    <a:pt x="26351" y="18501"/>
                    <a:pt x="25455" y="16082"/>
                  </a:cubicBezTo>
                  <a:cubicBezTo>
                    <a:pt x="25568" y="15938"/>
                    <a:pt x="25678" y="15791"/>
                    <a:pt x="25782" y="15640"/>
                  </a:cubicBezTo>
                  <a:cubicBezTo>
                    <a:pt x="25929" y="15546"/>
                    <a:pt x="26072" y="15443"/>
                    <a:pt x="26210" y="15337"/>
                  </a:cubicBezTo>
                  <a:cubicBezTo>
                    <a:pt x="26554" y="15074"/>
                    <a:pt x="26874" y="14779"/>
                    <a:pt x="27157" y="14452"/>
                  </a:cubicBezTo>
                  <a:cubicBezTo>
                    <a:pt x="28178" y="13284"/>
                    <a:pt x="28866" y="11854"/>
                    <a:pt x="29317" y="10377"/>
                  </a:cubicBezTo>
                  <a:cubicBezTo>
                    <a:pt x="30144" y="9632"/>
                    <a:pt x="30465" y="8360"/>
                    <a:pt x="29799" y="7407"/>
                  </a:cubicBezTo>
                  <a:lnTo>
                    <a:pt x="29799" y="7405"/>
                  </a:lnTo>
                  <a:cubicBezTo>
                    <a:pt x="29781" y="6616"/>
                    <a:pt x="29596" y="5762"/>
                    <a:pt x="29010" y="5193"/>
                  </a:cubicBezTo>
                  <a:cubicBezTo>
                    <a:pt x="29012" y="5083"/>
                    <a:pt x="29010" y="4973"/>
                    <a:pt x="29003" y="4863"/>
                  </a:cubicBezTo>
                  <a:cubicBezTo>
                    <a:pt x="29095" y="4660"/>
                    <a:pt x="29143" y="4430"/>
                    <a:pt x="29134" y="4207"/>
                  </a:cubicBezTo>
                  <a:cubicBezTo>
                    <a:pt x="29007" y="2903"/>
                    <a:pt x="27899" y="1865"/>
                    <a:pt x="26711" y="1445"/>
                  </a:cubicBezTo>
                  <a:cubicBezTo>
                    <a:pt x="26188" y="1256"/>
                    <a:pt x="25646" y="1169"/>
                    <a:pt x="25105" y="1169"/>
                  </a:cubicBezTo>
                  <a:cubicBezTo>
                    <a:pt x="23640" y="1169"/>
                    <a:pt x="22180" y="1810"/>
                    <a:pt x="21111" y="2817"/>
                  </a:cubicBezTo>
                  <a:cubicBezTo>
                    <a:pt x="19489" y="4336"/>
                    <a:pt x="18478" y="6479"/>
                    <a:pt x="18190" y="8671"/>
                  </a:cubicBezTo>
                  <a:cubicBezTo>
                    <a:pt x="18006" y="10097"/>
                    <a:pt x="18697" y="9959"/>
                    <a:pt x="17521" y="10041"/>
                  </a:cubicBezTo>
                  <a:cubicBezTo>
                    <a:pt x="16417" y="10106"/>
                    <a:pt x="15291" y="10394"/>
                    <a:pt x="14310" y="10918"/>
                  </a:cubicBezTo>
                  <a:cubicBezTo>
                    <a:pt x="15584" y="8656"/>
                    <a:pt x="14209" y="5472"/>
                    <a:pt x="11484" y="5361"/>
                  </a:cubicBezTo>
                  <a:cubicBezTo>
                    <a:pt x="11627" y="4485"/>
                    <a:pt x="11536" y="3558"/>
                    <a:pt x="11156" y="2749"/>
                  </a:cubicBezTo>
                  <a:cubicBezTo>
                    <a:pt x="10540" y="1421"/>
                    <a:pt x="9198" y="450"/>
                    <a:pt x="7762" y="450"/>
                  </a:cubicBezTo>
                  <a:cubicBezTo>
                    <a:pt x="7417" y="450"/>
                    <a:pt x="7065" y="506"/>
                    <a:pt x="6717" y="628"/>
                  </a:cubicBezTo>
                  <a:cubicBezTo>
                    <a:pt x="6325" y="182"/>
                    <a:pt x="5856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2" name="Google Shape;1232;g32bd8415fed_1_694"/>
          <p:cNvGrpSpPr/>
          <p:nvPr/>
        </p:nvGrpSpPr>
        <p:grpSpPr>
          <a:xfrm>
            <a:off x="491100" y="-64900"/>
            <a:ext cx="6455400" cy="2025075"/>
            <a:chOff x="516950" y="1452513"/>
            <a:chExt cx="6455400" cy="2025075"/>
          </a:xfrm>
        </p:grpSpPr>
        <p:sp>
          <p:nvSpPr>
            <p:cNvPr id="1233" name="Google Shape;1233;g32bd8415fed_1_694"/>
            <p:cNvSpPr/>
            <p:nvPr/>
          </p:nvSpPr>
          <p:spPr>
            <a:xfrm>
              <a:off x="516950" y="1452513"/>
              <a:ext cx="6226780" cy="2025075"/>
            </a:xfrm>
            <a:custGeom>
              <a:rect b="b" l="l" r="r" t="t"/>
              <a:pathLst>
                <a:path extrusionOk="0" h="13294" w="28265">
                  <a:moveTo>
                    <a:pt x="19470" y="0"/>
                  </a:moveTo>
                  <a:cubicBezTo>
                    <a:pt x="18598" y="0"/>
                    <a:pt x="17648" y="347"/>
                    <a:pt x="17062" y="840"/>
                  </a:cubicBezTo>
                  <a:cubicBezTo>
                    <a:pt x="16827" y="1060"/>
                    <a:pt x="16599" y="1301"/>
                    <a:pt x="16438" y="1581"/>
                  </a:cubicBezTo>
                  <a:cubicBezTo>
                    <a:pt x="16193" y="2079"/>
                    <a:pt x="16146" y="2663"/>
                    <a:pt x="16123" y="3212"/>
                  </a:cubicBezTo>
                  <a:cubicBezTo>
                    <a:pt x="16132" y="3307"/>
                    <a:pt x="16076" y="3392"/>
                    <a:pt x="16000" y="3392"/>
                  </a:cubicBezTo>
                  <a:cubicBezTo>
                    <a:pt x="15972" y="3392"/>
                    <a:pt x="15942" y="3381"/>
                    <a:pt x="15912" y="3356"/>
                  </a:cubicBezTo>
                  <a:cubicBezTo>
                    <a:pt x="15849" y="3266"/>
                    <a:pt x="15839" y="3147"/>
                    <a:pt x="15800" y="3045"/>
                  </a:cubicBezTo>
                  <a:cubicBezTo>
                    <a:pt x="15745" y="2879"/>
                    <a:pt x="15677" y="2718"/>
                    <a:pt x="15603" y="2559"/>
                  </a:cubicBezTo>
                  <a:cubicBezTo>
                    <a:pt x="15289" y="1933"/>
                    <a:pt x="14871" y="1335"/>
                    <a:pt x="14306" y="913"/>
                  </a:cubicBezTo>
                  <a:cubicBezTo>
                    <a:pt x="13856" y="610"/>
                    <a:pt x="13312" y="402"/>
                    <a:pt x="12766" y="402"/>
                  </a:cubicBezTo>
                  <a:cubicBezTo>
                    <a:pt x="12607" y="402"/>
                    <a:pt x="12448" y="420"/>
                    <a:pt x="12291" y="458"/>
                  </a:cubicBezTo>
                  <a:cubicBezTo>
                    <a:pt x="11683" y="599"/>
                    <a:pt x="11105" y="885"/>
                    <a:pt x="10623" y="1282"/>
                  </a:cubicBezTo>
                  <a:cubicBezTo>
                    <a:pt x="10312" y="1548"/>
                    <a:pt x="10083" y="1897"/>
                    <a:pt x="9918" y="2269"/>
                  </a:cubicBezTo>
                  <a:cubicBezTo>
                    <a:pt x="9804" y="2531"/>
                    <a:pt x="9724" y="2807"/>
                    <a:pt x="9672" y="3087"/>
                  </a:cubicBezTo>
                  <a:cubicBezTo>
                    <a:pt x="9634" y="3221"/>
                    <a:pt x="9655" y="3372"/>
                    <a:pt x="9595" y="3498"/>
                  </a:cubicBezTo>
                  <a:cubicBezTo>
                    <a:pt x="9573" y="3535"/>
                    <a:pt x="9531" y="3552"/>
                    <a:pt x="9489" y="3552"/>
                  </a:cubicBezTo>
                  <a:cubicBezTo>
                    <a:pt x="9455" y="3552"/>
                    <a:pt x="9421" y="3541"/>
                    <a:pt x="9397" y="3517"/>
                  </a:cubicBezTo>
                  <a:cubicBezTo>
                    <a:pt x="9301" y="3433"/>
                    <a:pt x="9227" y="3327"/>
                    <a:pt x="9140" y="3235"/>
                  </a:cubicBezTo>
                  <a:cubicBezTo>
                    <a:pt x="9024" y="3106"/>
                    <a:pt x="8899" y="2986"/>
                    <a:pt x="8770" y="2872"/>
                  </a:cubicBezTo>
                  <a:cubicBezTo>
                    <a:pt x="8446" y="2588"/>
                    <a:pt x="8026" y="2367"/>
                    <a:pt x="7588" y="2367"/>
                  </a:cubicBezTo>
                  <a:cubicBezTo>
                    <a:pt x="7563" y="2367"/>
                    <a:pt x="7538" y="2368"/>
                    <a:pt x="7512" y="2369"/>
                  </a:cubicBezTo>
                  <a:cubicBezTo>
                    <a:pt x="6774" y="2457"/>
                    <a:pt x="6185" y="3059"/>
                    <a:pt x="5912" y="3724"/>
                  </a:cubicBezTo>
                  <a:cubicBezTo>
                    <a:pt x="5782" y="4082"/>
                    <a:pt x="5795" y="4475"/>
                    <a:pt x="5811" y="4846"/>
                  </a:cubicBezTo>
                  <a:cubicBezTo>
                    <a:pt x="5806" y="4952"/>
                    <a:pt x="5853" y="5076"/>
                    <a:pt x="5791" y="5170"/>
                  </a:cubicBezTo>
                  <a:cubicBezTo>
                    <a:pt x="5755" y="5215"/>
                    <a:pt x="5712" y="5232"/>
                    <a:pt x="5666" y="5232"/>
                  </a:cubicBezTo>
                  <a:cubicBezTo>
                    <a:pt x="5557" y="5232"/>
                    <a:pt x="5431" y="5133"/>
                    <a:pt x="5345" y="5080"/>
                  </a:cubicBezTo>
                  <a:cubicBezTo>
                    <a:pt x="5086" y="4905"/>
                    <a:pt x="4822" y="4730"/>
                    <a:pt x="4530" y="4611"/>
                  </a:cubicBezTo>
                  <a:cubicBezTo>
                    <a:pt x="4130" y="4442"/>
                    <a:pt x="3722" y="4363"/>
                    <a:pt x="3321" y="4363"/>
                  </a:cubicBezTo>
                  <a:cubicBezTo>
                    <a:pt x="2417" y="4363"/>
                    <a:pt x="1548" y="4767"/>
                    <a:pt x="883" y="5458"/>
                  </a:cubicBezTo>
                  <a:cubicBezTo>
                    <a:pt x="0" y="6487"/>
                    <a:pt x="528" y="7351"/>
                    <a:pt x="1381" y="8157"/>
                  </a:cubicBezTo>
                  <a:cubicBezTo>
                    <a:pt x="1935" y="8655"/>
                    <a:pt x="2631" y="9006"/>
                    <a:pt x="3358" y="9160"/>
                  </a:cubicBezTo>
                  <a:cubicBezTo>
                    <a:pt x="3520" y="9189"/>
                    <a:pt x="3688" y="9206"/>
                    <a:pt x="3853" y="9206"/>
                  </a:cubicBezTo>
                  <a:cubicBezTo>
                    <a:pt x="3937" y="9206"/>
                    <a:pt x="4020" y="9201"/>
                    <a:pt x="4101" y="9192"/>
                  </a:cubicBezTo>
                  <a:cubicBezTo>
                    <a:pt x="4318" y="9179"/>
                    <a:pt x="4530" y="9122"/>
                    <a:pt x="4745" y="9105"/>
                  </a:cubicBezTo>
                  <a:cubicBezTo>
                    <a:pt x="4982" y="9150"/>
                    <a:pt x="4885" y="9461"/>
                    <a:pt x="4886" y="9631"/>
                  </a:cubicBezTo>
                  <a:cubicBezTo>
                    <a:pt x="4868" y="9880"/>
                    <a:pt x="4893" y="10130"/>
                    <a:pt x="4964" y="10370"/>
                  </a:cubicBezTo>
                  <a:cubicBezTo>
                    <a:pt x="5196" y="11101"/>
                    <a:pt x="5731" y="11712"/>
                    <a:pt x="6353" y="12147"/>
                  </a:cubicBezTo>
                  <a:cubicBezTo>
                    <a:pt x="6905" y="12515"/>
                    <a:pt x="7571" y="12767"/>
                    <a:pt x="8240" y="12767"/>
                  </a:cubicBezTo>
                  <a:cubicBezTo>
                    <a:pt x="8412" y="12767"/>
                    <a:pt x="8584" y="12750"/>
                    <a:pt x="8755" y="12715"/>
                  </a:cubicBezTo>
                  <a:cubicBezTo>
                    <a:pt x="9465" y="12547"/>
                    <a:pt x="10136" y="12196"/>
                    <a:pt x="10689" y="11727"/>
                  </a:cubicBezTo>
                  <a:cubicBezTo>
                    <a:pt x="11064" y="11402"/>
                    <a:pt x="11394" y="11027"/>
                    <a:pt x="11693" y="10632"/>
                  </a:cubicBezTo>
                  <a:cubicBezTo>
                    <a:pt x="11740" y="10511"/>
                    <a:pt x="11776" y="10349"/>
                    <a:pt x="11900" y="10289"/>
                  </a:cubicBezTo>
                  <a:cubicBezTo>
                    <a:pt x="11916" y="10281"/>
                    <a:pt x="11932" y="10277"/>
                    <a:pt x="11947" y="10277"/>
                  </a:cubicBezTo>
                  <a:cubicBezTo>
                    <a:pt x="11981" y="10277"/>
                    <a:pt x="12013" y="10296"/>
                    <a:pt x="12027" y="10332"/>
                  </a:cubicBezTo>
                  <a:cubicBezTo>
                    <a:pt x="12056" y="10387"/>
                    <a:pt x="12024" y="10444"/>
                    <a:pt x="11998" y="10496"/>
                  </a:cubicBezTo>
                  <a:cubicBezTo>
                    <a:pt x="11957" y="10574"/>
                    <a:pt x="11906" y="10649"/>
                    <a:pt x="11852" y="10720"/>
                  </a:cubicBezTo>
                  <a:cubicBezTo>
                    <a:pt x="11810" y="10875"/>
                    <a:pt x="11790" y="11036"/>
                    <a:pt x="11793" y="11196"/>
                  </a:cubicBezTo>
                  <a:cubicBezTo>
                    <a:pt x="11815" y="11707"/>
                    <a:pt x="12174" y="12123"/>
                    <a:pt x="12524" y="12463"/>
                  </a:cubicBezTo>
                  <a:cubicBezTo>
                    <a:pt x="13000" y="12914"/>
                    <a:pt x="13614" y="13206"/>
                    <a:pt x="14268" y="13271"/>
                  </a:cubicBezTo>
                  <a:cubicBezTo>
                    <a:pt x="14374" y="13287"/>
                    <a:pt x="14482" y="13294"/>
                    <a:pt x="14592" y="13294"/>
                  </a:cubicBezTo>
                  <a:cubicBezTo>
                    <a:pt x="15208" y="13294"/>
                    <a:pt x="15867" y="13069"/>
                    <a:pt x="16402" y="12811"/>
                  </a:cubicBezTo>
                  <a:cubicBezTo>
                    <a:pt x="16893" y="12590"/>
                    <a:pt x="17196" y="12278"/>
                    <a:pt x="17471" y="11822"/>
                  </a:cubicBezTo>
                  <a:cubicBezTo>
                    <a:pt x="17693" y="11459"/>
                    <a:pt x="17895" y="11086"/>
                    <a:pt x="18075" y="10701"/>
                  </a:cubicBezTo>
                  <a:cubicBezTo>
                    <a:pt x="18158" y="10524"/>
                    <a:pt x="18237" y="10345"/>
                    <a:pt x="18307" y="10164"/>
                  </a:cubicBezTo>
                  <a:cubicBezTo>
                    <a:pt x="18333" y="10096"/>
                    <a:pt x="18337" y="9995"/>
                    <a:pt x="18419" y="9972"/>
                  </a:cubicBezTo>
                  <a:cubicBezTo>
                    <a:pt x="18427" y="9970"/>
                    <a:pt x="18437" y="9969"/>
                    <a:pt x="18446" y="9969"/>
                  </a:cubicBezTo>
                  <a:cubicBezTo>
                    <a:pt x="18476" y="9969"/>
                    <a:pt x="18507" y="9982"/>
                    <a:pt x="18523" y="10008"/>
                  </a:cubicBezTo>
                  <a:cubicBezTo>
                    <a:pt x="18572" y="10084"/>
                    <a:pt x="18562" y="10183"/>
                    <a:pt x="18593" y="10267"/>
                  </a:cubicBezTo>
                  <a:cubicBezTo>
                    <a:pt x="18632" y="10400"/>
                    <a:pt x="18691" y="10527"/>
                    <a:pt x="18762" y="10645"/>
                  </a:cubicBezTo>
                  <a:cubicBezTo>
                    <a:pt x="19239" y="11431"/>
                    <a:pt x="20214" y="12006"/>
                    <a:pt x="21157" y="12006"/>
                  </a:cubicBezTo>
                  <a:cubicBezTo>
                    <a:pt x="21456" y="12006"/>
                    <a:pt x="21751" y="11948"/>
                    <a:pt x="22027" y="11821"/>
                  </a:cubicBezTo>
                  <a:cubicBezTo>
                    <a:pt x="22475" y="11588"/>
                    <a:pt x="22794" y="11164"/>
                    <a:pt x="23028" y="10726"/>
                  </a:cubicBezTo>
                  <a:cubicBezTo>
                    <a:pt x="23224" y="10361"/>
                    <a:pt x="23385" y="9976"/>
                    <a:pt x="23514" y="9582"/>
                  </a:cubicBezTo>
                  <a:cubicBezTo>
                    <a:pt x="23547" y="9474"/>
                    <a:pt x="23575" y="9366"/>
                    <a:pt x="23595" y="9255"/>
                  </a:cubicBezTo>
                  <a:cubicBezTo>
                    <a:pt x="23602" y="9173"/>
                    <a:pt x="23628" y="9082"/>
                    <a:pt x="23715" y="9057"/>
                  </a:cubicBezTo>
                  <a:cubicBezTo>
                    <a:pt x="23733" y="9052"/>
                    <a:pt x="23751" y="9050"/>
                    <a:pt x="23769" y="9050"/>
                  </a:cubicBezTo>
                  <a:cubicBezTo>
                    <a:pt x="23850" y="9050"/>
                    <a:pt x="23931" y="9093"/>
                    <a:pt x="24007" y="9112"/>
                  </a:cubicBezTo>
                  <a:cubicBezTo>
                    <a:pt x="24220" y="9184"/>
                    <a:pt x="24410" y="9246"/>
                    <a:pt x="24623" y="9305"/>
                  </a:cubicBezTo>
                  <a:cubicBezTo>
                    <a:pt x="24968" y="9404"/>
                    <a:pt x="25278" y="9453"/>
                    <a:pt x="25572" y="9453"/>
                  </a:cubicBezTo>
                  <a:cubicBezTo>
                    <a:pt x="26154" y="9453"/>
                    <a:pt x="26670" y="9260"/>
                    <a:pt x="27259" y="8876"/>
                  </a:cubicBezTo>
                  <a:cubicBezTo>
                    <a:pt x="27579" y="8672"/>
                    <a:pt x="27814" y="8361"/>
                    <a:pt x="27985" y="8028"/>
                  </a:cubicBezTo>
                  <a:cubicBezTo>
                    <a:pt x="28222" y="7590"/>
                    <a:pt x="28265" y="7064"/>
                    <a:pt x="28129" y="6586"/>
                  </a:cubicBezTo>
                  <a:lnTo>
                    <a:pt x="28130" y="6586"/>
                  </a:lnTo>
                  <a:cubicBezTo>
                    <a:pt x="27994" y="6105"/>
                    <a:pt x="27722" y="5675"/>
                    <a:pt x="27377" y="5317"/>
                  </a:cubicBezTo>
                  <a:cubicBezTo>
                    <a:pt x="27057" y="4974"/>
                    <a:pt x="26704" y="4650"/>
                    <a:pt x="26284" y="4436"/>
                  </a:cubicBezTo>
                  <a:cubicBezTo>
                    <a:pt x="25884" y="4234"/>
                    <a:pt x="25450" y="4109"/>
                    <a:pt x="25011" y="4020"/>
                  </a:cubicBezTo>
                  <a:cubicBezTo>
                    <a:pt x="24624" y="3929"/>
                    <a:pt x="24229" y="3885"/>
                    <a:pt x="23833" y="3885"/>
                  </a:cubicBezTo>
                  <a:cubicBezTo>
                    <a:pt x="23447" y="3885"/>
                    <a:pt x="23062" y="3926"/>
                    <a:pt x="22684" y="4005"/>
                  </a:cubicBezTo>
                  <a:cubicBezTo>
                    <a:pt x="22487" y="4050"/>
                    <a:pt x="22291" y="4102"/>
                    <a:pt x="22105" y="4182"/>
                  </a:cubicBezTo>
                  <a:cubicBezTo>
                    <a:pt x="22043" y="4215"/>
                    <a:pt x="21983" y="4252"/>
                    <a:pt x="21922" y="4287"/>
                  </a:cubicBezTo>
                  <a:cubicBezTo>
                    <a:pt x="21907" y="4296"/>
                    <a:pt x="21891" y="4300"/>
                    <a:pt x="21875" y="4300"/>
                  </a:cubicBezTo>
                  <a:cubicBezTo>
                    <a:pt x="21848" y="4300"/>
                    <a:pt x="21822" y="4288"/>
                    <a:pt x="21805" y="4265"/>
                  </a:cubicBezTo>
                  <a:cubicBezTo>
                    <a:pt x="21795" y="4270"/>
                    <a:pt x="21784" y="4272"/>
                    <a:pt x="21773" y="4272"/>
                  </a:cubicBezTo>
                  <a:cubicBezTo>
                    <a:pt x="21716" y="4272"/>
                    <a:pt x="21667" y="4217"/>
                    <a:pt x="21680" y="4159"/>
                  </a:cubicBezTo>
                  <a:cubicBezTo>
                    <a:pt x="21698" y="4094"/>
                    <a:pt x="21756" y="4046"/>
                    <a:pt x="21782" y="3984"/>
                  </a:cubicBezTo>
                  <a:cubicBezTo>
                    <a:pt x="21910" y="3714"/>
                    <a:pt x="22005" y="3429"/>
                    <a:pt x="22083" y="3141"/>
                  </a:cubicBezTo>
                  <a:cubicBezTo>
                    <a:pt x="22368" y="1981"/>
                    <a:pt x="21649" y="736"/>
                    <a:pt x="20590" y="245"/>
                  </a:cubicBezTo>
                  <a:cubicBezTo>
                    <a:pt x="20264" y="75"/>
                    <a:pt x="19875" y="0"/>
                    <a:pt x="19470" y="0"/>
                  </a:cubicBezTo>
                  <a:close/>
                </a:path>
              </a:pathLst>
            </a:custGeom>
            <a:solidFill>
              <a:srgbClr val="7F9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accent5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g32bd8415fed_1_694"/>
            <p:cNvSpPr txBox="1"/>
            <p:nvPr/>
          </p:nvSpPr>
          <p:spPr>
            <a:xfrm>
              <a:off x="593150" y="2077188"/>
              <a:ext cx="6379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安心五寶：「</a:t>
              </a:r>
              <a:r>
                <a:rPr b="1" lang="zh-TW" sz="3200">
                  <a:solidFill>
                    <a:schemeClr val="lt1"/>
                  </a:solidFill>
                </a:rPr>
                <a:t>信運同轉</a:t>
              </a:r>
              <a:r>
                <a:rPr b="1" lang="zh-TW" sz="3200">
                  <a:solidFill>
                    <a:schemeClr val="lt1"/>
                  </a:solidFill>
                </a:rPr>
                <a:t>+</a:t>
              </a:r>
              <a:r>
                <a:rPr b="1" lang="zh-TW" sz="3200">
                  <a:solidFill>
                    <a:srgbClr val="CC0000"/>
                  </a:solidFill>
                </a:rPr>
                <a:t>改</a:t>
              </a:r>
              <a:r>
                <a:rPr b="1" lang="zh-TW" sz="3200">
                  <a:solidFill>
                    <a:srgbClr val="FFFFFF"/>
                  </a:solidFill>
                </a:rPr>
                <a:t>」</a:t>
              </a:r>
              <a:endParaRPr/>
            </a:p>
          </p:txBody>
        </p:sp>
      </p:grpSp>
      <p:sp>
        <p:nvSpPr>
          <p:cNvPr id="1235" name="Google Shape;1235;g32bd8415fed_1_694"/>
          <p:cNvSpPr txBox="1"/>
          <p:nvPr/>
        </p:nvSpPr>
        <p:spPr>
          <a:xfrm>
            <a:off x="5079075" y="1040950"/>
            <a:ext cx="165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(黃龍杰，2008)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6" name="Google Shape;1236;g32bd8415fed_1_694"/>
          <p:cNvSpPr txBox="1"/>
          <p:nvPr>
            <p:ph idx="1" type="subTitle"/>
          </p:nvPr>
        </p:nvSpPr>
        <p:spPr>
          <a:xfrm>
            <a:off x="3084925" y="2827250"/>
            <a:ext cx="5672100" cy="20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改變想法、換個角度想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可能是上天的考驗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139700" rtl="0" algn="l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➨ </a:t>
            </a:r>
            <a:r>
              <a:rPr lang="zh-TW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人生無常，把握當下</a:t>
            </a:r>
            <a:endParaRPr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7" name="Google Shape;1237;g32bd8415fed_1_694"/>
          <p:cNvSpPr txBox="1"/>
          <p:nvPr/>
        </p:nvSpPr>
        <p:spPr>
          <a:xfrm>
            <a:off x="800425" y="2065250"/>
            <a:ext cx="3275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「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改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」</a:t>
            </a:r>
            <a:r>
              <a:rPr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〓</a:t>
            </a:r>
            <a:r>
              <a:rPr b="1" lang="zh-TW" sz="4000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改觀</a:t>
            </a:r>
            <a:endParaRPr b="1" sz="4000">
              <a:solidFill>
                <a:schemeClr val="accent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38" name="Google Shape;1238;g32bd8415fed_1_6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925" y="2840250"/>
            <a:ext cx="1866851" cy="199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5"/>
          <p:cNvSpPr/>
          <p:nvPr/>
        </p:nvSpPr>
        <p:spPr>
          <a:xfrm>
            <a:off x="7911762" y="4598793"/>
            <a:ext cx="682880" cy="544707"/>
          </a:xfrm>
          <a:custGeom>
            <a:rect b="b" l="l" r="r" t="t"/>
            <a:pathLst>
              <a:path extrusionOk="0" h="10774" w="13507">
                <a:moveTo>
                  <a:pt x="3387" y="502"/>
                </a:moveTo>
                <a:cubicBezTo>
                  <a:pt x="3460" y="522"/>
                  <a:pt x="3525" y="547"/>
                  <a:pt x="3586" y="577"/>
                </a:cubicBezTo>
                <a:cubicBezTo>
                  <a:pt x="3647" y="606"/>
                  <a:pt x="3704" y="637"/>
                  <a:pt x="3757" y="675"/>
                </a:cubicBezTo>
                <a:lnTo>
                  <a:pt x="3758" y="675"/>
                </a:lnTo>
                <a:cubicBezTo>
                  <a:pt x="3883" y="765"/>
                  <a:pt x="3985" y="880"/>
                  <a:pt x="4079" y="1026"/>
                </a:cubicBezTo>
                <a:cubicBezTo>
                  <a:pt x="4165" y="1160"/>
                  <a:pt x="4244" y="1303"/>
                  <a:pt x="4302" y="1455"/>
                </a:cubicBezTo>
                <a:cubicBezTo>
                  <a:pt x="4292" y="1455"/>
                  <a:pt x="4282" y="1455"/>
                  <a:pt x="4272" y="1455"/>
                </a:cubicBezTo>
                <a:cubicBezTo>
                  <a:pt x="4190" y="1455"/>
                  <a:pt x="4106" y="1446"/>
                  <a:pt x="4027" y="1420"/>
                </a:cubicBezTo>
                <a:cubicBezTo>
                  <a:pt x="3656" y="1293"/>
                  <a:pt x="3364" y="925"/>
                  <a:pt x="3370" y="528"/>
                </a:cubicBezTo>
                <a:cubicBezTo>
                  <a:pt x="3377" y="520"/>
                  <a:pt x="3381" y="511"/>
                  <a:pt x="3385" y="502"/>
                </a:cubicBezTo>
                <a:close/>
                <a:moveTo>
                  <a:pt x="6802" y="2127"/>
                </a:moveTo>
                <a:cubicBezTo>
                  <a:pt x="6978" y="2232"/>
                  <a:pt x="7145" y="2354"/>
                  <a:pt x="7302" y="2488"/>
                </a:cubicBezTo>
                <a:cubicBezTo>
                  <a:pt x="7269" y="2493"/>
                  <a:pt x="7241" y="2516"/>
                  <a:pt x="7230" y="2548"/>
                </a:cubicBezTo>
                <a:cubicBezTo>
                  <a:pt x="7204" y="2629"/>
                  <a:pt x="7183" y="2711"/>
                  <a:pt x="7162" y="2793"/>
                </a:cubicBezTo>
                <a:cubicBezTo>
                  <a:pt x="7059" y="3198"/>
                  <a:pt x="6950" y="3603"/>
                  <a:pt x="6834" y="4003"/>
                </a:cubicBezTo>
                <a:cubicBezTo>
                  <a:pt x="6779" y="4193"/>
                  <a:pt x="6721" y="4380"/>
                  <a:pt x="6669" y="4570"/>
                </a:cubicBezTo>
                <a:cubicBezTo>
                  <a:pt x="6661" y="4596"/>
                  <a:pt x="6653" y="4628"/>
                  <a:pt x="6653" y="4659"/>
                </a:cubicBezTo>
                <a:cubicBezTo>
                  <a:pt x="6587" y="4624"/>
                  <a:pt x="6525" y="4579"/>
                  <a:pt x="6466" y="4538"/>
                </a:cubicBezTo>
                <a:cubicBezTo>
                  <a:pt x="6047" y="4144"/>
                  <a:pt x="6184" y="3487"/>
                  <a:pt x="6357" y="3004"/>
                </a:cubicBezTo>
                <a:cubicBezTo>
                  <a:pt x="6468" y="2699"/>
                  <a:pt x="6586" y="2377"/>
                  <a:pt x="6801" y="2131"/>
                </a:cubicBezTo>
                <a:cubicBezTo>
                  <a:pt x="6801" y="2130"/>
                  <a:pt x="6801" y="2128"/>
                  <a:pt x="6802" y="2127"/>
                </a:cubicBezTo>
                <a:close/>
                <a:moveTo>
                  <a:pt x="7394" y="2568"/>
                </a:moveTo>
                <a:lnTo>
                  <a:pt x="7394" y="2568"/>
                </a:lnTo>
                <a:cubicBezTo>
                  <a:pt x="7444" y="2613"/>
                  <a:pt x="7492" y="2659"/>
                  <a:pt x="7541" y="2706"/>
                </a:cubicBezTo>
                <a:cubicBezTo>
                  <a:pt x="7537" y="2723"/>
                  <a:pt x="7536" y="2741"/>
                  <a:pt x="7542" y="2761"/>
                </a:cubicBezTo>
                <a:cubicBezTo>
                  <a:pt x="7663" y="3210"/>
                  <a:pt x="7682" y="3812"/>
                  <a:pt x="7468" y="4235"/>
                </a:cubicBezTo>
                <a:cubicBezTo>
                  <a:pt x="7345" y="4480"/>
                  <a:pt x="7116" y="4702"/>
                  <a:pt x="6830" y="4716"/>
                </a:cubicBezTo>
                <a:cubicBezTo>
                  <a:pt x="6824" y="4716"/>
                  <a:pt x="6818" y="4713"/>
                  <a:pt x="6811" y="4712"/>
                </a:cubicBezTo>
                <a:cubicBezTo>
                  <a:pt x="6824" y="4686"/>
                  <a:pt x="6831" y="4655"/>
                  <a:pt x="6835" y="4627"/>
                </a:cubicBezTo>
                <a:cubicBezTo>
                  <a:pt x="6881" y="4461"/>
                  <a:pt x="6931" y="4295"/>
                  <a:pt x="6978" y="4129"/>
                </a:cubicBezTo>
                <a:cubicBezTo>
                  <a:pt x="7114" y="3663"/>
                  <a:pt x="7238" y="3193"/>
                  <a:pt x="7357" y="2723"/>
                </a:cubicBezTo>
                <a:cubicBezTo>
                  <a:pt x="7368" y="2678"/>
                  <a:pt x="7395" y="2617"/>
                  <a:pt x="7394" y="2568"/>
                </a:cubicBezTo>
                <a:close/>
                <a:moveTo>
                  <a:pt x="3081" y="457"/>
                </a:moveTo>
                <a:cubicBezTo>
                  <a:pt x="3121" y="457"/>
                  <a:pt x="3162" y="459"/>
                  <a:pt x="3202" y="464"/>
                </a:cubicBezTo>
                <a:lnTo>
                  <a:pt x="3204" y="464"/>
                </a:lnTo>
                <a:cubicBezTo>
                  <a:pt x="3197" y="483"/>
                  <a:pt x="3193" y="502"/>
                  <a:pt x="3192" y="520"/>
                </a:cubicBezTo>
                <a:cubicBezTo>
                  <a:pt x="3187" y="1011"/>
                  <a:pt x="3555" y="1471"/>
                  <a:pt x="4023" y="1605"/>
                </a:cubicBezTo>
                <a:cubicBezTo>
                  <a:pt x="4107" y="1628"/>
                  <a:pt x="4193" y="1636"/>
                  <a:pt x="4278" y="1636"/>
                </a:cubicBezTo>
                <a:cubicBezTo>
                  <a:pt x="4305" y="1636"/>
                  <a:pt x="4332" y="1635"/>
                  <a:pt x="4358" y="1634"/>
                </a:cubicBezTo>
                <a:cubicBezTo>
                  <a:pt x="4364" y="1657"/>
                  <a:pt x="4371" y="1680"/>
                  <a:pt x="4376" y="1704"/>
                </a:cubicBezTo>
                <a:cubicBezTo>
                  <a:pt x="4377" y="1711"/>
                  <a:pt x="4379" y="1717"/>
                  <a:pt x="4380" y="1724"/>
                </a:cubicBezTo>
                <a:cubicBezTo>
                  <a:pt x="4381" y="1731"/>
                  <a:pt x="4383" y="1739"/>
                  <a:pt x="4383" y="1744"/>
                </a:cubicBezTo>
                <a:cubicBezTo>
                  <a:pt x="4417" y="1948"/>
                  <a:pt x="4415" y="2156"/>
                  <a:pt x="4393" y="2360"/>
                </a:cubicBezTo>
                <a:cubicBezTo>
                  <a:pt x="4391" y="2432"/>
                  <a:pt x="4348" y="2532"/>
                  <a:pt x="4423" y="2578"/>
                </a:cubicBezTo>
                <a:cubicBezTo>
                  <a:pt x="4468" y="3101"/>
                  <a:pt x="4611" y="3611"/>
                  <a:pt x="4616" y="4137"/>
                </a:cubicBezTo>
                <a:cubicBezTo>
                  <a:pt x="4615" y="4264"/>
                  <a:pt x="4611" y="4397"/>
                  <a:pt x="4550" y="4514"/>
                </a:cubicBezTo>
                <a:cubicBezTo>
                  <a:pt x="4521" y="4573"/>
                  <a:pt x="4463" y="4615"/>
                  <a:pt x="4405" y="4615"/>
                </a:cubicBezTo>
                <a:cubicBezTo>
                  <a:pt x="4370" y="4615"/>
                  <a:pt x="4334" y="4599"/>
                  <a:pt x="4306" y="4562"/>
                </a:cubicBezTo>
                <a:cubicBezTo>
                  <a:pt x="4197" y="4421"/>
                  <a:pt x="4174" y="4236"/>
                  <a:pt x="4096" y="4079"/>
                </a:cubicBezTo>
                <a:cubicBezTo>
                  <a:pt x="4073" y="4027"/>
                  <a:pt x="4031" y="4000"/>
                  <a:pt x="3991" y="4000"/>
                </a:cubicBezTo>
                <a:cubicBezTo>
                  <a:pt x="3949" y="4000"/>
                  <a:pt x="3909" y="4028"/>
                  <a:pt x="3894" y="4088"/>
                </a:cubicBezTo>
                <a:cubicBezTo>
                  <a:pt x="3776" y="4466"/>
                  <a:pt x="3601" y="5285"/>
                  <a:pt x="3109" y="5305"/>
                </a:cubicBezTo>
                <a:cubicBezTo>
                  <a:pt x="2773" y="5291"/>
                  <a:pt x="2641" y="4861"/>
                  <a:pt x="2630" y="4579"/>
                </a:cubicBezTo>
                <a:cubicBezTo>
                  <a:pt x="2622" y="4449"/>
                  <a:pt x="2634" y="4321"/>
                  <a:pt x="2642" y="4190"/>
                </a:cubicBezTo>
                <a:cubicBezTo>
                  <a:pt x="2646" y="4077"/>
                  <a:pt x="2712" y="3710"/>
                  <a:pt x="2550" y="3710"/>
                </a:cubicBezTo>
                <a:cubicBezTo>
                  <a:pt x="2532" y="3710"/>
                  <a:pt x="2510" y="3714"/>
                  <a:pt x="2485" y="3725"/>
                </a:cubicBezTo>
                <a:cubicBezTo>
                  <a:pt x="2172" y="4039"/>
                  <a:pt x="1737" y="5108"/>
                  <a:pt x="1196" y="5108"/>
                </a:cubicBezTo>
                <a:cubicBezTo>
                  <a:pt x="1136" y="5108"/>
                  <a:pt x="1074" y="5094"/>
                  <a:pt x="1012" y="5066"/>
                </a:cubicBezTo>
                <a:cubicBezTo>
                  <a:pt x="657" y="4814"/>
                  <a:pt x="833" y="4375"/>
                  <a:pt x="964" y="4051"/>
                </a:cubicBezTo>
                <a:cubicBezTo>
                  <a:pt x="1049" y="3840"/>
                  <a:pt x="1148" y="3639"/>
                  <a:pt x="1259" y="3443"/>
                </a:cubicBezTo>
                <a:cubicBezTo>
                  <a:pt x="1296" y="3381"/>
                  <a:pt x="1341" y="3308"/>
                  <a:pt x="1380" y="3233"/>
                </a:cubicBezTo>
                <a:cubicBezTo>
                  <a:pt x="1425" y="3159"/>
                  <a:pt x="1468" y="3038"/>
                  <a:pt x="1364" y="2992"/>
                </a:cubicBezTo>
                <a:cubicBezTo>
                  <a:pt x="1354" y="2988"/>
                  <a:pt x="1344" y="2986"/>
                  <a:pt x="1334" y="2986"/>
                </a:cubicBezTo>
                <a:cubicBezTo>
                  <a:pt x="1300" y="2986"/>
                  <a:pt x="1268" y="3006"/>
                  <a:pt x="1243" y="3029"/>
                </a:cubicBezTo>
                <a:cubicBezTo>
                  <a:pt x="1180" y="3085"/>
                  <a:pt x="1116" y="3138"/>
                  <a:pt x="1052" y="3191"/>
                </a:cubicBezTo>
                <a:cubicBezTo>
                  <a:pt x="880" y="3323"/>
                  <a:pt x="702" y="3486"/>
                  <a:pt x="489" y="3541"/>
                </a:cubicBezTo>
                <a:cubicBezTo>
                  <a:pt x="476" y="3543"/>
                  <a:pt x="464" y="3544"/>
                  <a:pt x="452" y="3544"/>
                </a:cubicBezTo>
                <a:cubicBezTo>
                  <a:pt x="271" y="3544"/>
                  <a:pt x="202" y="3304"/>
                  <a:pt x="252" y="3151"/>
                </a:cubicBezTo>
                <a:cubicBezTo>
                  <a:pt x="403" y="2712"/>
                  <a:pt x="649" y="2309"/>
                  <a:pt x="923" y="1936"/>
                </a:cubicBezTo>
                <a:cubicBezTo>
                  <a:pt x="1217" y="1554"/>
                  <a:pt x="1531" y="1174"/>
                  <a:pt x="1930" y="897"/>
                </a:cubicBezTo>
                <a:cubicBezTo>
                  <a:pt x="2272" y="677"/>
                  <a:pt x="2670" y="457"/>
                  <a:pt x="3081" y="457"/>
                </a:cubicBezTo>
                <a:close/>
                <a:moveTo>
                  <a:pt x="11273" y="5345"/>
                </a:moveTo>
                <a:lnTo>
                  <a:pt x="11273" y="5345"/>
                </a:lnTo>
                <a:cubicBezTo>
                  <a:pt x="11307" y="5347"/>
                  <a:pt x="11339" y="5351"/>
                  <a:pt x="11372" y="5355"/>
                </a:cubicBezTo>
                <a:cubicBezTo>
                  <a:pt x="12021" y="5434"/>
                  <a:pt x="12609" y="5829"/>
                  <a:pt x="12948" y="6384"/>
                </a:cubicBezTo>
                <a:cubicBezTo>
                  <a:pt x="13172" y="6755"/>
                  <a:pt x="13360" y="7195"/>
                  <a:pt x="13269" y="7635"/>
                </a:cubicBezTo>
                <a:cubicBezTo>
                  <a:pt x="13265" y="7651"/>
                  <a:pt x="13261" y="7666"/>
                  <a:pt x="13255" y="7681"/>
                </a:cubicBezTo>
                <a:cubicBezTo>
                  <a:pt x="13023" y="7412"/>
                  <a:pt x="12763" y="7167"/>
                  <a:pt x="12508" y="6921"/>
                </a:cubicBezTo>
                <a:cubicBezTo>
                  <a:pt x="12222" y="6666"/>
                  <a:pt x="11949" y="6395"/>
                  <a:pt x="11650" y="6157"/>
                </a:cubicBezTo>
                <a:cubicBezTo>
                  <a:pt x="11626" y="6138"/>
                  <a:pt x="11603" y="6130"/>
                  <a:pt x="11582" y="6130"/>
                </a:cubicBezTo>
                <a:cubicBezTo>
                  <a:pt x="11566" y="6130"/>
                  <a:pt x="11551" y="6134"/>
                  <a:pt x="11539" y="6141"/>
                </a:cubicBezTo>
                <a:cubicBezTo>
                  <a:pt x="11457" y="5873"/>
                  <a:pt x="11368" y="5608"/>
                  <a:pt x="11273" y="5345"/>
                </a:cubicBezTo>
                <a:close/>
                <a:moveTo>
                  <a:pt x="11603" y="6356"/>
                </a:moveTo>
                <a:cubicBezTo>
                  <a:pt x="12148" y="6823"/>
                  <a:pt x="12687" y="7301"/>
                  <a:pt x="13161" y="7842"/>
                </a:cubicBezTo>
                <a:cubicBezTo>
                  <a:pt x="13085" y="7918"/>
                  <a:pt x="12978" y="7956"/>
                  <a:pt x="12849" y="7956"/>
                </a:cubicBezTo>
                <a:cubicBezTo>
                  <a:pt x="12518" y="7951"/>
                  <a:pt x="12069" y="7605"/>
                  <a:pt x="11857" y="7347"/>
                </a:cubicBezTo>
                <a:cubicBezTo>
                  <a:pt x="11785" y="7014"/>
                  <a:pt x="11698" y="6683"/>
                  <a:pt x="11603" y="6356"/>
                </a:cubicBezTo>
                <a:close/>
                <a:moveTo>
                  <a:pt x="9546" y="6100"/>
                </a:moveTo>
                <a:cubicBezTo>
                  <a:pt x="9579" y="6209"/>
                  <a:pt x="9610" y="6319"/>
                  <a:pt x="9640" y="6428"/>
                </a:cubicBezTo>
                <a:cubicBezTo>
                  <a:pt x="9638" y="6428"/>
                  <a:pt x="9635" y="6428"/>
                  <a:pt x="9633" y="6428"/>
                </a:cubicBezTo>
                <a:cubicBezTo>
                  <a:pt x="9584" y="6428"/>
                  <a:pt x="9549" y="6480"/>
                  <a:pt x="9531" y="6525"/>
                </a:cubicBezTo>
                <a:cubicBezTo>
                  <a:pt x="9428" y="6732"/>
                  <a:pt x="9337" y="6944"/>
                  <a:pt x="9245" y="7157"/>
                </a:cubicBezTo>
                <a:cubicBezTo>
                  <a:pt x="9021" y="7686"/>
                  <a:pt x="8816" y="8224"/>
                  <a:pt x="8547" y="8733"/>
                </a:cubicBezTo>
                <a:cubicBezTo>
                  <a:pt x="8447" y="8926"/>
                  <a:pt x="8343" y="9117"/>
                  <a:pt x="8251" y="9312"/>
                </a:cubicBezTo>
                <a:cubicBezTo>
                  <a:pt x="8237" y="9338"/>
                  <a:pt x="8222" y="9372"/>
                  <a:pt x="8212" y="9405"/>
                </a:cubicBezTo>
                <a:cubicBezTo>
                  <a:pt x="8193" y="9376"/>
                  <a:pt x="8176" y="9345"/>
                  <a:pt x="8164" y="9312"/>
                </a:cubicBezTo>
                <a:cubicBezTo>
                  <a:pt x="8015" y="8833"/>
                  <a:pt x="8318" y="8133"/>
                  <a:pt x="8488" y="7677"/>
                </a:cubicBezTo>
                <a:cubicBezTo>
                  <a:pt x="8691" y="7202"/>
                  <a:pt x="9079" y="6390"/>
                  <a:pt x="9546" y="6100"/>
                </a:cubicBezTo>
                <a:close/>
                <a:moveTo>
                  <a:pt x="9686" y="6603"/>
                </a:moveTo>
                <a:cubicBezTo>
                  <a:pt x="9721" y="6740"/>
                  <a:pt x="9752" y="6879"/>
                  <a:pt x="9782" y="7017"/>
                </a:cubicBezTo>
                <a:cubicBezTo>
                  <a:pt x="9747" y="7022"/>
                  <a:pt x="9716" y="7051"/>
                  <a:pt x="9708" y="7088"/>
                </a:cubicBezTo>
                <a:cubicBezTo>
                  <a:pt x="9623" y="7477"/>
                  <a:pt x="9532" y="7866"/>
                  <a:pt x="9408" y="8244"/>
                </a:cubicBezTo>
                <a:cubicBezTo>
                  <a:pt x="9279" y="8610"/>
                  <a:pt x="8990" y="9509"/>
                  <a:pt x="8569" y="9579"/>
                </a:cubicBezTo>
                <a:cubicBezTo>
                  <a:pt x="8551" y="9582"/>
                  <a:pt x="8534" y="9583"/>
                  <a:pt x="8516" y="9583"/>
                </a:cubicBezTo>
                <a:cubicBezTo>
                  <a:pt x="8450" y="9583"/>
                  <a:pt x="8388" y="9561"/>
                  <a:pt x="8334" y="9527"/>
                </a:cubicBezTo>
                <a:cubicBezTo>
                  <a:pt x="8355" y="9512"/>
                  <a:pt x="8370" y="9488"/>
                  <a:pt x="8377" y="9463"/>
                </a:cubicBezTo>
                <a:cubicBezTo>
                  <a:pt x="8432" y="9337"/>
                  <a:pt x="8497" y="9215"/>
                  <a:pt x="8559" y="9091"/>
                </a:cubicBezTo>
                <a:cubicBezTo>
                  <a:pt x="9001" y="8292"/>
                  <a:pt x="9289" y="7423"/>
                  <a:pt x="9686" y="6603"/>
                </a:cubicBezTo>
                <a:close/>
                <a:moveTo>
                  <a:pt x="5995" y="1"/>
                </a:moveTo>
                <a:cubicBezTo>
                  <a:pt x="5611" y="1"/>
                  <a:pt x="5226" y="54"/>
                  <a:pt x="4850" y="128"/>
                </a:cubicBezTo>
                <a:cubicBezTo>
                  <a:pt x="4481" y="210"/>
                  <a:pt x="4113" y="311"/>
                  <a:pt x="3769" y="472"/>
                </a:cubicBezTo>
                <a:cubicBezTo>
                  <a:pt x="3768" y="472"/>
                  <a:pt x="3767" y="471"/>
                  <a:pt x="3766" y="470"/>
                </a:cubicBezTo>
                <a:cubicBezTo>
                  <a:pt x="3552" y="342"/>
                  <a:pt x="3331" y="289"/>
                  <a:pt x="3110" y="289"/>
                </a:cubicBezTo>
                <a:cubicBezTo>
                  <a:pt x="2688" y="289"/>
                  <a:pt x="2263" y="483"/>
                  <a:pt x="1869" y="733"/>
                </a:cubicBezTo>
                <a:cubicBezTo>
                  <a:pt x="1124" y="1221"/>
                  <a:pt x="463" y="2143"/>
                  <a:pt x="131" y="2963"/>
                </a:cubicBezTo>
                <a:cubicBezTo>
                  <a:pt x="0" y="3230"/>
                  <a:pt x="56" y="3646"/>
                  <a:pt x="387" y="3724"/>
                </a:cubicBezTo>
                <a:cubicBezTo>
                  <a:pt x="410" y="3727"/>
                  <a:pt x="432" y="3729"/>
                  <a:pt x="454" y="3729"/>
                </a:cubicBezTo>
                <a:cubicBezTo>
                  <a:pt x="684" y="3729"/>
                  <a:pt x="879" y="3557"/>
                  <a:pt x="1061" y="3429"/>
                </a:cubicBezTo>
                <a:lnTo>
                  <a:pt x="1061" y="3429"/>
                </a:lnTo>
                <a:cubicBezTo>
                  <a:pt x="890" y="3780"/>
                  <a:pt x="718" y="4144"/>
                  <a:pt x="653" y="4530"/>
                </a:cubicBezTo>
                <a:cubicBezTo>
                  <a:pt x="618" y="4769"/>
                  <a:pt x="706" y="5025"/>
                  <a:pt x="897" y="5178"/>
                </a:cubicBezTo>
                <a:cubicBezTo>
                  <a:pt x="983" y="5246"/>
                  <a:pt x="1082" y="5273"/>
                  <a:pt x="1185" y="5273"/>
                </a:cubicBezTo>
                <a:cubicBezTo>
                  <a:pt x="1327" y="5273"/>
                  <a:pt x="1474" y="5220"/>
                  <a:pt x="1593" y="5148"/>
                </a:cubicBezTo>
                <a:cubicBezTo>
                  <a:pt x="1983" y="4870"/>
                  <a:pt x="2200" y="4419"/>
                  <a:pt x="2470" y="4036"/>
                </a:cubicBezTo>
                <a:lnTo>
                  <a:pt x="2470" y="4036"/>
                </a:lnTo>
                <a:cubicBezTo>
                  <a:pt x="2452" y="4342"/>
                  <a:pt x="2417" y="4658"/>
                  <a:pt x="2519" y="4952"/>
                </a:cubicBezTo>
                <a:cubicBezTo>
                  <a:pt x="2596" y="5174"/>
                  <a:pt x="2751" y="5413"/>
                  <a:pt x="2993" y="5464"/>
                </a:cubicBezTo>
                <a:cubicBezTo>
                  <a:pt x="3026" y="5469"/>
                  <a:pt x="3058" y="5471"/>
                  <a:pt x="3088" y="5471"/>
                </a:cubicBezTo>
                <a:cubicBezTo>
                  <a:pt x="3645" y="5471"/>
                  <a:pt x="3849" y="4748"/>
                  <a:pt x="3993" y="4305"/>
                </a:cubicBezTo>
                <a:cubicBezTo>
                  <a:pt x="4058" y="4491"/>
                  <a:pt x="4116" y="4724"/>
                  <a:pt x="4320" y="4800"/>
                </a:cubicBezTo>
                <a:cubicBezTo>
                  <a:pt x="4351" y="4810"/>
                  <a:pt x="4382" y="4815"/>
                  <a:pt x="4411" y="4815"/>
                </a:cubicBezTo>
                <a:cubicBezTo>
                  <a:pt x="4598" y="4815"/>
                  <a:pt x="4742" y="4618"/>
                  <a:pt x="4773" y="4440"/>
                </a:cubicBezTo>
                <a:cubicBezTo>
                  <a:pt x="4859" y="3860"/>
                  <a:pt x="4668" y="3283"/>
                  <a:pt x="4608" y="2710"/>
                </a:cubicBezTo>
                <a:cubicBezTo>
                  <a:pt x="4590" y="2632"/>
                  <a:pt x="4615" y="2519"/>
                  <a:pt x="4557" y="2463"/>
                </a:cubicBezTo>
                <a:cubicBezTo>
                  <a:pt x="4590" y="2216"/>
                  <a:pt x="4596" y="1963"/>
                  <a:pt x="4556" y="1719"/>
                </a:cubicBezTo>
                <a:cubicBezTo>
                  <a:pt x="4733" y="1695"/>
                  <a:pt x="4914" y="1682"/>
                  <a:pt x="5094" y="1682"/>
                </a:cubicBezTo>
                <a:cubicBezTo>
                  <a:pt x="5569" y="1682"/>
                  <a:pt x="6042" y="1768"/>
                  <a:pt x="6452" y="1947"/>
                </a:cubicBezTo>
                <a:cubicBezTo>
                  <a:pt x="6519" y="1975"/>
                  <a:pt x="6585" y="2007"/>
                  <a:pt x="6648" y="2040"/>
                </a:cubicBezTo>
                <a:cubicBezTo>
                  <a:pt x="6535" y="2153"/>
                  <a:pt x="6467" y="2307"/>
                  <a:pt x="6393" y="2448"/>
                </a:cubicBezTo>
                <a:cubicBezTo>
                  <a:pt x="6289" y="2672"/>
                  <a:pt x="6202" y="2903"/>
                  <a:pt x="6131" y="3139"/>
                </a:cubicBezTo>
                <a:cubicBezTo>
                  <a:pt x="5998" y="3578"/>
                  <a:pt x="5938" y="4108"/>
                  <a:pt x="6212" y="4506"/>
                </a:cubicBezTo>
                <a:cubicBezTo>
                  <a:pt x="6338" y="4690"/>
                  <a:pt x="6584" y="4858"/>
                  <a:pt x="6808" y="4884"/>
                </a:cubicBezTo>
                <a:cubicBezTo>
                  <a:pt x="7345" y="4869"/>
                  <a:pt x="7697" y="4329"/>
                  <a:pt x="7773" y="3842"/>
                </a:cubicBezTo>
                <a:cubicBezTo>
                  <a:pt x="7818" y="3541"/>
                  <a:pt x="7823" y="3241"/>
                  <a:pt x="7771" y="2943"/>
                </a:cubicBezTo>
                <a:lnTo>
                  <a:pt x="7771" y="2943"/>
                </a:lnTo>
                <a:cubicBezTo>
                  <a:pt x="7806" y="2981"/>
                  <a:pt x="7843" y="3020"/>
                  <a:pt x="7878" y="3060"/>
                </a:cubicBezTo>
                <a:cubicBezTo>
                  <a:pt x="8516" y="3762"/>
                  <a:pt x="8961" y="4609"/>
                  <a:pt x="9333" y="5476"/>
                </a:cubicBezTo>
                <a:cubicBezTo>
                  <a:pt x="9389" y="5621"/>
                  <a:pt x="9440" y="5768"/>
                  <a:pt x="9489" y="5916"/>
                </a:cubicBezTo>
                <a:cubicBezTo>
                  <a:pt x="9328" y="5996"/>
                  <a:pt x="9139" y="6219"/>
                  <a:pt x="9055" y="6316"/>
                </a:cubicBezTo>
                <a:cubicBezTo>
                  <a:pt x="8651" y="6838"/>
                  <a:pt x="8372" y="7446"/>
                  <a:pt x="8163" y="8068"/>
                </a:cubicBezTo>
                <a:cubicBezTo>
                  <a:pt x="8035" y="8496"/>
                  <a:pt x="7842" y="9058"/>
                  <a:pt x="8067" y="9478"/>
                </a:cubicBezTo>
                <a:cubicBezTo>
                  <a:pt x="8154" y="9636"/>
                  <a:pt x="8323" y="9754"/>
                  <a:pt x="8506" y="9759"/>
                </a:cubicBezTo>
                <a:cubicBezTo>
                  <a:pt x="8516" y="9759"/>
                  <a:pt x="8525" y="9759"/>
                  <a:pt x="8534" y="9759"/>
                </a:cubicBezTo>
                <a:cubicBezTo>
                  <a:pt x="9279" y="9759"/>
                  <a:pt x="9664" y="8032"/>
                  <a:pt x="9803" y="7451"/>
                </a:cubicBezTo>
                <a:cubicBezTo>
                  <a:pt x="9816" y="7401"/>
                  <a:pt x="9826" y="7350"/>
                  <a:pt x="9838" y="7299"/>
                </a:cubicBezTo>
                <a:cubicBezTo>
                  <a:pt x="9929" y="7782"/>
                  <a:pt x="9994" y="8270"/>
                  <a:pt x="10038" y="8760"/>
                </a:cubicBezTo>
                <a:cubicBezTo>
                  <a:pt x="10106" y="9430"/>
                  <a:pt x="10145" y="10102"/>
                  <a:pt x="10173" y="10774"/>
                </a:cubicBezTo>
                <a:lnTo>
                  <a:pt x="10353" y="10774"/>
                </a:lnTo>
                <a:cubicBezTo>
                  <a:pt x="10294" y="9458"/>
                  <a:pt x="10167" y="8147"/>
                  <a:pt x="9917" y="6852"/>
                </a:cubicBezTo>
                <a:cubicBezTo>
                  <a:pt x="9781" y="6140"/>
                  <a:pt x="9570" y="5439"/>
                  <a:pt x="9227" y="4797"/>
                </a:cubicBezTo>
                <a:cubicBezTo>
                  <a:pt x="8716" y="3785"/>
                  <a:pt x="8074" y="2787"/>
                  <a:pt x="7134" y="2127"/>
                </a:cubicBezTo>
                <a:cubicBezTo>
                  <a:pt x="6524" y="1710"/>
                  <a:pt x="5793" y="1508"/>
                  <a:pt x="5060" y="1508"/>
                </a:cubicBezTo>
                <a:cubicBezTo>
                  <a:pt x="4880" y="1508"/>
                  <a:pt x="4699" y="1521"/>
                  <a:pt x="4520" y="1545"/>
                </a:cubicBezTo>
                <a:cubicBezTo>
                  <a:pt x="4520" y="1538"/>
                  <a:pt x="4521" y="1531"/>
                  <a:pt x="4520" y="1525"/>
                </a:cubicBezTo>
                <a:cubicBezTo>
                  <a:pt x="4516" y="1505"/>
                  <a:pt x="4507" y="1490"/>
                  <a:pt x="4496" y="1478"/>
                </a:cubicBezTo>
                <a:cubicBezTo>
                  <a:pt x="4385" y="1157"/>
                  <a:pt x="4206" y="851"/>
                  <a:pt x="3965" y="609"/>
                </a:cubicBezTo>
                <a:cubicBezTo>
                  <a:pt x="3955" y="601"/>
                  <a:pt x="3947" y="595"/>
                  <a:pt x="3938" y="589"/>
                </a:cubicBezTo>
                <a:cubicBezTo>
                  <a:pt x="3943" y="586"/>
                  <a:pt x="3947" y="585"/>
                  <a:pt x="3952" y="583"/>
                </a:cubicBezTo>
                <a:cubicBezTo>
                  <a:pt x="4482" y="364"/>
                  <a:pt x="5053" y="226"/>
                  <a:pt x="5629" y="185"/>
                </a:cubicBezTo>
                <a:cubicBezTo>
                  <a:pt x="5737" y="174"/>
                  <a:pt x="5844" y="169"/>
                  <a:pt x="5950" y="169"/>
                </a:cubicBezTo>
                <a:cubicBezTo>
                  <a:pt x="6336" y="169"/>
                  <a:pt x="6707" y="243"/>
                  <a:pt x="7075" y="392"/>
                </a:cubicBezTo>
                <a:cubicBezTo>
                  <a:pt x="7735" y="664"/>
                  <a:pt x="8379" y="1008"/>
                  <a:pt x="8898" y="1504"/>
                </a:cubicBezTo>
                <a:cubicBezTo>
                  <a:pt x="9335" y="1932"/>
                  <a:pt x="9690" y="2435"/>
                  <a:pt x="10009" y="2956"/>
                </a:cubicBezTo>
                <a:cubicBezTo>
                  <a:pt x="10444" y="3674"/>
                  <a:pt x="10792" y="4442"/>
                  <a:pt x="11063" y="5237"/>
                </a:cubicBezTo>
                <a:cubicBezTo>
                  <a:pt x="11061" y="5264"/>
                  <a:pt x="11071" y="5291"/>
                  <a:pt x="11090" y="5309"/>
                </a:cubicBezTo>
                <a:cubicBezTo>
                  <a:pt x="11092" y="5315"/>
                  <a:pt x="11094" y="5321"/>
                  <a:pt x="11096" y="5327"/>
                </a:cubicBezTo>
                <a:cubicBezTo>
                  <a:pt x="11312" y="5969"/>
                  <a:pt x="11514" y="6618"/>
                  <a:pt x="11660" y="7279"/>
                </a:cubicBezTo>
                <a:cubicBezTo>
                  <a:pt x="11668" y="7319"/>
                  <a:pt x="11675" y="7359"/>
                  <a:pt x="11683" y="7398"/>
                </a:cubicBezTo>
                <a:cubicBezTo>
                  <a:pt x="11684" y="7408"/>
                  <a:pt x="11685" y="7417"/>
                  <a:pt x="11689" y="7425"/>
                </a:cubicBezTo>
                <a:cubicBezTo>
                  <a:pt x="11859" y="8256"/>
                  <a:pt x="11972" y="9099"/>
                  <a:pt x="12055" y="9942"/>
                </a:cubicBezTo>
                <a:cubicBezTo>
                  <a:pt x="12079" y="10219"/>
                  <a:pt x="12096" y="10497"/>
                  <a:pt x="12109" y="10774"/>
                </a:cubicBezTo>
                <a:lnTo>
                  <a:pt x="12263" y="10774"/>
                </a:lnTo>
                <a:cubicBezTo>
                  <a:pt x="12226" y="10025"/>
                  <a:pt x="12165" y="9279"/>
                  <a:pt x="12062" y="8536"/>
                </a:cubicBezTo>
                <a:cubicBezTo>
                  <a:pt x="12026" y="8251"/>
                  <a:pt x="11979" y="7968"/>
                  <a:pt x="11924" y="7687"/>
                </a:cubicBezTo>
                <a:lnTo>
                  <a:pt x="11924" y="7687"/>
                </a:lnTo>
                <a:cubicBezTo>
                  <a:pt x="12181" y="7918"/>
                  <a:pt x="12527" y="8125"/>
                  <a:pt x="12825" y="8130"/>
                </a:cubicBezTo>
                <a:cubicBezTo>
                  <a:pt x="12826" y="8130"/>
                  <a:pt x="12828" y="8130"/>
                  <a:pt x="12829" y="8130"/>
                </a:cubicBezTo>
                <a:cubicBezTo>
                  <a:pt x="13406" y="8130"/>
                  <a:pt x="13506" y="7603"/>
                  <a:pt x="13427" y="7132"/>
                </a:cubicBezTo>
                <a:cubicBezTo>
                  <a:pt x="13377" y="6823"/>
                  <a:pt x="13240" y="6537"/>
                  <a:pt x="13082" y="6271"/>
                </a:cubicBezTo>
                <a:cubicBezTo>
                  <a:pt x="12737" y="5716"/>
                  <a:pt x="12159" y="5300"/>
                  <a:pt x="11512" y="5191"/>
                </a:cubicBezTo>
                <a:cubicBezTo>
                  <a:pt x="11411" y="5174"/>
                  <a:pt x="11309" y="5157"/>
                  <a:pt x="11206" y="5153"/>
                </a:cubicBezTo>
                <a:cubicBezTo>
                  <a:pt x="11073" y="4794"/>
                  <a:pt x="10930" y="4440"/>
                  <a:pt x="10780" y="4089"/>
                </a:cubicBezTo>
                <a:cubicBezTo>
                  <a:pt x="10353" y="3112"/>
                  <a:pt x="9832" y="2146"/>
                  <a:pt x="9052" y="1405"/>
                </a:cubicBezTo>
                <a:cubicBezTo>
                  <a:pt x="8643" y="1008"/>
                  <a:pt x="8164" y="687"/>
                  <a:pt x="7652" y="436"/>
                </a:cubicBezTo>
                <a:cubicBezTo>
                  <a:pt x="7274" y="249"/>
                  <a:pt x="6877" y="88"/>
                  <a:pt x="6457" y="28"/>
                </a:cubicBezTo>
                <a:cubicBezTo>
                  <a:pt x="6303" y="9"/>
                  <a:pt x="6149" y="1"/>
                  <a:pt x="59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5"/>
          <p:cNvSpPr/>
          <p:nvPr/>
        </p:nvSpPr>
        <p:spPr>
          <a:xfrm>
            <a:off x="8865514" y="4234286"/>
            <a:ext cx="390314" cy="909214"/>
          </a:xfrm>
          <a:custGeom>
            <a:rect b="b" l="l" r="r" t="t"/>
            <a:pathLst>
              <a:path extrusionOk="0" h="19346" w="8305">
                <a:moveTo>
                  <a:pt x="4798" y="5759"/>
                </a:moveTo>
                <a:lnTo>
                  <a:pt x="4812" y="5766"/>
                </a:lnTo>
                <a:cubicBezTo>
                  <a:pt x="4800" y="5772"/>
                  <a:pt x="4788" y="5778"/>
                  <a:pt x="4777" y="5782"/>
                </a:cubicBezTo>
                <a:cubicBezTo>
                  <a:pt x="4787" y="5773"/>
                  <a:pt x="4798" y="5761"/>
                  <a:pt x="4798" y="5759"/>
                </a:cubicBezTo>
                <a:close/>
                <a:moveTo>
                  <a:pt x="4244" y="277"/>
                </a:moveTo>
                <a:cubicBezTo>
                  <a:pt x="4255" y="277"/>
                  <a:pt x="4267" y="278"/>
                  <a:pt x="4279" y="280"/>
                </a:cubicBezTo>
                <a:cubicBezTo>
                  <a:pt x="4383" y="295"/>
                  <a:pt x="4472" y="374"/>
                  <a:pt x="4535" y="508"/>
                </a:cubicBezTo>
                <a:cubicBezTo>
                  <a:pt x="4693" y="855"/>
                  <a:pt x="4704" y="1251"/>
                  <a:pt x="4714" y="1634"/>
                </a:cubicBezTo>
                <a:cubicBezTo>
                  <a:pt x="4717" y="1757"/>
                  <a:pt x="4720" y="1878"/>
                  <a:pt x="4728" y="2003"/>
                </a:cubicBezTo>
                <a:cubicBezTo>
                  <a:pt x="4736" y="2061"/>
                  <a:pt x="4779" y="2108"/>
                  <a:pt x="4839" y="2119"/>
                </a:cubicBezTo>
                <a:cubicBezTo>
                  <a:pt x="4848" y="2121"/>
                  <a:pt x="4858" y="2122"/>
                  <a:pt x="4867" y="2122"/>
                </a:cubicBezTo>
                <a:cubicBezTo>
                  <a:pt x="4916" y="2122"/>
                  <a:pt x="4962" y="2096"/>
                  <a:pt x="4988" y="2049"/>
                </a:cubicBezTo>
                <a:cubicBezTo>
                  <a:pt x="5023" y="1981"/>
                  <a:pt x="5047" y="1908"/>
                  <a:pt x="5071" y="1839"/>
                </a:cubicBezTo>
                <a:cubicBezTo>
                  <a:pt x="5091" y="1783"/>
                  <a:pt x="5109" y="1729"/>
                  <a:pt x="5133" y="1675"/>
                </a:cubicBezTo>
                <a:cubicBezTo>
                  <a:pt x="5195" y="1529"/>
                  <a:pt x="5381" y="1089"/>
                  <a:pt x="5624" y="991"/>
                </a:cubicBezTo>
                <a:cubicBezTo>
                  <a:pt x="5657" y="978"/>
                  <a:pt x="5689" y="971"/>
                  <a:pt x="5721" y="971"/>
                </a:cubicBezTo>
                <a:cubicBezTo>
                  <a:pt x="5753" y="971"/>
                  <a:pt x="5786" y="978"/>
                  <a:pt x="5819" y="991"/>
                </a:cubicBezTo>
                <a:cubicBezTo>
                  <a:pt x="6084" y="1202"/>
                  <a:pt x="6146" y="1751"/>
                  <a:pt x="6187" y="2115"/>
                </a:cubicBezTo>
                <a:lnTo>
                  <a:pt x="6197" y="2200"/>
                </a:lnTo>
                <a:cubicBezTo>
                  <a:pt x="6248" y="2811"/>
                  <a:pt x="6183" y="3434"/>
                  <a:pt x="5999" y="4064"/>
                </a:cubicBezTo>
                <a:cubicBezTo>
                  <a:pt x="5915" y="4351"/>
                  <a:pt x="5826" y="4648"/>
                  <a:pt x="5657" y="4893"/>
                </a:cubicBezTo>
                <a:cubicBezTo>
                  <a:pt x="5443" y="5199"/>
                  <a:pt x="5151" y="5453"/>
                  <a:pt x="4831" y="5611"/>
                </a:cubicBezTo>
                <a:cubicBezTo>
                  <a:pt x="4822" y="5609"/>
                  <a:pt x="4814" y="5609"/>
                  <a:pt x="4805" y="5609"/>
                </a:cubicBezTo>
                <a:cubicBezTo>
                  <a:pt x="4743" y="5609"/>
                  <a:pt x="4693" y="5655"/>
                  <a:pt x="4667" y="5679"/>
                </a:cubicBezTo>
                <a:cubicBezTo>
                  <a:pt x="4655" y="5690"/>
                  <a:pt x="4643" y="5701"/>
                  <a:pt x="4637" y="5706"/>
                </a:cubicBezTo>
                <a:cubicBezTo>
                  <a:pt x="4631" y="5709"/>
                  <a:pt x="4624" y="5712"/>
                  <a:pt x="4617" y="5715"/>
                </a:cubicBezTo>
                <a:cubicBezTo>
                  <a:pt x="4592" y="5727"/>
                  <a:pt x="4555" y="5743"/>
                  <a:pt x="4531" y="5779"/>
                </a:cubicBezTo>
                <a:cubicBezTo>
                  <a:pt x="4468" y="5818"/>
                  <a:pt x="4398" y="5850"/>
                  <a:pt x="4316" y="5877"/>
                </a:cubicBezTo>
                <a:cubicBezTo>
                  <a:pt x="4290" y="5885"/>
                  <a:pt x="4265" y="5893"/>
                  <a:pt x="4240" y="5900"/>
                </a:cubicBezTo>
                <a:cubicBezTo>
                  <a:pt x="4070" y="5945"/>
                  <a:pt x="3887" y="5959"/>
                  <a:pt x="3733" y="5967"/>
                </a:cubicBezTo>
                <a:cubicBezTo>
                  <a:pt x="3703" y="5968"/>
                  <a:pt x="3674" y="5968"/>
                  <a:pt x="3644" y="5968"/>
                </a:cubicBezTo>
                <a:cubicBezTo>
                  <a:pt x="2726" y="5968"/>
                  <a:pt x="1672" y="5505"/>
                  <a:pt x="1062" y="4828"/>
                </a:cubicBezTo>
                <a:cubicBezTo>
                  <a:pt x="790" y="4505"/>
                  <a:pt x="626" y="4234"/>
                  <a:pt x="528" y="3952"/>
                </a:cubicBezTo>
                <a:cubicBezTo>
                  <a:pt x="365" y="3448"/>
                  <a:pt x="331" y="2921"/>
                  <a:pt x="431" y="2427"/>
                </a:cubicBezTo>
                <a:cubicBezTo>
                  <a:pt x="489" y="2188"/>
                  <a:pt x="610" y="1845"/>
                  <a:pt x="861" y="1575"/>
                </a:cubicBezTo>
                <a:cubicBezTo>
                  <a:pt x="909" y="1531"/>
                  <a:pt x="965" y="1515"/>
                  <a:pt x="1021" y="1515"/>
                </a:cubicBezTo>
                <a:cubicBezTo>
                  <a:pt x="1151" y="1515"/>
                  <a:pt x="1284" y="1601"/>
                  <a:pt x="1332" y="1636"/>
                </a:cubicBezTo>
                <a:cubicBezTo>
                  <a:pt x="1440" y="1716"/>
                  <a:pt x="1536" y="1834"/>
                  <a:pt x="1594" y="1967"/>
                </a:cubicBezTo>
                <a:cubicBezTo>
                  <a:pt x="1595" y="1975"/>
                  <a:pt x="1596" y="1984"/>
                  <a:pt x="1599" y="1993"/>
                </a:cubicBezTo>
                <a:cubicBezTo>
                  <a:pt x="1615" y="2056"/>
                  <a:pt x="1667" y="2095"/>
                  <a:pt x="1728" y="2095"/>
                </a:cubicBezTo>
                <a:cubicBezTo>
                  <a:pt x="1739" y="2095"/>
                  <a:pt x="1749" y="2094"/>
                  <a:pt x="1760" y="2091"/>
                </a:cubicBezTo>
                <a:cubicBezTo>
                  <a:pt x="1834" y="2076"/>
                  <a:pt x="1882" y="2011"/>
                  <a:pt x="1870" y="1937"/>
                </a:cubicBezTo>
                <a:cubicBezTo>
                  <a:pt x="1802" y="1493"/>
                  <a:pt x="1823" y="1095"/>
                  <a:pt x="1932" y="748"/>
                </a:cubicBezTo>
                <a:cubicBezTo>
                  <a:pt x="1980" y="584"/>
                  <a:pt x="2099" y="435"/>
                  <a:pt x="2244" y="362"/>
                </a:cubicBezTo>
                <a:cubicBezTo>
                  <a:pt x="2295" y="335"/>
                  <a:pt x="2364" y="310"/>
                  <a:pt x="2444" y="310"/>
                </a:cubicBezTo>
                <a:cubicBezTo>
                  <a:pt x="2487" y="310"/>
                  <a:pt x="2532" y="317"/>
                  <a:pt x="2580" y="335"/>
                </a:cubicBezTo>
                <a:cubicBezTo>
                  <a:pt x="2848" y="437"/>
                  <a:pt x="2991" y="723"/>
                  <a:pt x="3103" y="983"/>
                </a:cubicBezTo>
                <a:cubicBezTo>
                  <a:pt x="3170" y="1146"/>
                  <a:pt x="3216" y="1322"/>
                  <a:pt x="3260" y="1492"/>
                </a:cubicBezTo>
                <a:lnTo>
                  <a:pt x="3296" y="1626"/>
                </a:lnTo>
                <a:cubicBezTo>
                  <a:pt x="3317" y="1680"/>
                  <a:pt x="3367" y="1713"/>
                  <a:pt x="3423" y="1713"/>
                </a:cubicBezTo>
                <a:cubicBezTo>
                  <a:pt x="3432" y="1713"/>
                  <a:pt x="3442" y="1712"/>
                  <a:pt x="3451" y="1710"/>
                </a:cubicBezTo>
                <a:cubicBezTo>
                  <a:pt x="3519" y="1697"/>
                  <a:pt x="3566" y="1640"/>
                  <a:pt x="3564" y="1576"/>
                </a:cubicBezTo>
                <a:cubicBezTo>
                  <a:pt x="3569" y="1409"/>
                  <a:pt x="3594" y="1228"/>
                  <a:pt x="3641" y="1021"/>
                </a:cubicBezTo>
                <a:cubicBezTo>
                  <a:pt x="3692" y="795"/>
                  <a:pt x="3780" y="609"/>
                  <a:pt x="3899" y="469"/>
                </a:cubicBezTo>
                <a:cubicBezTo>
                  <a:pt x="4008" y="345"/>
                  <a:pt x="4132" y="277"/>
                  <a:pt x="4244" y="277"/>
                </a:cubicBezTo>
                <a:close/>
                <a:moveTo>
                  <a:pt x="1069" y="7504"/>
                </a:moveTo>
                <a:cubicBezTo>
                  <a:pt x="1108" y="7504"/>
                  <a:pt x="1149" y="7509"/>
                  <a:pt x="1191" y="7520"/>
                </a:cubicBezTo>
                <a:cubicBezTo>
                  <a:pt x="1522" y="7602"/>
                  <a:pt x="1869" y="7791"/>
                  <a:pt x="2189" y="8062"/>
                </a:cubicBezTo>
                <a:cubicBezTo>
                  <a:pt x="2900" y="8775"/>
                  <a:pt x="3423" y="9386"/>
                  <a:pt x="3834" y="9983"/>
                </a:cubicBezTo>
                <a:lnTo>
                  <a:pt x="3852" y="10234"/>
                </a:lnTo>
                <a:cubicBezTo>
                  <a:pt x="3818" y="10207"/>
                  <a:pt x="3786" y="10181"/>
                  <a:pt x="3752" y="10155"/>
                </a:cubicBezTo>
                <a:cubicBezTo>
                  <a:pt x="3693" y="10109"/>
                  <a:pt x="3634" y="10063"/>
                  <a:pt x="3577" y="10014"/>
                </a:cubicBezTo>
                <a:cubicBezTo>
                  <a:pt x="3234" y="9735"/>
                  <a:pt x="2863" y="9481"/>
                  <a:pt x="2506" y="9236"/>
                </a:cubicBezTo>
                <a:lnTo>
                  <a:pt x="2340" y="9123"/>
                </a:lnTo>
                <a:cubicBezTo>
                  <a:pt x="2106" y="8969"/>
                  <a:pt x="1883" y="8788"/>
                  <a:pt x="1668" y="8614"/>
                </a:cubicBezTo>
                <a:cubicBezTo>
                  <a:pt x="1600" y="8557"/>
                  <a:pt x="1530" y="8501"/>
                  <a:pt x="1459" y="8443"/>
                </a:cubicBezTo>
                <a:cubicBezTo>
                  <a:pt x="1448" y="8436"/>
                  <a:pt x="1437" y="8428"/>
                  <a:pt x="1427" y="8421"/>
                </a:cubicBezTo>
                <a:cubicBezTo>
                  <a:pt x="1415" y="8413"/>
                  <a:pt x="1403" y="8405"/>
                  <a:pt x="1391" y="8395"/>
                </a:cubicBezTo>
                <a:cubicBezTo>
                  <a:pt x="1365" y="8376"/>
                  <a:pt x="1335" y="8366"/>
                  <a:pt x="1306" y="8366"/>
                </a:cubicBezTo>
                <a:cubicBezTo>
                  <a:pt x="1266" y="8366"/>
                  <a:pt x="1226" y="8384"/>
                  <a:pt x="1199" y="8420"/>
                </a:cubicBezTo>
                <a:cubicBezTo>
                  <a:pt x="1151" y="8482"/>
                  <a:pt x="1160" y="8566"/>
                  <a:pt x="1223" y="8616"/>
                </a:cubicBezTo>
                <a:cubicBezTo>
                  <a:pt x="1345" y="8706"/>
                  <a:pt x="1466" y="8804"/>
                  <a:pt x="1581" y="8899"/>
                </a:cubicBezTo>
                <a:cubicBezTo>
                  <a:pt x="1765" y="9049"/>
                  <a:pt x="1955" y="9204"/>
                  <a:pt x="2158" y="9334"/>
                </a:cubicBezTo>
                <a:cubicBezTo>
                  <a:pt x="2256" y="9402"/>
                  <a:pt x="2353" y="9469"/>
                  <a:pt x="2451" y="9538"/>
                </a:cubicBezTo>
                <a:cubicBezTo>
                  <a:pt x="2940" y="9875"/>
                  <a:pt x="3446" y="10223"/>
                  <a:pt x="3879" y="10638"/>
                </a:cubicBezTo>
                <a:lnTo>
                  <a:pt x="3893" y="10835"/>
                </a:lnTo>
                <a:cubicBezTo>
                  <a:pt x="3817" y="10815"/>
                  <a:pt x="3742" y="10795"/>
                  <a:pt x="3666" y="10774"/>
                </a:cubicBezTo>
                <a:cubicBezTo>
                  <a:pt x="3386" y="10699"/>
                  <a:pt x="3096" y="10622"/>
                  <a:pt x="2824" y="10511"/>
                </a:cubicBezTo>
                <a:cubicBezTo>
                  <a:pt x="1460" y="9977"/>
                  <a:pt x="629" y="9367"/>
                  <a:pt x="420" y="8744"/>
                </a:cubicBezTo>
                <a:cubicBezTo>
                  <a:pt x="319" y="8445"/>
                  <a:pt x="364" y="8136"/>
                  <a:pt x="555" y="7825"/>
                </a:cubicBezTo>
                <a:cubicBezTo>
                  <a:pt x="660" y="7654"/>
                  <a:pt x="850" y="7504"/>
                  <a:pt x="1069" y="7504"/>
                </a:cubicBezTo>
                <a:close/>
                <a:moveTo>
                  <a:pt x="7522" y="9029"/>
                </a:moveTo>
                <a:cubicBezTo>
                  <a:pt x="7551" y="9029"/>
                  <a:pt x="7579" y="9033"/>
                  <a:pt x="7605" y="9043"/>
                </a:cubicBezTo>
                <a:cubicBezTo>
                  <a:pt x="7810" y="9132"/>
                  <a:pt x="7892" y="9377"/>
                  <a:pt x="7946" y="9606"/>
                </a:cubicBezTo>
                <a:cubicBezTo>
                  <a:pt x="8020" y="9902"/>
                  <a:pt x="7957" y="10238"/>
                  <a:pt x="7754" y="10635"/>
                </a:cubicBezTo>
                <a:cubicBezTo>
                  <a:pt x="7577" y="10986"/>
                  <a:pt x="7368" y="11307"/>
                  <a:pt x="7129" y="11590"/>
                </a:cubicBezTo>
                <a:cubicBezTo>
                  <a:pt x="6754" y="12041"/>
                  <a:pt x="6422" y="12396"/>
                  <a:pt x="6085" y="12707"/>
                </a:cubicBezTo>
                <a:cubicBezTo>
                  <a:pt x="5861" y="12933"/>
                  <a:pt x="5621" y="13170"/>
                  <a:pt x="5361" y="13393"/>
                </a:cubicBezTo>
                <a:cubicBezTo>
                  <a:pt x="5193" y="13533"/>
                  <a:pt x="5032" y="13684"/>
                  <a:pt x="4884" y="13826"/>
                </a:cubicBezTo>
                <a:lnTo>
                  <a:pt x="4879" y="13686"/>
                </a:lnTo>
                <a:cubicBezTo>
                  <a:pt x="4904" y="13640"/>
                  <a:pt x="4929" y="13597"/>
                  <a:pt x="4956" y="13553"/>
                </a:cubicBezTo>
                <a:lnTo>
                  <a:pt x="4993" y="13490"/>
                </a:lnTo>
                <a:cubicBezTo>
                  <a:pt x="5213" y="13124"/>
                  <a:pt x="5473" y="12771"/>
                  <a:pt x="5723" y="12429"/>
                </a:cubicBezTo>
                <a:cubicBezTo>
                  <a:pt x="5803" y="12321"/>
                  <a:pt x="5884" y="12211"/>
                  <a:pt x="5961" y="12103"/>
                </a:cubicBezTo>
                <a:cubicBezTo>
                  <a:pt x="6148" y="11860"/>
                  <a:pt x="6331" y="11608"/>
                  <a:pt x="6508" y="11364"/>
                </a:cubicBezTo>
                <a:cubicBezTo>
                  <a:pt x="6655" y="11160"/>
                  <a:pt x="6803" y="10957"/>
                  <a:pt x="6953" y="10757"/>
                </a:cubicBezTo>
                <a:cubicBezTo>
                  <a:pt x="7047" y="10641"/>
                  <a:pt x="7142" y="10527"/>
                  <a:pt x="7243" y="10411"/>
                </a:cubicBezTo>
                <a:cubicBezTo>
                  <a:pt x="7248" y="10404"/>
                  <a:pt x="7256" y="10397"/>
                  <a:pt x="7264" y="10389"/>
                </a:cubicBezTo>
                <a:cubicBezTo>
                  <a:pt x="7296" y="10354"/>
                  <a:pt x="7396" y="10251"/>
                  <a:pt x="7295" y="10146"/>
                </a:cubicBezTo>
                <a:cubicBezTo>
                  <a:pt x="7260" y="10118"/>
                  <a:pt x="7226" y="10111"/>
                  <a:pt x="7201" y="10111"/>
                </a:cubicBezTo>
                <a:cubicBezTo>
                  <a:pt x="7197" y="10111"/>
                  <a:pt x="7193" y="10111"/>
                  <a:pt x="7189" y="10111"/>
                </a:cubicBezTo>
                <a:cubicBezTo>
                  <a:pt x="7122" y="10118"/>
                  <a:pt x="7078" y="10174"/>
                  <a:pt x="7043" y="10218"/>
                </a:cubicBezTo>
                <a:cubicBezTo>
                  <a:pt x="7032" y="10232"/>
                  <a:pt x="7023" y="10245"/>
                  <a:pt x="7005" y="10262"/>
                </a:cubicBezTo>
                <a:cubicBezTo>
                  <a:pt x="6921" y="10357"/>
                  <a:pt x="6833" y="10462"/>
                  <a:pt x="6748" y="10571"/>
                </a:cubicBezTo>
                <a:cubicBezTo>
                  <a:pt x="6592" y="10775"/>
                  <a:pt x="6441" y="10984"/>
                  <a:pt x="6289" y="11192"/>
                </a:cubicBezTo>
                <a:cubicBezTo>
                  <a:pt x="6125" y="11420"/>
                  <a:pt x="5954" y="11654"/>
                  <a:pt x="5780" y="11882"/>
                </a:cubicBezTo>
                <a:cubicBezTo>
                  <a:pt x="5707" y="11982"/>
                  <a:pt x="5635" y="12082"/>
                  <a:pt x="5561" y="12181"/>
                </a:cubicBezTo>
                <a:cubicBezTo>
                  <a:pt x="5326" y="12500"/>
                  <a:pt x="5085" y="12829"/>
                  <a:pt x="4864" y="13169"/>
                </a:cubicBezTo>
                <a:lnTo>
                  <a:pt x="4859" y="12959"/>
                </a:lnTo>
                <a:lnTo>
                  <a:pt x="4889" y="12866"/>
                </a:lnTo>
                <a:cubicBezTo>
                  <a:pt x="4904" y="12818"/>
                  <a:pt x="4919" y="12772"/>
                  <a:pt x="4935" y="12726"/>
                </a:cubicBezTo>
                <a:lnTo>
                  <a:pt x="5042" y="12434"/>
                </a:lnTo>
                <a:cubicBezTo>
                  <a:pt x="5431" y="11381"/>
                  <a:pt x="5833" y="10290"/>
                  <a:pt x="6661" y="9529"/>
                </a:cubicBezTo>
                <a:lnTo>
                  <a:pt x="6743" y="9465"/>
                </a:lnTo>
                <a:cubicBezTo>
                  <a:pt x="6941" y="9307"/>
                  <a:pt x="7289" y="9029"/>
                  <a:pt x="7522" y="9029"/>
                </a:cubicBezTo>
                <a:close/>
                <a:moveTo>
                  <a:pt x="4248" y="0"/>
                </a:moveTo>
                <a:cubicBezTo>
                  <a:pt x="4028" y="1"/>
                  <a:pt x="3790" y="139"/>
                  <a:pt x="3640" y="348"/>
                </a:cubicBezTo>
                <a:cubicBezTo>
                  <a:pt x="3505" y="527"/>
                  <a:pt x="3428" y="732"/>
                  <a:pt x="3379" y="925"/>
                </a:cubicBezTo>
                <a:cubicBezTo>
                  <a:pt x="3292" y="693"/>
                  <a:pt x="3166" y="448"/>
                  <a:pt x="2968" y="259"/>
                </a:cubicBezTo>
                <a:cubicBezTo>
                  <a:pt x="2834" y="117"/>
                  <a:pt x="2645" y="38"/>
                  <a:pt x="2441" y="38"/>
                </a:cubicBezTo>
                <a:cubicBezTo>
                  <a:pt x="2432" y="38"/>
                  <a:pt x="2424" y="38"/>
                  <a:pt x="2415" y="38"/>
                </a:cubicBezTo>
                <a:cubicBezTo>
                  <a:pt x="2201" y="46"/>
                  <a:pt x="2003" y="143"/>
                  <a:pt x="1870" y="303"/>
                </a:cubicBezTo>
                <a:cubicBezTo>
                  <a:pt x="1611" y="619"/>
                  <a:pt x="1557" y="1038"/>
                  <a:pt x="1556" y="1461"/>
                </a:cubicBezTo>
                <a:cubicBezTo>
                  <a:pt x="1408" y="1333"/>
                  <a:pt x="1219" y="1240"/>
                  <a:pt x="1026" y="1240"/>
                </a:cubicBezTo>
                <a:cubicBezTo>
                  <a:pt x="952" y="1240"/>
                  <a:pt x="877" y="1254"/>
                  <a:pt x="804" y="1284"/>
                </a:cubicBezTo>
                <a:cubicBezTo>
                  <a:pt x="487" y="1448"/>
                  <a:pt x="236" y="2021"/>
                  <a:pt x="159" y="2377"/>
                </a:cubicBezTo>
                <a:cubicBezTo>
                  <a:pt x="29" y="3042"/>
                  <a:pt x="107" y="3728"/>
                  <a:pt x="377" y="4310"/>
                </a:cubicBezTo>
                <a:cubicBezTo>
                  <a:pt x="702" y="4963"/>
                  <a:pt x="1272" y="5507"/>
                  <a:pt x="1983" y="5839"/>
                </a:cubicBezTo>
                <a:cubicBezTo>
                  <a:pt x="2526" y="6087"/>
                  <a:pt x="3010" y="6219"/>
                  <a:pt x="3464" y="6243"/>
                </a:cubicBezTo>
                <a:cubicBezTo>
                  <a:pt x="3494" y="6244"/>
                  <a:pt x="3524" y="6245"/>
                  <a:pt x="3554" y="6245"/>
                </a:cubicBezTo>
                <a:cubicBezTo>
                  <a:pt x="3595" y="6811"/>
                  <a:pt x="3639" y="7377"/>
                  <a:pt x="3682" y="7943"/>
                </a:cubicBezTo>
                <a:cubicBezTo>
                  <a:pt x="3721" y="8446"/>
                  <a:pt x="3759" y="8950"/>
                  <a:pt x="3797" y="9454"/>
                </a:cubicBezTo>
                <a:cubicBezTo>
                  <a:pt x="3343" y="8865"/>
                  <a:pt x="2849" y="8337"/>
                  <a:pt x="2455" y="7930"/>
                </a:cubicBezTo>
                <a:cubicBezTo>
                  <a:pt x="2236" y="7718"/>
                  <a:pt x="1957" y="7532"/>
                  <a:pt x="1626" y="7377"/>
                </a:cubicBezTo>
                <a:cubicBezTo>
                  <a:pt x="1425" y="7278"/>
                  <a:pt x="1236" y="7230"/>
                  <a:pt x="1063" y="7230"/>
                </a:cubicBezTo>
                <a:cubicBezTo>
                  <a:pt x="789" y="7230"/>
                  <a:pt x="556" y="7351"/>
                  <a:pt x="383" y="7591"/>
                </a:cubicBezTo>
                <a:cubicBezTo>
                  <a:pt x="55" y="7988"/>
                  <a:pt x="0" y="8573"/>
                  <a:pt x="249" y="9048"/>
                </a:cubicBezTo>
                <a:cubicBezTo>
                  <a:pt x="677" y="9824"/>
                  <a:pt x="1648" y="10316"/>
                  <a:pt x="2447" y="10658"/>
                </a:cubicBezTo>
                <a:cubicBezTo>
                  <a:pt x="2748" y="10786"/>
                  <a:pt x="3014" y="10882"/>
                  <a:pt x="3263" y="10952"/>
                </a:cubicBezTo>
                <a:cubicBezTo>
                  <a:pt x="3372" y="10986"/>
                  <a:pt x="3483" y="11014"/>
                  <a:pt x="3594" y="11043"/>
                </a:cubicBezTo>
                <a:cubicBezTo>
                  <a:pt x="3699" y="11070"/>
                  <a:pt x="3808" y="11098"/>
                  <a:pt x="3912" y="11130"/>
                </a:cubicBezTo>
                <a:cubicBezTo>
                  <a:pt x="3953" y="11791"/>
                  <a:pt x="3984" y="12375"/>
                  <a:pt x="4006" y="12918"/>
                </a:cubicBezTo>
                <a:cubicBezTo>
                  <a:pt x="4031" y="13426"/>
                  <a:pt x="4043" y="13943"/>
                  <a:pt x="4055" y="14443"/>
                </a:cubicBezTo>
                <a:cubicBezTo>
                  <a:pt x="4066" y="14905"/>
                  <a:pt x="4078" y="15384"/>
                  <a:pt x="4099" y="15855"/>
                </a:cubicBezTo>
                <a:cubicBezTo>
                  <a:pt x="4147" y="16713"/>
                  <a:pt x="4204" y="17585"/>
                  <a:pt x="4258" y="18427"/>
                </a:cubicBezTo>
                <a:lnTo>
                  <a:pt x="4317" y="19345"/>
                </a:lnTo>
                <a:lnTo>
                  <a:pt x="4595" y="19345"/>
                </a:lnTo>
                <a:lnTo>
                  <a:pt x="4591" y="19265"/>
                </a:lnTo>
                <a:cubicBezTo>
                  <a:pt x="4533" y="18323"/>
                  <a:pt x="4480" y="17471"/>
                  <a:pt x="4419" y="16605"/>
                </a:cubicBezTo>
                <a:cubicBezTo>
                  <a:pt x="4369" y="15898"/>
                  <a:pt x="4352" y="15176"/>
                  <a:pt x="4334" y="14479"/>
                </a:cubicBezTo>
                <a:cubicBezTo>
                  <a:pt x="4324" y="14040"/>
                  <a:pt x="4312" y="13586"/>
                  <a:pt x="4293" y="13139"/>
                </a:cubicBezTo>
                <a:cubicBezTo>
                  <a:pt x="4271" y="12570"/>
                  <a:pt x="4240" y="11959"/>
                  <a:pt x="4195" y="11225"/>
                </a:cubicBezTo>
                <a:lnTo>
                  <a:pt x="4196" y="11225"/>
                </a:lnTo>
                <a:lnTo>
                  <a:pt x="4155" y="10623"/>
                </a:lnTo>
                <a:cubicBezTo>
                  <a:pt x="4165" y="10593"/>
                  <a:pt x="4163" y="10562"/>
                  <a:pt x="4150" y="10529"/>
                </a:cubicBezTo>
                <a:lnTo>
                  <a:pt x="4146" y="10478"/>
                </a:lnTo>
                <a:lnTo>
                  <a:pt x="4148" y="10482"/>
                </a:lnTo>
                <a:lnTo>
                  <a:pt x="4110" y="9911"/>
                </a:lnTo>
                <a:lnTo>
                  <a:pt x="4107" y="9887"/>
                </a:lnTo>
                <a:cubicBezTo>
                  <a:pt x="4037" y="8893"/>
                  <a:pt x="3958" y="7883"/>
                  <a:pt x="3882" y="6906"/>
                </a:cubicBezTo>
                <a:lnTo>
                  <a:pt x="3828" y="6239"/>
                </a:lnTo>
                <a:cubicBezTo>
                  <a:pt x="3958" y="6233"/>
                  <a:pt x="4076" y="6219"/>
                  <a:pt x="4185" y="6197"/>
                </a:cubicBezTo>
                <a:cubicBezTo>
                  <a:pt x="4207" y="6477"/>
                  <a:pt x="4228" y="6758"/>
                  <a:pt x="4250" y="7040"/>
                </a:cubicBezTo>
                <a:cubicBezTo>
                  <a:pt x="4375" y="8637"/>
                  <a:pt x="4503" y="10288"/>
                  <a:pt x="4551" y="11919"/>
                </a:cubicBezTo>
                <a:cubicBezTo>
                  <a:pt x="4565" y="12269"/>
                  <a:pt x="4576" y="12617"/>
                  <a:pt x="4585" y="12966"/>
                </a:cubicBezTo>
                <a:lnTo>
                  <a:pt x="4602" y="13632"/>
                </a:lnTo>
                <a:cubicBezTo>
                  <a:pt x="4599" y="13649"/>
                  <a:pt x="4601" y="13662"/>
                  <a:pt x="4602" y="13669"/>
                </a:cubicBezTo>
                <a:lnTo>
                  <a:pt x="4613" y="14087"/>
                </a:lnTo>
                <a:lnTo>
                  <a:pt x="4624" y="14467"/>
                </a:lnTo>
                <a:cubicBezTo>
                  <a:pt x="4640" y="14981"/>
                  <a:pt x="4662" y="15566"/>
                  <a:pt x="4706" y="16142"/>
                </a:cubicBezTo>
                <a:cubicBezTo>
                  <a:pt x="4765" y="17091"/>
                  <a:pt x="4864" y="18089"/>
                  <a:pt x="5023" y="19280"/>
                </a:cubicBezTo>
                <a:lnTo>
                  <a:pt x="5031" y="19345"/>
                </a:lnTo>
                <a:lnTo>
                  <a:pt x="5311" y="19345"/>
                </a:lnTo>
                <a:lnTo>
                  <a:pt x="5300" y="19261"/>
                </a:lnTo>
                <a:cubicBezTo>
                  <a:pt x="5140" y="18067"/>
                  <a:pt x="5025" y="16888"/>
                  <a:pt x="4958" y="15755"/>
                </a:cubicBezTo>
                <a:cubicBezTo>
                  <a:pt x="4928" y="15209"/>
                  <a:pt x="4908" y="14665"/>
                  <a:pt x="4894" y="14201"/>
                </a:cubicBezTo>
                <a:lnTo>
                  <a:pt x="4989" y="14108"/>
                </a:lnTo>
                <a:cubicBezTo>
                  <a:pt x="5169" y="13930"/>
                  <a:pt x="5361" y="13762"/>
                  <a:pt x="5525" y="13619"/>
                </a:cubicBezTo>
                <a:cubicBezTo>
                  <a:pt x="5735" y="13440"/>
                  <a:pt x="5951" y="13236"/>
                  <a:pt x="6204" y="12981"/>
                </a:cubicBezTo>
                <a:cubicBezTo>
                  <a:pt x="6275" y="12909"/>
                  <a:pt x="6348" y="12839"/>
                  <a:pt x="6421" y="12770"/>
                </a:cubicBezTo>
                <a:cubicBezTo>
                  <a:pt x="6598" y="12599"/>
                  <a:pt x="6780" y="12423"/>
                  <a:pt x="6944" y="12229"/>
                </a:cubicBezTo>
                <a:cubicBezTo>
                  <a:pt x="7375" y="11750"/>
                  <a:pt x="7809" y="11221"/>
                  <a:pt x="8075" y="10601"/>
                </a:cubicBezTo>
                <a:cubicBezTo>
                  <a:pt x="8267" y="10208"/>
                  <a:pt x="8304" y="9765"/>
                  <a:pt x="8177" y="9387"/>
                </a:cubicBezTo>
                <a:cubicBezTo>
                  <a:pt x="8105" y="9154"/>
                  <a:pt x="8003" y="8988"/>
                  <a:pt x="7867" y="8878"/>
                </a:cubicBezTo>
                <a:cubicBezTo>
                  <a:pt x="7769" y="8795"/>
                  <a:pt x="7653" y="8753"/>
                  <a:pt x="7524" y="8753"/>
                </a:cubicBezTo>
                <a:cubicBezTo>
                  <a:pt x="7366" y="8753"/>
                  <a:pt x="7188" y="8815"/>
                  <a:pt x="7000" y="8939"/>
                </a:cubicBezTo>
                <a:cubicBezTo>
                  <a:pt x="6742" y="9103"/>
                  <a:pt x="6543" y="9255"/>
                  <a:pt x="6376" y="9416"/>
                </a:cubicBezTo>
                <a:cubicBezTo>
                  <a:pt x="5606" y="10174"/>
                  <a:pt x="5214" y="11192"/>
                  <a:pt x="4838" y="12181"/>
                </a:cubicBezTo>
                <a:cubicBezTo>
                  <a:pt x="4823" y="11672"/>
                  <a:pt x="4803" y="11115"/>
                  <a:pt x="4773" y="10570"/>
                </a:cubicBezTo>
                <a:cubicBezTo>
                  <a:pt x="4730" y="9630"/>
                  <a:pt x="4655" y="8677"/>
                  <a:pt x="4583" y="7756"/>
                </a:cubicBezTo>
                <a:cubicBezTo>
                  <a:pt x="4543" y="7249"/>
                  <a:pt x="4503" y="6742"/>
                  <a:pt x="4468" y="6234"/>
                </a:cubicBezTo>
                <a:lnTo>
                  <a:pt x="4459" y="6119"/>
                </a:lnTo>
                <a:cubicBezTo>
                  <a:pt x="4581" y="6073"/>
                  <a:pt x="4686" y="6015"/>
                  <a:pt x="4780" y="5945"/>
                </a:cubicBezTo>
                <a:cubicBezTo>
                  <a:pt x="5435" y="5663"/>
                  <a:pt x="5929" y="5156"/>
                  <a:pt x="6133" y="4557"/>
                </a:cubicBezTo>
                <a:cubicBezTo>
                  <a:pt x="6460" y="3658"/>
                  <a:pt x="6566" y="2729"/>
                  <a:pt x="6439" y="1867"/>
                </a:cubicBezTo>
                <a:lnTo>
                  <a:pt x="6427" y="1798"/>
                </a:lnTo>
                <a:cubicBezTo>
                  <a:pt x="6364" y="1431"/>
                  <a:pt x="6278" y="927"/>
                  <a:pt x="5920" y="730"/>
                </a:cubicBezTo>
                <a:cubicBezTo>
                  <a:pt x="5851" y="705"/>
                  <a:pt x="5784" y="692"/>
                  <a:pt x="5719" y="692"/>
                </a:cubicBezTo>
                <a:cubicBezTo>
                  <a:pt x="5446" y="692"/>
                  <a:pt x="5198" y="910"/>
                  <a:pt x="4980" y="1345"/>
                </a:cubicBezTo>
                <a:cubicBezTo>
                  <a:pt x="4961" y="954"/>
                  <a:pt x="4922" y="560"/>
                  <a:pt x="4688" y="231"/>
                </a:cubicBezTo>
                <a:cubicBezTo>
                  <a:pt x="4577" y="80"/>
                  <a:pt x="4426" y="0"/>
                  <a:pt x="42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5"/>
          <p:cNvSpPr/>
          <p:nvPr/>
        </p:nvSpPr>
        <p:spPr>
          <a:xfrm>
            <a:off x="6237333" y="176111"/>
            <a:ext cx="1134486" cy="533588"/>
          </a:xfrm>
          <a:custGeom>
            <a:rect b="b" l="l" r="r" t="t"/>
            <a:pathLst>
              <a:path extrusionOk="0" h="13294" w="28265">
                <a:moveTo>
                  <a:pt x="19470" y="0"/>
                </a:moveTo>
                <a:cubicBezTo>
                  <a:pt x="18598" y="0"/>
                  <a:pt x="17648" y="347"/>
                  <a:pt x="17062" y="840"/>
                </a:cubicBezTo>
                <a:cubicBezTo>
                  <a:pt x="16827" y="1060"/>
                  <a:pt x="16599" y="1301"/>
                  <a:pt x="16438" y="1581"/>
                </a:cubicBezTo>
                <a:cubicBezTo>
                  <a:pt x="16193" y="2079"/>
                  <a:pt x="16146" y="2663"/>
                  <a:pt x="16123" y="3212"/>
                </a:cubicBezTo>
                <a:cubicBezTo>
                  <a:pt x="16132" y="3307"/>
                  <a:pt x="16076" y="3392"/>
                  <a:pt x="16000" y="3392"/>
                </a:cubicBezTo>
                <a:cubicBezTo>
                  <a:pt x="15972" y="3392"/>
                  <a:pt x="15942" y="3381"/>
                  <a:pt x="15912" y="3356"/>
                </a:cubicBezTo>
                <a:cubicBezTo>
                  <a:pt x="15849" y="3266"/>
                  <a:pt x="15839" y="3147"/>
                  <a:pt x="15800" y="3045"/>
                </a:cubicBezTo>
                <a:cubicBezTo>
                  <a:pt x="15745" y="2879"/>
                  <a:pt x="15677" y="2718"/>
                  <a:pt x="15603" y="2559"/>
                </a:cubicBezTo>
                <a:cubicBezTo>
                  <a:pt x="15289" y="1933"/>
                  <a:pt x="14871" y="1335"/>
                  <a:pt x="14306" y="913"/>
                </a:cubicBezTo>
                <a:cubicBezTo>
                  <a:pt x="13856" y="610"/>
                  <a:pt x="13312" y="402"/>
                  <a:pt x="12766" y="402"/>
                </a:cubicBezTo>
                <a:cubicBezTo>
                  <a:pt x="12607" y="402"/>
                  <a:pt x="12448" y="420"/>
                  <a:pt x="12291" y="458"/>
                </a:cubicBezTo>
                <a:cubicBezTo>
                  <a:pt x="11683" y="599"/>
                  <a:pt x="11105" y="885"/>
                  <a:pt x="10623" y="1282"/>
                </a:cubicBezTo>
                <a:cubicBezTo>
                  <a:pt x="10312" y="1548"/>
                  <a:pt x="10083" y="1897"/>
                  <a:pt x="9918" y="2269"/>
                </a:cubicBezTo>
                <a:cubicBezTo>
                  <a:pt x="9804" y="2531"/>
                  <a:pt x="9724" y="2807"/>
                  <a:pt x="9672" y="3087"/>
                </a:cubicBezTo>
                <a:cubicBezTo>
                  <a:pt x="9634" y="3221"/>
                  <a:pt x="9655" y="3372"/>
                  <a:pt x="9595" y="3498"/>
                </a:cubicBezTo>
                <a:cubicBezTo>
                  <a:pt x="9573" y="3535"/>
                  <a:pt x="9531" y="3552"/>
                  <a:pt x="9489" y="3552"/>
                </a:cubicBezTo>
                <a:cubicBezTo>
                  <a:pt x="9455" y="3552"/>
                  <a:pt x="9421" y="3541"/>
                  <a:pt x="9397" y="3517"/>
                </a:cubicBezTo>
                <a:cubicBezTo>
                  <a:pt x="9301" y="3433"/>
                  <a:pt x="9227" y="3327"/>
                  <a:pt x="9140" y="3235"/>
                </a:cubicBezTo>
                <a:cubicBezTo>
                  <a:pt x="9024" y="3106"/>
                  <a:pt x="8899" y="2986"/>
                  <a:pt x="8770" y="2872"/>
                </a:cubicBezTo>
                <a:cubicBezTo>
                  <a:pt x="8446" y="2588"/>
                  <a:pt x="8026" y="2367"/>
                  <a:pt x="7588" y="2367"/>
                </a:cubicBezTo>
                <a:cubicBezTo>
                  <a:pt x="7563" y="2367"/>
                  <a:pt x="7538" y="2368"/>
                  <a:pt x="7512" y="2369"/>
                </a:cubicBezTo>
                <a:cubicBezTo>
                  <a:pt x="6774" y="2457"/>
                  <a:pt x="6185" y="3059"/>
                  <a:pt x="5912" y="3724"/>
                </a:cubicBezTo>
                <a:cubicBezTo>
                  <a:pt x="5782" y="4082"/>
                  <a:pt x="5795" y="4475"/>
                  <a:pt x="5811" y="4846"/>
                </a:cubicBezTo>
                <a:cubicBezTo>
                  <a:pt x="5806" y="4952"/>
                  <a:pt x="5853" y="5076"/>
                  <a:pt x="5791" y="5170"/>
                </a:cubicBezTo>
                <a:cubicBezTo>
                  <a:pt x="5755" y="5215"/>
                  <a:pt x="5712" y="5232"/>
                  <a:pt x="5666" y="5232"/>
                </a:cubicBezTo>
                <a:cubicBezTo>
                  <a:pt x="5557" y="5232"/>
                  <a:pt x="5431" y="5133"/>
                  <a:pt x="5345" y="5080"/>
                </a:cubicBezTo>
                <a:cubicBezTo>
                  <a:pt x="5086" y="4905"/>
                  <a:pt x="4822" y="4730"/>
                  <a:pt x="4530" y="4611"/>
                </a:cubicBezTo>
                <a:cubicBezTo>
                  <a:pt x="4130" y="4442"/>
                  <a:pt x="3722" y="4363"/>
                  <a:pt x="3321" y="4363"/>
                </a:cubicBezTo>
                <a:cubicBezTo>
                  <a:pt x="2417" y="4363"/>
                  <a:pt x="1548" y="4767"/>
                  <a:pt x="883" y="5458"/>
                </a:cubicBezTo>
                <a:cubicBezTo>
                  <a:pt x="0" y="6487"/>
                  <a:pt x="528" y="7351"/>
                  <a:pt x="1381" y="8157"/>
                </a:cubicBezTo>
                <a:cubicBezTo>
                  <a:pt x="1935" y="8655"/>
                  <a:pt x="2631" y="9006"/>
                  <a:pt x="3358" y="9160"/>
                </a:cubicBezTo>
                <a:cubicBezTo>
                  <a:pt x="3520" y="9189"/>
                  <a:pt x="3688" y="9206"/>
                  <a:pt x="3853" y="9206"/>
                </a:cubicBezTo>
                <a:cubicBezTo>
                  <a:pt x="3937" y="9206"/>
                  <a:pt x="4020" y="9201"/>
                  <a:pt x="4101" y="9192"/>
                </a:cubicBezTo>
                <a:cubicBezTo>
                  <a:pt x="4318" y="9179"/>
                  <a:pt x="4530" y="9122"/>
                  <a:pt x="4745" y="9105"/>
                </a:cubicBezTo>
                <a:cubicBezTo>
                  <a:pt x="4982" y="9150"/>
                  <a:pt x="4885" y="9461"/>
                  <a:pt x="4886" y="9631"/>
                </a:cubicBezTo>
                <a:cubicBezTo>
                  <a:pt x="4868" y="9880"/>
                  <a:pt x="4893" y="10130"/>
                  <a:pt x="4964" y="10370"/>
                </a:cubicBezTo>
                <a:cubicBezTo>
                  <a:pt x="5196" y="11101"/>
                  <a:pt x="5731" y="11712"/>
                  <a:pt x="6353" y="12147"/>
                </a:cubicBezTo>
                <a:cubicBezTo>
                  <a:pt x="6905" y="12515"/>
                  <a:pt x="7571" y="12767"/>
                  <a:pt x="8240" y="12767"/>
                </a:cubicBezTo>
                <a:cubicBezTo>
                  <a:pt x="8412" y="12767"/>
                  <a:pt x="8584" y="12750"/>
                  <a:pt x="8755" y="12715"/>
                </a:cubicBezTo>
                <a:cubicBezTo>
                  <a:pt x="9465" y="12547"/>
                  <a:pt x="10136" y="12196"/>
                  <a:pt x="10689" y="11727"/>
                </a:cubicBezTo>
                <a:cubicBezTo>
                  <a:pt x="11064" y="11402"/>
                  <a:pt x="11394" y="11027"/>
                  <a:pt x="11693" y="10632"/>
                </a:cubicBezTo>
                <a:cubicBezTo>
                  <a:pt x="11740" y="10511"/>
                  <a:pt x="11776" y="10349"/>
                  <a:pt x="11900" y="10289"/>
                </a:cubicBezTo>
                <a:cubicBezTo>
                  <a:pt x="11916" y="10281"/>
                  <a:pt x="11932" y="10277"/>
                  <a:pt x="11947" y="10277"/>
                </a:cubicBezTo>
                <a:cubicBezTo>
                  <a:pt x="11981" y="10277"/>
                  <a:pt x="12013" y="10296"/>
                  <a:pt x="12027" y="10332"/>
                </a:cubicBezTo>
                <a:cubicBezTo>
                  <a:pt x="12056" y="10387"/>
                  <a:pt x="12024" y="10444"/>
                  <a:pt x="11998" y="10496"/>
                </a:cubicBezTo>
                <a:cubicBezTo>
                  <a:pt x="11957" y="10574"/>
                  <a:pt x="11906" y="10649"/>
                  <a:pt x="11852" y="10720"/>
                </a:cubicBezTo>
                <a:cubicBezTo>
                  <a:pt x="11810" y="10875"/>
                  <a:pt x="11790" y="11036"/>
                  <a:pt x="11793" y="11196"/>
                </a:cubicBezTo>
                <a:cubicBezTo>
                  <a:pt x="11815" y="11707"/>
                  <a:pt x="12174" y="12123"/>
                  <a:pt x="12524" y="12463"/>
                </a:cubicBezTo>
                <a:cubicBezTo>
                  <a:pt x="13000" y="12914"/>
                  <a:pt x="13614" y="13206"/>
                  <a:pt x="14268" y="13271"/>
                </a:cubicBezTo>
                <a:cubicBezTo>
                  <a:pt x="14374" y="13287"/>
                  <a:pt x="14482" y="13294"/>
                  <a:pt x="14592" y="13294"/>
                </a:cubicBezTo>
                <a:cubicBezTo>
                  <a:pt x="15208" y="13294"/>
                  <a:pt x="15867" y="13069"/>
                  <a:pt x="16402" y="12811"/>
                </a:cubicBezTo>
                <a:cubicBezTo>
                  <a:pt x="16893" y="12590"/>
                  <a:pt x="17196" y="12278"/>
                  <a:pt x="17471" y="11822"/>
                </a:cubicBezTo>
                <a:cubicBezTo>
                  <a:pt x="17693" y="11459"/>
                  <a:pt x="17895" y="11086"/>
                  <a:pt x="18075" y="10701"/>
                </a:cubicBezTo>
                <a:cubicBezTo>
                  <a:pt x="18158" y="10524"/>
                  <a:pt x="18237" y="10345"/>
                  <a:pt x="18307" y="10164"/>
                </a:cubicBezTo>
                <a:cubicBezTo>
                  <a:pt x="18333" y="10096"/>
                  <a:pt x="18337" y="9995"/>
                  <a:pt x="18419" y="9972"/>
                </a:cubicBezTo>
                <a:cubicBezTo>
                  <a:pt x="18427" y="9970"/>
                  <a:pt x="18437" y="9969"/>
                  <a:pt x="18446" y="9969"/>
                </a:cubicBezTo>
                <a:cubicBezTo>
                  <a:pt x="18476" y="9969"/>
                  <a:pt x="18507" y="9982"/>
                  <a:pt x="18523" y="10008"/>
                </a:cubicBezTo>
                <a:cubicBezTo>
                  <a:pt x="18572" y="10084"/>
                  <a:pt x="18562" y="10183"/>
                  <a:pt x="18593" y="10267"/>
                </a:cubicBezTo>
                <a:cubicBezTo>
                  <a:pt x="18632" y="10400"/>
                  <a:pt x="18691" y="10527"/>
                  <a:pt x="18762" y="10645"/>
                </a:cubicBezTo>
                <a:cubicBezTo>
                  <a:pt x="19239" y="11431"/>
                  <a:pt x="20214" y="12006"/>
                  <a:pt x="21157" y="12006"/>
                </a:cubicBezTo>
                <a:cubicBezTo>
                  <a:pt x="21456" y="12006"/>
                  <a:pt x="21751" y="11948"/>
                  <a:pt x="22027" y="11821"/>
                </a:cubicBezTo>
                <a:cubicBezTo>
                  <a:pt x="22475" y="11588"/>
                  <a:pt x="22794" y="11164"/>
                  <a:pt x="23028" y="10726"/>
                </a:cubicBezTo>
                <a:cubicBezTo>
                  <a:pt x="23224" y="10361"/>
                  <a:pt x="23385" y="9976"/>
                  <a:pt x="23514" y="9582"/>
                </a:cubicBezTo>
                <a:cubicBezTo>
                  <a:pt x="23547" y="9474"/>
                  <a:pt x="23575" y="9366"/>
                  <a:pt x="23595" y="9255"/>
                </a:cubicBezTo>
                <a:cubicBezTo>
                  <a:pt x="23602" y="9173"/>
                  <a:pt x="23628" y="9082"/>
                  <a:pt x="23715" y="9057"/>
                </a:cubicBezTo>
                <a:cubicBezTo>
                  <a:pt x="23733" y="9052"/>
                  <a:pt x="23751" y="9050"/>
                  <a:pt x="23769" y="9050"/>
                </a:cubicBezTo>
                <a:cubicBezTo>
                  <a:pt x="23850" y="9050"/>
                  <a:pt x="23931" y="9093"/>
                  <a:pt x="24007" y="9112"/>
                </a:cubicBezTo>
                <a:cubicBezTo>
                  <a:pt x="24220" y="9184"/>
                  <a:pt x="24410" y="9246"/>
                  <a:pt x="24623" y="9305"/>
                </a:cubicBezTo>
                <a:cubicBezTo>
                  <a:pt x="24968" y="9404"/>
                  <a:pt x="25278" y="9453"/>
                  <a:pt x="25572" y="9453"/>
                </a:cubicBezTo>
                <a:cubicBezTo>
                  <a:pt x="26154" y="9453"/>
                  <a:pt x="26670" y="9260"/>
                  <a:pt x="27259" y="8876"/>
                </a:cubicBezTo>
                <a:cubicBezTo>
                  <a:pt x="27579" y="8672"/>
                  <a:pt x="27814" y="8361"/>
                  <a:pt x="27985" y="8028"/>
                </a:cubicBezTo>
                <a:cubicBezTo>
                  <a:pt x="28222" y="7590"/>
                  <a:pt x="28265" y="7064"/>
                  <a:pt x="28129" y="6586"/>
                </a:cubicBezTo>
                <a:lnTo>
                  <a:pt x="28130" y="6586"/>
                </a:lnTo>
                <a:cubicBezTo>
                  <a:pt x="27994" y="6105"/>
                  <a:pt x="27722" y="5675"/>
                  <a:pt x="27377" y="5317"/>
                </a:cubicBezTo>
                <a:cubicBezTo>
                  <a:pt x="27057" y="4974"/>
                  <a:pt x="26704" y="4650"/>
                  <a:pt x="26284" y="4436"/>
                </a:cubicBezTo>
                <a:cubicBezTo>
                  <a:pt x="25884" y="4234"/>
                  <a:pt x="25450" y="4109"/>
                  <a:pt x="25011" y="4020"/>
                </a:cubicBezTo>
                <a:cubicBezTo>
                  <a:pt x="24624" y="3929"/>
                  <a:pt x="24229" y="3885"/>
                  <a:pt x="23833" y="3885"/>
                </a:cubicBezTo>
                <a:cubicBezTo>
                  <a:pt x="23447" y="3885"/>
                  <a:pt x="23062" y="3926"/>
                  <a:pt x="22684" y="4005"/>
                </a:cubicBezTo>
                <a:cubicBezTo>
                  <a:pt x="22487" y="4050"/>
                  <a:pt x="22291" y="4102"/>
                  <a:pt x="22105" y="4182"/>
                </a:cubicBezTo>
                <a:cubicBezTo>
                  <a:pt x="22043" y="4215"/>
                  <a:pt x="21983" y="4252"/>
                  <a:pt x="21922" y="4287"/>
                </a:cubicBezTo>
                <a:cubicBezTo>
                  <a:pt x="21907" y="4296"/>
                  <a:pt x="21891" y="4300"/>
                  <a:pt x="21875" y="4300"/>
                </a:cubicBezTo>
                <a:cubicBezTo>
                  <a:pt x="21848" y="4300"/>
                  <a:pt x="21822" y="4288"/>
                  <a:pt x="21805" y="4265"/>
                </a:cubicBezTo>
                <a:cubicBezTo>
                  <a:pt x="21795" y="4270"/>
                  <a:pt x="21784" y="4272"/>
                  <a:pt x="21773" y="4272"/>
                </a:cubicBezTo>
                <a:cubicBezTo>
                  <a:pt x="21716" y="4272"/>
                  <a:pt x="21667" y="4217"/>
                  <a:pt x="21680" y="4159"/>
                </a:cubicBezTo>
                <a:cubicBezTo>
                  <a:pt x="21698" y="4094"/>
                  <a:pt x="21756" y="4046"/>
                  <a:pt x="21782" y="3984"/>
                </a:cubicBezTo>
                <a:cubicBezTo>
                  <a:pt x="21910" y="3714"/>
                  <a:pt x="22005" y="3429"/>
                  <a:pt x="22083" y="3141"/>
                </a:cubicBezTo>
                <a:cubicBezTo>
                  <a:pt x="22368" y="1981"/>
                  <a:pt x="21649" y="736"/>
                  <a:pt x="20590" y="245"/>
                </a:cubicBezTo>
                <a:cubicBezTo>
                  <a:pt x="20264" y="75"/>
                  <a:pt x="19875" y="0"/>
                  <a:pt x="19470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15"/>
          <p:cNvSpPr/>
          <p:nvPr/>
        </p:nvSpPr>
        <p:spPr>
          <a:xfrm>
            <a:off x="7231689" y="604241"/>
            <a:ext cx="680073" cy="412385"/>
          </a:xfrm>
          <a:custGeom>
            <a:rect b="b" l="l" r="r" t="t"/>
            <a:pathLst>
              <a:path extrusionOk="0" h="13294" w="28265">
                <a:moveTo>
                  <a:pt x="19470" y="0"/>
                </a:moveTo>
                <a:cubicBezTo>
                  <a:pt x="18598" y="0"/>
                  <a:pt x="17648" y="347"/>
                  <a:pt x="17062" y="840"/>
                </a:cubicBezTo>
                <a:cubicBezTo>
                  <a:pt x="16827" y="1060"/>
                  <a:pt x="16599" y="1301"/>
                  <a:pt x="16438" y="1581"/>
                </a:cubicBezTo>
                <a:cubicBezTo>
                  <a:pt x="16193" y="2079"/>
                  <a:pt x="16146" y="2663"/>
                  <a:pt x="16123" y="3212"/>
                </a:cubicBezTo>
                <a:cubicBezTo>
                  <a:pt x="16132" y="3307"/>
                  <a:pt x="16076" y="3392"/>
                  <a:pt x="16000" y="3392"/>
                </a:cubicBezTo>
                <a:cubicBezTo>
                  <a:pt x="15972" y="3392"/>
                  <a:pt x="15942" y="3381"/>
                  <a:pt x="15912" y="3356"/>
                </a:cubicBezTo>
                <a:cubicBezTo>
                  <a:pt x="15849" y="3266"/>
                  <a:pt x="15839" y="3147"/>
                  <a:pt x="15800" y="3045"/>
                </a:cubicBezTo>
                <a:cubicBezTo>
                  <a:pt x="15745" y="2879"/>
                  <a:pt x="15677" y="2718"/>
                  <a:pt x="15603" y="2559"/>
                </a:cubicBezTo>
                <a:cubicBezTo>
                  <a:pt x="15289" y="1933"/>
                  <a:pt x="14871" y="1335"/>
                  <a:pt x="14306" y="913"/>
                </a:cubicBezTo>
                <a:cubicBezTo>
                  <a:pt x="13856" y="610"/>
                  <a:pt x="13312" y="402"/>
                  <a:pt x="12766" y="402"/>
                </a:cubicBezTo>
                <a:cubicBezTo>
                  <a:pt x="12607" y="402"/>
                  <a:pt x="12448" y="420"/>
                  <a:pt x="12291" y="458"/>
                </a:cubicBezTo>
                <a:cubicBezTo>
                  <a:pt x="11683" y="599"/>
                  <a:pt x="11105" y="885"/>
                  <a:pt x="10623" y="1282"/>
                </a:cubicBezTo>
                <a:cubicBezTo>
                  <a:pt x="10312" y="1548"/>
                  <a:pt x="10083" y="1897"/>
                  <a:pt x="9918" y="2269"/>
                </a:cubicBezTo>
                <a:cubicBezTo>
                  <a:pt x="9804" y="2531"/>
                  <a:pt x="9724" y="2807"/>
                  <a:pt x="9672" y="3087"/>
                </a:cubicBezTo>
                <a:cubicBezTo>
                  <a:pt x="9634" y="3221"/>
                  <a:pt x="9655" y="3372"/>
                  <a:pt x="9595" y="3498"/>
                </a:cubicBezTo>
                <a:cubicBezTo>
                  <a:pt x="9573" y="3535"/>
                  <a:pt x="9531" y="3552"/>
                  <a:pt x="9489" y="3552"/>
                </a:cubicBezTo>
                <a:cubicBezTo>
                  <a:pt x="9455" y="3552"/>
                  <a:pt x="9421" y="3541"/>
                  <a:pt x="9397" y="3517"/>
                </a:cubicBezTo>
                <a:cubicBezTo>
                  <a:pt x="9301" y="3433"/>
                  <a:pt x="9227" y="3327"/>
                  <a:pt x="9140" y="3235"/>
                </a:cubicBezTo>
                <a:cubicBezTo>
                  <a:pt x="9024" y="3106"/>
                  <a:pt x="8899" y="2986"/>
                  <a:pt x="8770" y="2872"/>
                </a:cubicBezTo>
                <a:cubicBezTo>
                  <a:pt x="8446" y="2588"/>
                  <a:pt x="8026" y="2367"/>
                  <a:pt x="7588" y="2367"/>
                </a:cubicBezTo>
                <a:cubicBezTo>
                  <a:pt x="7563" y="2367"/>
                  <a:pt x="7538" y="2368"/>
                  <a:pt x="7512" y="2369"/>
                </a:cubicBezTo>
                <a:cubicBezTo>
                  <a:pt x="6774" y="2457"/>
                  <a:pt x="6185" y="3059"/>
                  <a:pt x="5912" y="3724"/>
                </a:cubicBezTo>
                <a:cubicBezTo>
                  <a:pt x="5782" y="4082"/>
                  <a:pt x="5795" y="4475"/>
                  <a:pt x="5811" y="4846"/>
                </a:cubicBezTo>
                <a:cubicBezTo>
                  <a:pt x="5806" y="4952"/>
                  <a:pt x="5853" y="5076"/>
                  <a:pt x="5791" y="5170"/>
                </a:cubicBezTo>
                <a:cubicBezTo>
                  <a:pt x="5755" y="5215"/>
                  <a:pt x="5712" y="5232"/>
                  <a:pt x="5666" y="5232"/>
                </a:cubicBezTo>
                <a:cubicBezTo>
                  <a:pt x="5557" y="5232"/>
                  <a:pt x="5431" y="5133"/>
                  <a:pt x="5345" y="5080"/>
                </a:cubicBezTo>
                <a:cubicBezTo>
                  <a:pt x="5086" y="4905"/>
                  <a:pt x="4822" y="4730"/>
                  <a:pt x="4530" y="4611"/>
                </a:cubicBezTo>
                <a:cubicBezTo>
                  <a:pt x="4130" y="4442"/>
                  <a:pt x="3722" y="4363"/>
                  <a:pt x="3321" y="4363"/>
                </a:cubicBezTo>
                <a:cubicBezTo>
                  <a:pt x="2417" y="4363"/>
                  <a:pt x="1548" y="4767"/>
                  <a:pt x="883" y="5458"/>
                </a:cubicBezTo>
                <a:cubicBezTo>
                  <a:pt x="0" y="6487"/>
                  <a:pt x="528" y="7351"/>
                  <a:pt x="1381" y="8157"/>
                </a:cubicBezTo>
                <a:cubicBezTo>
                  <a:pt x="1935" y="8655"/>
                  <a:pt x="2631" y="9006"/>
                  <a:pt x="3358" y="9160"/>
                </a:cubicBezTo>
                <a:cubicBezTo>
                  <a:pt x="3520" y="9189"/>
                  <a:pt x="3688" y="9206"/>
                  <a:pt x="3853" y="9206"/>
                </a:cubicBezTo>
                <a:cubicBezTo>
                  <a:pt x="3937" y="9206"/>
                  <a:pt x="4020" y="9201"/>
                  <a:pt x="4101" y="9192"/>
                </a:cubicBezTo>
                <a:cubicBezTo>
                  <a:pt x="4318" y="9179"/>
                  <a:pt x="4530" y="9122"/>
                  <a:pt x="4745" y="9105"/>
                </a:cubicBezTo>
                <a:cubicBezTo>
                  <a:pt x="4982" y="9150"/>
                  <a:pt x="4885" y="9461"/>
                  <a:pt x="4886" y="9631"/>
                </a:cubicBezTo>
                <a:cubicBezTo>
                  <a:pt x="4868" y="9880"/>
                  <a:pt x="4893" y="10130"/>
                  <a:pt x="4964" y="10370"/>
                </a:cubicBezTo>
                <a:cubicBezTo>
                  <a:pt x="5196" y="11101"/>
                  <a:pt x="5731" y="11712"/>
                  <a:pt x="6353" y="12147"/>
                </a:cubicBezTo>
                <a:cubicBezTo>
                  <a:pt x="6905" y="12515"/>
                  <a:pt x="7571" y="12767"/>
                  <a:pt x="8240" y="12767"/>
                </a:cubicBezTo>
                <a:cubicBezTo>
                  <a:pt x="8412" y="12767"/>
                  <a:pt x="8584" y="12750"/>
                  <a:pt x="8755" y="12715"/>
                </a:cubicBezTo>
                <a:cubicBezTo>
                  <a:pt x="9465" y="12547"/>
                  <a:pt x="10136" y="12196"/>
                  <a:pt x="10689" y="11727"/>
                </a:cubicBezTo>
                <a:cubicBezTo>
                  <a:pt x="11064" y="11402"/>
                  <a:pt x="11394" y="11027"/>
                  <a:pt x="11693" y="10632"/>
                </a:cubicBezTo>
                <a:cubicBezTo>
                  <a:pt x="11740" y="10511"/>
                  <a:pt x="11776" y="10349"/>
                  <a:pt x="11900" y="10289"/>
                </a:cubicBezTo>
                <a:cubicBezTo>
                  <a:pt x="11916" y="10281"/>
                  <a:pt x="11932" y="10277"/>
                  <a:pt x="11947" y="10277"/>
                </a:cubicBezTo>
                <a:cubicBezTo>
                  <a:pt x="11981" y="10277"/>
                  <a:pt x="12013" y="10296"/>
                  <a:pt x="12027" y="10332"/>
                </a:cubicBezTo>
                <a:cubicBezTo>
                  <a:pt x="12056" y="10387"/>
                  <a:pt x="12024" y="10444"/>
                  <a:pt x="11998" y="10496"/>
                </a:cubicBezTo>
                <a:cubicBezTo>
                  <a:pt x="11957" y="10574"/>
                  <a:pt x="11906" y="10649"/>
                  <a:pt x="11852" y="10720"/>
                </a:cubicBezTo>
                <a:cubicBezTo>
                  <a:pt x="11810" y="10875"/>
                  <a:pt x="11790" y="11036"/>
                  <a:pt x="11793" y="11196"/>
                </a:cubicBezTo>
                <a:cubicBezTo>
                  <a:pt x="11815" y="11707"/>
                  <a:pt x="12174" y="12123"/>
                  <a:pt x="12524" y="12463"/>
                </a:cubicBezTo>
                <a:cubicBezTo>
                  <a:pt x="13000" y="12914"/>
                  <a:pt x="13614" y="13206"/>
                  <a:pt x="14268" y="13271"/>
                </a:cubicBezTo>
                <a:cubicBezTo>
                  <a:pt x="14374" y="13287"/>
                  <a:pt x="14482" y="13294"/>
                  <a:pt x="14592" y="13294"/>
                </a:cubicBezTo>
                <a:cubicBezTo>
                  <a:pt x="15208" y="13294"/>
                  <a:pt x="15867" y="13069"/>
                  <a:pt x="16402" y="12811"/>
                </a:cubicBezTo>
                <a:cubicBezTo>
                  <a:pt x="16893" y="12590"/>
                  <a:pt x="17196" y="12278"/>
                  <a:pt x="17471" y="11822"/>
                </a:cubicBezTo>
                <a:cubicBezTo>
                  <a:pt x="17693" y="11459"/>
                  <a:pt x="17895" y="11086"/>
                  <a:pt x="18075" y="10701"/>
                </a:cubicBezTo>
                <a:cubicBezTo>
                  <a:pt x="18158" y="10524"/>
                  <a:pt x="18237" y="10345"/>
                  <a:pt x="18307" y="10164"/>
                </a:cubicBezTo>
                <a:cubicBezTo>
                  <a:pt x="18333" y="10096"/>
                  <a:pt x="18337" y="9995"/>
                  <a:pt x="18419" y="9972"/>
                </a:cubicBezTo>
                <a:cubicBezTo>
                  <a:pt x="18427" y="9970"/>
                  <a:pt x="18437" y="9969"/>
                  <a:pt x="18446" y="9969"/>
                </a:cubicBezTo>
                <a:cubicBezTo>
                  <a:pt x="18476" y="9969"/>
                  <a:pt x="18507" y="9982"/>
                  <a:pt x="18523" y="10008"/>
                </a:cubicBezTo>
                <a:cubicBezTo>
                  <a:pt x="18572" y="10084"/>
                  <a:pt x="18562" y="10183"/>
                  <a:pt x="18593" y="10267"/>
                </a:cubicBezTo>
                <a:cubicBezTo>
                  <a:pt x="18632" y="10400"/>
                  <a:pt x="18691" y="10527"/>
                  <a:pt x="18762" y="10645"/>
                </a:cubicBezTo>
                <a:cubicBezTo>
                  <a:pt x="19239" y="11431"/>
                  <a:pt x="20214" y="12006"/>
                  <a:pt x="21157" y="12006"/>
                </a:cubicBezTo>
                <a:cubicBezTo>
                  <a:pt x="21456" y="12006"/>
                  <a:pt x="21751" y="11948"/>
                  <a:pt x="22027" y="11821"/>
                </a:cubicBezTo>
                <a:cubicBezTo>
                  <a:pt x="22475" y="11588"/>
                  <a:pt x="22794" y="11164"/>
                  <a:pt x="23028" y="10726"/>
                </a:cubicBezTo>
                <a:cubicBezTo>
                  <a:pt x="23224" y="10361"/>
                  <a:pt x="23385" y="9976"/>
                  <a:pt x="23514" y="9582"/>
                </a:cubicBezTo>
                <a:cubicBezTo>
                  <a:pt x="23547" y="9474"/>
                  <a:pt x="23575" y="9366"/>
                  <a:pt x="23595" y="9255"/>
                </a:cubicBezTo>
                <a:cubicBezTo>
                  <a:pt x="23602" y="9173"/>
                  <a:pt x="23628" y="9082"/>
                  <a:pt x="23715" y="9057"/>
                </a:cubicBezTo>
                <a:cubicBezTo>
                  <a:pt x="23733" y="9052"/>
                  <a:pt x="23751" y="9050"/>
                  <a:pt x="23769" y="9050"/>
                </a:cubicBezTo>
                <a:cubicBezTo>
                  <a:pt x="23850" y="9050"/>
                  <a:pt x="23931" y="9093"/>
                  <a:pt x="24007" y="9112"/>
                </a:cubicBezTo>
                <a:cubicBezTo>
                  <a:pt x="24220" y="9184"/>
                  <a:pt x="24410" y="9246"/>
                  <a:pt x="24623" y="9305"/>
                </a:cubicBezTo>
                <a:cubicBezTo>
                  <a:pt x="24968" y="9404"/>
                  <a:pt x="25278" y="9453"/>
                  <a:pt x="25572" y="9453"/>
                </a:cubicBezTo>
                <a:cubicBezTo>
                  <a:pt x="26154" y="9453"/>
                  <a:pt x="26670" y="9260"/>
                  <a:pt x="27259" y="8876"/>
                </a:cubicBezTo>
                <a:cubicBezTo>
                  <a:pt x="27579" y="8672"/>
                  <a:pt x="27814" y="8361"/>
                  <a:pt x="27985" y="8028"/>
                </a:cubicBezTo>
                <a:cubicBezTo>
                  <a:pt x="28222" y="7590"/>
                  <a:pt x="28265" y="7064"/>
                  <a:pt x="28129" y="6586"/>
                </a:cubicBezTo>
                <a:lnTo>
                  <a:pt x="28130" y="6586"/>
                </a:lnTo>
                <a:cubicBezTo>
                  <a:pt x="27994" y="6105"/>
                  <a:pt x="27722" y="5675"/>
                  <a:pt x="27377" y="5317"/>
                </a:cubicBezTo>
                <a:cubicBezTo>
                  <a:pt x="27057" y="4974"/>
                  <a:pt x="26704" y="4650"/>
                  <a:pt x="26284" y="4436"/>
                </a:cubicBezTo>
                <a:cubicBezTo>
                  <a:pt x="25884" y="4234"/>
                  <a:pt x="25450" y="4109"/>
                  <a:pt x="25011" y="4020"/>
                </a:cubicBezTo>
                <a:cubicBezTo>
                  <a:pt x="24624" y="3929"/>
                  <a:pt x="24229" y="3885"/>
                  <a:pt x="23833" y="3885"/>
                </a:cubicBezTo>
                <a:cubicBezTo>
                  <a:pt x="23447" y="3885"/>
                  <a:pt x="23062" y="3926"/>
                  <a:pt x="22684" y="4005"/>
                </a:cubicBezTo>
                <a:cubicBezTo>
                  <a:pt x="22487" y="4050"/>
                  <a:pt x="22291" y="4102"/>
                  <a:pt x="22105" y="4182"/>
                </a:cubicBezTo>
                <a:cubicBezTo>
                  <a:pt x="22043" y="4215"/>
                  <a:pt x="21983" y="4252"/>
                  <a:pt x="21922" y="4287"/>
                </a:cubicBezTo>
                <a:cubicBezTo>
                  <a:pt x="21907" y="4296"/>
                  <a:pt x="21891" y="4300"/>
                  <a:pt x="21875" y="4300"/>
                </a:cubicBezTo>
                <a:cubicBezTo>
                  <a:pt x="21848" y="4300"/>
                  <a:pt x="21822" y="4288"/>
                  <a:pt x="21805" y="4265"/>
                </a:cubicBezTo>
                <a:cubicBezTo>
                  <a:pt x="21795" y="4270"/>
                  <a:pt x="21784" y="4272"/>
                  <a:pt x="21773" y="4272"/>
                </a:cubicBezTo>
                <a:cubicBezTo>
                  <a:pt x="21716" y="4272"/>
                  <a:pt x="21667" y="4217"/>
                  <a:pt x="21680" y="4159"/>
                </a:cubicBezTo>
                <a:cubicBezTo>
                  <a:pt x="21698" y="4094"/>
                  <a:pt x="21756" y="4046"/>
                  <a:pt x="21782" y="3984"/>
                </a:cubicBezTo>
                <a:cubicBezTo>
                  <a:pt x="21910" y="3714"/>
                  <a:pt x="22005" y="3429"/>
                  <a:pt x="22083" y="3141"/>
                </a:cubicBezTo>
                <a:cubicBezTo>
                  <a:pt x="22368" y="1981"/>
                  <a:pt x="21649" y="736"/>
                  <a:pt x="20590" y="245"/>
                </a:cubicBezTo>
                <a:cubicBezTo>
                  <a:pt x="20264" y="75"/>
                  <a:pt x="19875" y="0"/>
                  <a:pt x="19470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15"/>
          <p:cNvSpPr/>
          <p:nvPr/>
        </p:nvSpPr>
        <p:spPr>
          <a:xfrm>
            <a:off x="965300" y="1449176"/>
            <a:ext cx="70785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也可以利用下列管道進行求助：</a:t>
            </a:r>
            <a:endParaRPr b="0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ϙ 至輔導室尋求協助</a:t>
            </a:r>
            <a:endParaRPr b="0" i="0" sz="24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ϙ 撥打1925(衛福部安心專線)</a:t>
            </a:r>
            <a:endParaRPr sz="1600"/>
          </a:p>
          <a:p>
            <a:pPr indent="0" lvl="0" marL="0" marR="0" rtl="0" algn="l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ϙ 撥打1980(張老師)</a:t>
            </a:r>
            <a:endParaRPr sz="1600"/>
          </a:p>
          <a:p>
            <a:pPr indent="0" lvl="0" marL="0" marR="0" rtl="0" algn="l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ϙ 撥打1995(生命線)</a:t>
            </a:r>
            <a:endParaRPr sz="1600"/>
          </a:p>
        </p:txBody>
      </p:sp>
      <p:sp>
        <p:nvSpPr>
          <p:cNvPr id="1248" name="Google Shape;1248;p15"/>
          <p:cNvSpPr txBox="1"/>
          <p:nvPr>
            <p:ph type="title"/>
          </p:nvPr>
        </p:nvSpPr>
        <p:spPr>
          <a:xfrm>
            <a:off x="1637525" y="444507"/>
            <a:ext cx="6177900" cy="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除此之外，</a:t>
            </a:r>
            <a:r>
              <a:rPr b="1"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我/你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還</a:t>
            </a:r>
            <a:r>
              <a:rPr b="1"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可以…</a:t>
            </a:r>
            <a:endParaRPr b="1"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9" name="Google Shape;1249;p15"/>
          <p:cNvSpPr txBox="1"/>
          <p:nvPr/>
        </p:nvSpPr>
        <p:spPr>
          <a:xfrm>
            <a:off x="965292" y="469756"/>
            <a:ext cx="665100" cy="53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andlee"/>
              <a:buNone/>
            </a:pPr>
            <a:r>
              <a:rPr b="1" i="0" lang="zh-TW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0" name="Google Shape;125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9658" y="2571750"/>
            <a:ext cx="2468506" cy="1638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" name="Google Shape;1255;p17"/>
          <p:cNvGrpSpPr/>
          <p:nvPr/>
        </p:nvGrpSpPr>
        <p:grpSpPr>
          <a:xfrm>
            <a:off x="503483" y="665129"/>
            <a:ext cx="1108847" cy="521523"/>
            <a:chOff x="3949150" y="555600"/>
            <a:chExt cx="541350" cy="254625"/>
          </a:xfrm>
        </p:grpSpPr>
        <p:sp>
          <p:nvSpPr>
            <p:cNvPr id="1256" name="Google Shape;1256;p17"/>
            <p:cNvSpPr/>
            <p:nvPr/>
          </p:nvSpPr>
          <p:spPr>
            <a:xfrm>
              <a:off x="4192550" y="794775"/>
              <a:ext cx="62525" cy="8475"/>
            </a:xfrm>
            <a:custGeom>
              <a:rect b="b" l="l" r="r" t="t"/>
              <a:pathLst>
                <a:path extrusionOk="0" h="339" w="2501">
                  <a:moveTo>
                    <a:pt x="47" y="132"/>
                  </a:moveTo>
                  <a:cubicBezTo>
                    <a:pt x="31" y="132"/>
                    <a:pt x="16" y="136"/>
                    <a:pt x="0" y="141"/>
                  </a:cubicBezTo>
                  <a:cubicBezTo>
                    <a:pt x="49" y="179"/>
                    <a:pt x="101" y="214"/>
                    <a:pt x="153" y="245"/>
                  </a:cubicBezTo>
                  <a:cubicBezTo>
                    <a:pt x="155" y="201"/>
                    <a:pt x="138" y="161"/>
                    <a:pt x="80" y="138"/>
                  </a:cubicBezTo>
                  <a:cubicBezTo>
                    <a:pt x="69" y="134"/>
                    <a:pt x="58" y="132"/>
                    <a:pt x="47" y="132"/>
                  </a:cubicBezTo>
                  <a:close/>
                  <a:moveTo>
                    <a:pt x="2368" y="0"/>
                  </a:moveTo>
                  <a:cubicBezTo>
                    <a:pt x="2327" y="0"/>
                    <a:pt x="2285" y="22"/>
                    <a:pt x="2259" y="72"/>
                  </a:cubicBezTo>
                  <a:cubicBezTo>
                    <a:pt x="2218" y="162"/>
                    <a:pt x="2177" y="251"/>
                    <a:pt x="2132" y="338"/>
                  </a:cubicBezTo>
                  <a:cubicBezTo>
                    <a:pt x="2253" y="285"/>
                    <a:pt x="2371" y="220"/>
                    <a:pt x="2481" y="145"/>
                  </a:cubicBezTo>
                  <a:cubicBezTo>
                    <a:pt x="2501" y="61"/>
                    <a:pt x="2436" y="0"/>
                    <a:pt x="2368" y="0"/>
                  </a:cubicBezTo>
                  <a:close/>
                </a:path>
              </a:pathLst>
            </a:custGeom>
            <a:solidFill>
              <a:srgbClr val="FCE4AE"/>
            </a:solidFill>
            <a:ln cap="flat" cmpd="sng" w="9525">
              <a:solidFill>
                <a:srgbClr val="DC9A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3949150" y="555600"/>
              <a:ext cx="541350" cy="254625"/>
            </a:xfrm>
            <a:custGeom>
              <a:rect b="b" l="l" r="r" t="t"/>
              <a:pathLst>
                <a:path extrusionOk="0" h="10185" w="21654">
                  <a:moveTo>
                    <a:pt x="14915" y="0"/>
                  </a:moveTo>
                  <a:cubicBezTo>
                    <a:pt x="14247" y="0"/>
                    <a:pt x="13520" y="266"/>
                    <a:pt x="13071" y="645"/>
                  </a:cubicBezTo>
                  <a:cubicBezTo>
                    <a:pt x="12891" y="813"/>
                    <a:pt x="12716" y="996"/>
                    <a:pt x="12594" y="1212"/>
                  </a:cubicBezTo>
                  <a:cubicBezTo>
                    <a:pt x="12405" y="1593"/>
                    <a:pt x="12369" y="2040"/>
                    <a:pt x="12352" y="2460"/>
                  </a:cubicBezTo>
                  <a:cubicBezTo>
                    <a:pt x="12359" y="2533"/>
                    <a:pt x="12316" y="2599"/>
                    <a:pt x="12257" y="2599"/>
                  </a:cubicBezTo>
                  <a:cubicBezTo>
                    <a:pt x="12236" y="2599"/>
                    <a:pt x="12214" y="2591"/>
                    <a:pt x="12190" y="2572"/>
                  </a:cubicBezTo>
                  <a:cubicBezTo>
                    <a:pt x="12142" y="2503"/>
                    <a:pt x="12134" y="2412"/>
                    <a:pt x="12104" y="2333"/>
                  </a:cubicBezTo>
                  <a:cubicBezTo>
                    <a:pt x="12063" y="2205"/>
                    <a:pt x="12009" y="2083"/>
                    <a:pt x="11954" y="1961"/>
                  </a:cubicBezTo>
                  <a:cubicBezTo>
                    <a:pt x="11713" y="1481"/>
                    <a:pt x="11393" y="1024"/>
                    <a:pt x="10961" y="700"/>
                  </a:cubicBezTo>
                  <a:cubicBezTo>
                    <a:pt x="10615" y="468"/>
                    <a:pt x="10199" y="309"/>
                    <a:pt x="9782" y="309"/>
                  </a:cubicBezTo>
                  <a:cubicBezTo>
                    <a:pt x="9660" y="309"/>
                    <a:pt x="9538" y="323"/>
                    <a:pt x="9417" y="352"/>
                  </a:cubicBezTo>
                  <a:cubicBezTo>
                    <a:pt x="8950" y="459"/>
                    <a:pt x="8509" y="678"/>
                    <a:pt x="8140" y="982"/>
                  </a:cubicBezTo>
                  <a:cubicBezTo>
                    <a:pt x="7901" y="1186"/>
                    <a:pt x="7725" y="1454"/>
                    <a:pt x="7599" y="1738"/>
                  </a:cubicBezTo>
                  <a:cubicBezTo>
                    <a:pt x="7511" y="1939"/>
                    <a:pt x="7451" y="2151"/>
                    <a:pt x="7410" y="2366"/>
                  </a:cubicBezTo>
                  <a:cubicBezTo>
                    <a:pt x="7381" y="2468"/>
                    <a:pt x="7398" y="2583"/>
                    <a:pt x="7352" y="2680"/>
                  </a:cubicBezTo>
                  <a:cubicBezTo>
                    <a:pt x="7334" y="2709"/>
                    <a:pt x="7303" y="2723"/>
                    <a:pt x="7271" y="2723"/>
                  </a:cubicBezTo>
                  <a:cubicBezTo>
                    <a:pt x="7245" y="2723"/>
                    <a:pt x="7219" y="2713"/>
                    <a:pt x="7199" y="2695"/>
                  </a:cubicBezTo>
                  <a:cubicBezTo>
                    <a:pt x="7127" y="2631"/>
                    <a:pt x="7070" y="2550"/>
                    <a:pt x="7003" y="2478"/>
                  </a:cubicBezTo>
                  <a:cubicBezTo>
                    <a:pt x="6915" y="2381"/>
                    <a:pt x="6819" y="2288"/>
                    <a:pt x="6720" y="2201"/>
                  </a:cubicBezTo>
                  <a:cubicBezTo>
                    <a:pt x="6472" y="1984"/>
                    <a:pt x="6151" y="1814"/>
                    <a:pt x="5816" y="1814"/>
                  </a:cubicBezTo>
                  <a:cubicBezTo>
                    <a:pt x="5796" y="1814"/>
                    <a:pt x="5776" y="1814"/>
                    <a:pt x="5756" y="1816"/>
                  </a:cubicBezTo>
                  <a:cubicBezTo>
                    <a:pt x="5190" y="1883"/>
                    <a:pt x="4740" y="2344"/>
                    <a:pt x="4530" y="2853"/>
                  </a:cubicBezTo>
                  <a:cubicBezTo>
                    <a:pt x="4431" y="3127"/>
                    <a:pt x="4440" y="3429"/>
                    <a:pt x="4453" y="3713"/>
                  </a:cubicBezTo>
                  <a:cubicBezTo>
                    <a:pt x="4449" y="3795"/>
                    <a:pt x="4485" y="3888"/>
                    <a:pt x="4438" y="3962"/>
                  </a:cubicBezTo>
                  <a:cubicBezTo>
                    <a:pt x="4410" y="3996"/>
                    <a:pt x="4377" y="4009"/>
                    <a:pt x="4343" y="4009"/>
                  </a:cubicBezTo>
                  <a:cubicBezTo>
                    <a:pt x="4259" y="4009"/>
                    <a:pt x="4162" y="3932"/>
                    <a:pt x="4096" y="3892"/>
                  </a:cubicBezTo>
                  <a:cubicBezTo>
                    <a:pt x="3897" y="3758"/>
                    <a:pt x="3695" y="3624"/>
                    <a:pt x="3472" y="3533"/>
                  </a:cubicBezTo>
                  <a:cubicBezTo>
                    <a:pt x="3165" y="3404"/>
                    <a:pt x="2853" y="3343"/>
                    <a:pt x="2546" y="3343"/>
                  </a:cubicBezTo>
                  <a:cubicBezTo>
                    <a:pt x="1854" y="3343"/>
                    <a:pt x="1188" y="3653"/>
                    <a:pt x="677" y="4182"/>
                  </a:cubicBezTo>
                  <a:cubicBezTo>
                    <a:pt x="1" y="4969"/>
                    <a:pt x="405" y="5632"/>
                    <a:pt x="1059" y="6249"/>
                  </a:cubicBezTo>
                  <a:cubicBezTo>
                    <a:pt x="1484" y="6630"/>
                    <a:pt x="2017" y="6900"/>
                    <a:pt x="2574" y="7017"/>
                  </a:cubicBezTo>
                  <a:cubicBezTo>
                    <a:pt x="2698" y="7040"/>
                    <a:pt x="2826" y="7053"/>
                    <a:pt x="2953" y="7053"/>
                  </a:cubicBezTo>
                  <a:cubicBezTo>
                    <a:pt x="3017" y="7053"/>
                    <a:pt x="3081" y="7049"/>
                    <a:pt x="3144" y="7042"/>
                  </a:cubicBezTo>
                  <a:cubicBezTo>
                    <a:pt x="3310" y="7033"/>
                    <a:pt x="3472" y="6988"/>
                    <a:pt x="3636" y="6976"/>
                  </a:cubicBezTo>
                  <a:cubicBezTo>
                    <a:pt x="3819" y="7011"/>
                    <a:pt x="3744" y="7248"/>
                    <a:pt x="3745" y="7379"/>
                  </a:cubicBezTo>
                  <a:cubicBezTo>
                    <a:pt x="3731" y="7569"/>
                    <a:pt x="3751" y="7761"/>
                    <a:pt x="3804" y="7945"/>
                  </a:cubicBezTo>
                  <a:cubicBezTo>
                    <a:pt x="3982" y="8505"/>
                    <a:pt x="4393" y="8972"/>
                    <a:pt x="4867" y="9306"/>
                  </a:cubicBezTo>
                  <a:cubicBezTo>
                    <a:pt x="5291" y="9588"/>
                    <a:pt x="5802" y="9781"/>
                    <a:pt x="6315" y="9781"/>
                  </a:cubicBezTo>
                  <a:cubicBezTo>
                    <a:pt x="6446" y="9781"/>
                    <a:pt x="6578" y="9769"/>
                    <a:pt x="6708" y="9742"/>
                  </a:cubicBezTo>
                  <a:cubicBezTo>
                    <a:pt x="7252" y="9612"/>
                    <a:pt x="7765" y="9343"/>
                    <a:pt x="8190" y="8984"/>
                  </a:cubicBezTo>
                  <a:cubicBezTo>
                    <a:pt x="8477" y="8735"/>
                    <a:pt x="8730" y="8448"/>
                    <a:pt x="8958" y="8145"/>
                  </a:cubicBezTo>
                  <a:cubicBezTo>
                    <a:pt x="8995" y="8053"/>
                    <a:pt x="9022" y="7930"/>
                    <a:pt x="9119" y="7882"/>
                  </a:cubicBezTo>
                  <a:cubicBezTo>
                    <a:pt x="9130" y="7876"/>
                    <a:pt x="9142" y="7873"/>
                    <a:pt x="9153" y="7873"/>
                  </a:cubicBezTo>
                  <a:cubicBezTo>
                    <a:pt x="9179" y="7873"/>
                    <a:pt x="9203" y="7888"/>
                    <a:pt x="9214" y="7916"/>
                  </a:cubicBezTo>
                  <a:cubicBezTo>
                    <a:pt x="9236" y="7958"/>
                    <a:pt x="9212" y="8001"/>
                    <a:pt x="9192" y="8041"/>
                  </a:cubicBezTo>
                  <a:cubicBezTo>
                    <a:pt x="9160" y="8101"/>
                    <a:pt x="9122" y="8159"/>
                    <a:pt x="9081" y="8213"/>
                  </a:cubicBezTo>
                  <a:cubicBezTo>
                    <a:pt x="9048" y="8332"/>
                    <a:pt x="9032" y="8455"/>
                    <a:pt x="9036" y="8577"/>
                  </a:cubicBezTo>
                  <a:cubicBezTo>
                    <a:pt x="9053" y="8968"/>
                    <a:pt x="9327" y="9287"/>
                    <a:pt x="9596" y="9548"/>
                  </a:cubicBezTo>
                  <a:cubicBezTo>
                    <a:pt x="9960" y="9893"/>
                    <a:pt x="10430" y="10117"/>
                    <a:pt x="10931" y="10167"/>
                  </a:cubicBezTo>
                  <a:cubicBezTo>
                    <a:pt x="11012" y="10179"/>
                    <a:pt x="11096" y="10184"/>
                    <a:pt x="11180" y="10184"/>
                  </a:cubicBezTo>
                  <a:cubicBezTo>
                    <a:pt x="11652" y="10184"/>
                    <a:pt x="12157" y="10012"/>
                    <a:pt x="12566" y="9815"/>
                  </a:cubicBezTo>
                  <a:cubicBezTo>
                    <a:pt x="12942" y="9645"/>
                    <a:pt x="13174" y="9406"/>
                    <a:pt x="13386" y="9057"/>
                  </a:cubicBezTo>
                  <a:cubicBezTo>
                    <a:pt x="13555" y="8780"/>
                    <a:pt x="13710" y="8493"/>
                    <a:pt x="13848" y="8198"/>
                  </a:cubicBezTo>
                  <a:cubicBezTo>
                    <a:pt x="13911" y="8063"/>
                    <a:pt x="13971" y="7926"/>
                    <a:pt x="14026" y="7787"/>
                  </a:cubicBezTo>
                  <a:cubicBezTo>
                    <a:pt x="14045" y="7735"/>
                    <a:pt x="14049" y="7658"/>
                    <a:pt x="14111" y="7640"/>
                  </a:cubicBezTo>
                  <a:cubicBezTo>
                    <a:pt x="14118" y="7638"/>
                    <a:pt x="14125" y="7637"/>
                    <a:pt x="14132" y="7637"/>
                  </a:cubicBezTo>
                  <a:cubicBezTo>
                    <a:pt x="14155" y="7637"/>
                    <a:pt x="14178" y="7648"/>
                    <a:pt x="14190" y="7668"/>
                  </a:cubicBezTo>
                  <a:cubicBezTo>
                    <a:pt x="14228" y="7726"/>
                    <a:pt x="14220" y="7802"/>
                    <a:pt x="14245" y="7866"/>
                  </a:cubicBezTo>
                  <a:cubicBezTo>
                    <a:pt x="14275" y="7968"/>
                    <a:pt x="14319" y="8064"/>
                    <a:pt x="14374" y="8155"/>
                  </a:cubicBezTo>
                  <a:cubicBezTo>
                    <a:pt x="14739" y="8758"/>
                    <a:pt x="15485" y="9197"/>
                    <a:pt x="16207" y="9197"/>
                  </a:cubicBezTo>
                  <a:cubicBezTo>
                    <a:pt x="16437" y="9197"/>
                    <a:pt x="16663" y="9153"/>
                    <a:pt x="16875" y="9056"/>
                  </a:cubicBezTo>
                  <a:cubicBezTo>
                    <a:pt x="17218" y="8878"/>
                    <a:pt x="17463" y="8553"/>
                    <a:pt x="17643" y="8218"/>
                  </a:cubicBezTo>
                  <a:cubicBezTo>
                    <a:pt x="17791" y="7938"/>
                    <a:pt x="17915" y="7643"/>
                    <a:pt x="18014" y="7341"/>
                  </a:cubicBezTo>
                  <a:cubicBezTo>
                    <a:pt x="18039" y="7259"/>
                    <a:pt x="18061" y="7176"/>
                    <a:pt x="18076" y="7090"/>
                  </a:cubicBezTo>
                  <a:cubicBezTo>
                    <a:pt x="18082" y="7028"/>
                    <a:pt x="18100" y="6958"/>
                    <a:pt x="18168" y="6939"/>
                  </a:cubicBezTo>
                  <a:cubicBezTo>
                    <a:pt x="18182" y="6935"/>
                    <a:pt x="18196" y="6934"/>
                    <a:pt x="18210" y="6934"/>
                  </a:cubicBezTo>
                  <a:cubicBezTo>
                    <a:pt x="18272" y="6934"/>
                    <a:pt x="18334" y="6967"/>
                    <a:pt x="18392" y="6982"/>
                  </a:cubicBezTo>
                  <a:cubicBezTo>
                    <a:pt x="18556" y="7036"/>
                    <a:pt x="18701" y="7083"/>
                    <a:pt x="18863" y="7128"/>
                  </a:cubicBezTo>
                  <a:cubicBezTo>
                    <a:pt x="19128" y="7205"/>
                    <a:pt x="19366" y="7243"/>
                    <a:pt x="19592" y="7243"/>
                  </a:cubicBezTo>
                  <a:cubicBezTo>
                    <a:pt x="20037" y="7243"/>
                    <a:pt x="20432" y="7095"/>
                    <a:pt x="20883" y="6800"/>
                  </a:cubicBezTo>
                  <a:cubicBezTo>
                    <a:pt x="21128" y="6644"/>
                    <a:pt x="21308" y="6406"/>
                    <a:pt x="21438" y="6151"/>
                  </a:cubicBezTo>
                  <a:cubicBezTo>
                    <a:pt x="21621" y="5816"/>
                    <a:pt x="21654" y="5412"/>
                    <a:pt x="21550" y="5047"/>
                  </a:cubicBezTo>
                  <a:lnTo>
                    <a:pt x="21549" y="5046"/>
                  </a:lnTo>
                  <a:cubicBezTo>
                    <a:pt x="21445" y="4678"/>
                    <a:pt x="21237" y="4348"/>
                    <a:pt x="20973" y="4074"/>
                  </a:cubicBezTo>
                  <a:cubicBezTo>
                    <a:pt x="20727" y="3811"/>
                    <a:pt x="20457" y="3563"/>
                    <a:pt x="20135" y="3398"/>
                  </a:cubicBezTo>
                  <a:cubicBezTo>
                    <a:pt x="19828" y="3244"/>
                    <a:pt x="19496" y="3148"/>
                    <a:pt x="19161" y="3080"/>
                  </a:cubicBezTo>
                  <a:cubicBezTo>
                    <a:pt x="18864" y="3010"/>
                    <a:pt x="18561" y="2977"/>
                    <a:pt x="18258" y="2977"/>
                  </a:cubicBezTo>
                  <a:cubicBezTo>
                    <a:pt x="17962" y="2977"/>
                    <a:pt x="17667" y="3008"/>
                    <a:pt x="17378" y="3069"/>
                  </a:cubicBezTo>
                  <a:cubicBezTo>
                    <a:pt x="17227" y="3102"/>
                    <a:pt x="17077" y="3142"/>
                    <a:pt x="16934" y="3205"/>
                  </a:cubicBezTo>
                  <a:cubicBezTo>
                    <a:pt x="16886" y="3229"/>
                    <a:pt x="16840" y="3258"/>
                    <a:pt x="16793" y="3284"/>
                  </a:cubicBezTo>
                  <a:cubicBezTo>
                    <a:pt x="16782" y="3291"/>
                    <a:pt x="16770" y="3294"/>
                    <a:pt x="16758" y="3294"/>
                  </a:cubicBezTo>
                  <a:cubicBezTo>
                    <a:pt x="16738" y="3294"/>
                    <a:pt x="16717" y="3285"/>
                    <a:pt x="16704" y="3268"/>
                  </a:cubicBezTo>
                  <a:cubicBezTo>
                    <a:pt x="16696" y="3271"/>
                    <a:pt x="16687" y="3273"/>
                    <a:pt x="16679" y="3273"/>
                  </a:cubicBezTo>
                  <a:cubicBezTo>
                    <a:pt x="16636" y="3273"/>
                    <a:pt x="16599" y="3232"/>
                    <a:pt x="16608" y="3186"/>
                  </a:cubicBezTo>
                  <a:cubicBezTo>
                    <a:pt x="16623" y="3137"/>
                    <a:pt x="16666" y="3101"/>
                    <a:pt x="16687" y="3053"/>
                  </a:cubicBezTo>
                  <a:cubicBezTo>
                    <a:pt x="16785" y="2846"/>
                    <a:pt x="16857" y="2627"/>
                    <a:pt x="16916" y="2407"/>
                  </a:cubicBezTo>
                  <a:cubicBezTo>
                    <a:pt x="17135" y="1518"/>
                    <a:pt x="16584" y="564"/>
                    <a:pt x="15774" y="188"/>
                  </a:cubicBezTo>
                  <a:cubicBezTo>
                    <a:pt x="15524" y="58"/>
                    <a:pt x="15226" y="0"/>
                    <a:pt x="14915" y="0"/>
                  </a:cubicBezTo>
                  <a:close/>
                </a:path>
              </a:pathLst>
            </a:custGeom>
            <a:solidFill>
              <a:srgbClr val="FCE4AE"/>
            </a:solidFill>
            <a:ln cap="flat" cmpd="sng" w="9525">
              <a:solidFill>
                <a:srgbClr val="DC9A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17"/>
          <p:cNvGrpSpPr/>
          <p:nvPr/>
        </p:nvGrpSpPr>
        <p:grpSpPr>
          <a:xfrm>
            <a:off x="6241361" y="248111"/>
            <a:ext cx="1254617" cy="834035"/>
            <a:chOff x="2279429" y="3174222"/>
            <a:chExt cx="889925" cy="591598"/>
          </a:xfrm>
        </p:grpSpPr>
        <p:sp>
          <p:nvSpPr>
            <p:cNvPr id="1259" name="Google Shape;1259;p17"/>
            <p:cNvSpPr/>
            <p:nvPr/>
          </p:nvSpPr>
          <p:spPr>
            <a:xfrm>
              <a:off x="2644827" y="3577429"/>
              <a:ext cx="127937" cy="188391"/>
            </a:xfrm>
            <a:custGeom>
              <a:rect b="b" l="l" r="r" t="t"/>
              <a:pathLst>
                <a:path extrusionOk="0" h="4584" w="3113">
                  <a:moveTo>
                    <a:pt x="996" y="1"/>
                  </a:moveTo>
                  <a:cubicBezTo>
                    <a:pt x="994" y="46"/>
                    <a:pt x="971" y="94"/>
                    <a:pt x="950" y="133"/>
                  </a:cubicBezTo>
                  <a:cubicBezTo>
                    <a:pt x="851" y="362"/>
                    <a:pt x="752" y="591"/>
                    <a:pt x="648" y="817"/>
                  </a:cubicBezTo>
                  <a:cubicBezTo>
                    <a:pt x="415" y="1324"/>
                    <a:pt x="188" y="1808"/>
                    <a:pt x="0" y="2328"/>
                  </a:cubicBezTo>
                  <a:cubicBezTo>
                    <a:pt x="613" y="2279"/>
                    <a:pt x="989" y="2198"/>
                    <a:pt x="1199" y="2198"/>
                  </a:cubicBezTo>
                  <a:cubicBezTo>
                    <a:pt x="1664" y="2198"/>
                    <a:pt x="1325" y="2591"/>
                    <a:pt x="946" y="4584"/>
                  </a:cubicBezTo>
                  <a:cubicBezTo>
                    <a:pt x="1256" y="4131"/>
                    <a:pt x="1557" y="3671"/>
                    <a:pt x="1898" y="3241"/>
                  </a:cubicBezTo>
                  <a:cubicBezTo>
                    <a:pt x="2293" y="2750"/>
                    <a:pt x="2707" y="2274"/>
                    <a:pt x="3113" y="1791"/>
                  </a:cubicBezTo>
                  <a:cubicBezTo>
                    <a:pt x="2943" y="1720"/>
                    <a:pt x="2760" y="1691"/>
                    <a:pt x="2578" y="1665"/>
                  </a:cubicBezTo>
                  <a:cubicBezTo>
                    <a:pt x="2504" y="1658"/>
                    <a:pt x="2420" y="1654"/>
                    <a:pt x="2369" y="1589"/>
                  </a:cubicBezTo>
                  <a:cubicBezTo>
                    <a:pt x="2233" y="1401"/>
                    <a:pt x="2516" y="1007"/>
                    <a:pt x="2602" y="823"/>
                  </a:cubicBezTo>
                  <a:cubicBezTo>
                    <a:pt x="2732" y="582"/>
                    <a:pt x="2859" y="340"/>
                    <a:pt x="2978" y="94"/>
                  </a:cubicBezTo>
                  <a:lnTo>
                    <a:pt x="2978" y="94"/>
                  </a:lnTo>
                  <a:cubicBezTo>
                    <a:pt x="2694" y="221"/>
                    <a:pt x="2383" y="287"/>
                    <a:pt x="2073" y="287"/>
                  </a:cubicBezTo>
                  <a:cubicBezTo>
                    <a:pt x="1859" y="287"/>
                    <a:pt x="1645" y="256"/>
                    <a:pt x="1440" y="190"/>
                  </a:cubicBezTo>
                  <a:cubicBezTo>
                    <a:pt x="1282" y="148"/>
                    <a:pt x="1134" y="84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2279429" y="3174222"/>
              <a:ext cx="889925" cy="418578"/>
            </a:xfrm>
            <a:custGeom>
              <a:rect b="b" l="l" r="r" t="t"/>
              <a:pathLst>
                <a:path extrusionOk="0" h="10185" w="21654">
                  <a:moveTo>
                    <a:pt x="14915" y="0"/>
                  </a:moveTo>
                  <a:cubicBezTo>
                    <a:pt x="14247" y="0"/>
                    <a:pt x="13520" y="266"/>
                    <a:pt x="13071" y="645"/>
                  </a:cubicBezTo>
                  <a:cubicBezTo>
                    <a:pt x="12891" y="813"/>
                    <a:pt x="12716" y="996"/>
                    <a:pt x="12594" y="1212"/>
                  </a:cubicBezTo>
                  <a:cubicBezTo>
                    <a:pt x="12405" y="1593"/>
                    <a:pt x="12369" y="2040"/>
                    <a:pt x="12352" y="2460"/>
                  </a:cubicBezTo>
                  <a:cubicBezTo>
                    <a:pt x="12359" y="2533"/>
                    <a:pt x="12316" y="2599"/>
                    <a:pt x="12257" y="2599"/>
                  </a:cubicBezTo>
                  <a:cubicBezTo>
                    <a:pt x="12236" y="2599"/>
                    <a:pt x="12214" y="2591"/>
                    <a:pt x="12190" y="2572"/>
                  </a:cubicBezTo>
                  <a:cubicBezTo>
                    <a:pt x="12142" y="2503"/>
                    <a:pt x="12134" y="2412"/>
                    <a:pt x="12104" y="2333"/>
                  </a:cubicBezTo>
                  <a:cubicBezTo>
                    <a:pt x="12063" y="2205"/>
                    <a:pt x="12009" y="2083"/>
                    <a:pt x="11954" y="1961"/>
                  </a:cubicBezTo>
                  <a:cubicBezTo>
                    <a:pt x="11713" y="1481"/>
                    <a:pt x="11393" y="1024"/>
                    <a:pt x="10961" y="700"/>
                  </a:cubicBezTo>
                  <a:cubicBezTo>
                    <a:pt x="10615" y="468"/>
                    <a:pt x="10199" y="309"/>
                    <a:pt x="9782" y="309"/>
                  </a:cubicBezTo>
                  <a:cubicBezTo>
                    <a:pt x="9660" y="309"/>
                    <a:pt x="9538" y="323"/>
                    <a:pt x="9417" y="352"/>
                  </a:cubicBezTo>
                  <a:cubicBezTo>
                    <a:pt x="8950" y="459"/>
                    <a:pt x="8509" y="678"/>
                    <a:pt x="8140" y="982"/>
                  </a:cubicBezTo>
                  <a:cubicBezTo>
                    <a:pt x="7901" y="1186"/>
                    <a:pt x="7725" y="1454"/>
                    <a:pt x="7599" y="1738"/>
                  </a:cubicBezTo>
                  <a:cubicBezTo>
                    <a:pt x="7511" y="1939"/>
                    <a:pt x="7451" y="2151"/>
                    <a:pt x="7410" y="2366"/>
                  </a:cubicBezTo>
                  <a:cubicBezTo>
                    <a:pt x="7381" y="2468"/>
                    <a:pt x="7398" y="2583"/>
                    <a:pt x="7352" y="2680"/>
                  </a:cubicBezTo>
                  <a:cubicBezTo>
                    <a:pt x="7334" y="2709"/>
                    <a:pt x="7303" y="2723"/>
                    <a:pt x="7271" y="2723"/>
                  </a:cubicBezTo>
                  <a:cubicBezTo>
                    <a:pt x="7245" y="2723"/>
                    <a:pt x="7219" y="2713"/>
                    <a:pt x="7199" y="2695"/>
                  </a:cubicBezTo>
                  <a:cubicBezTo>
                    <a:pt x="7127" y="2631"/>
                    <a:pt x="7070" y="2550"/>
                    <a:pt x="7003" y="2478"/>
                  </a:cubicBezTo>
                  <a:cubicBezTo>
                    <a:pt x="6915" y="2381"/>
                    <a:pt x="6819" y="2288"/>
                    <a:pt x="6720" y="2201"/>
                  </a:cubicBezTo>
                  <a:cubicBezTo>
                    <a:pt x="6472" y="1984"/>
                    <a:pt x="6151" y="1814"/>
                    <a:pt x="5816" y="1814"/>
                  </a:cubicBezTo>
                  <a:cubicBezTo>
                    <a:pt x="5796" y="1814"/>
                    <a:pt x="5776" y="1814"/>
                    <a:pt x="5756" y="1816"/>
                  </a:cubicBezTo>
                  <a:cubicBezTo>
                    <a:pt x="5190" y="1883"/>
                    <a:pt x="4740" y="2344"/>
                    <a:pt x="4530" y="2853"/>
                  </a:cubicBezTo>
                  <a:cubicBezTo>
                    <a:pt x="4431" y="3127"/>
                    <a:pt x="4440" y="3429"/>
                    <a:pt x="4453" y="3713"/>
                  </a:cubicBezTo>
                  <a:cubicBezTo>
                    <a:pt x="4449" y="3795"/>
                    <a:pt x="4485" y="3888"/>
                    <a:pt x="4438" y="3962"/>
                  </a:cubicBezTo>
                  <a:cubicBezTo>
                    <a:pt x="4410" y="3996"/>
                    <a:pt x="4377" y="4009"/>
                    <a:pt x="4343" y="4009"/>
                  </a:cubicBezTo>
                  <a:cubicBezTo>
                    <a:pt x="4259" y="4009"/>
                    <a:pt x="4162" y="3932"/>
                    <a:pt x="4096" y="3892"/>
                  </a:cubicBezTo>
                  <a:cubicBezTo>
                    <a:pt x="3897" y="3758"/>
                    <a:pt x="3695" y="3624"/>
                    <a:pt x="3472" y="3533"/>
                  </a:cubicBezTo>
                  <a:cubicBezTo>
                    <a:pt x="3165" y="3404"/>
                    <a:pt x="2853" y="3343"/>
                    <a:pt x="2546" y="3343"/>
                  </a:cubicBezTo>
                  <a:cubicBezTo>
                    <a:pt x="1854" y="3343"/>
                    <a:pt x="1188" y="3653"/>
                    <a:pt x="677" y="4182"/>
                  </a:cubicBezTo>
                  <a:cubicBezTo>
                    <a:pt x="1" y="4969"/>
                    <a:pt x="405" y="5632"/>
                    <a:pt x="1059" y="6249"/>
                  </a:cubicBezTo>
                  <a:cubicBezTo>
                    <a:pt x="1484" y="6630"/>
                    <a:pt x="2017" y="6900"/>
                    <a:pt x="2574" y="7017"/>
                  </a:cubicBezTo>
                  <a:cubicBezTo>
                    <a:pt x="2698" y="7040"/>
                    <a:pt x="2826" y="7053"/>
                    <a:pt x="2953" y="7053"/>
                  </a:cubicBezTo>
                  <a:cubicBezTo>
                    <a:pt x="3017" y="7053"/>
                    <a:pt x="3081" y="7049"/>
                    <a:pt x="3144" y="7042"/>
                  </a:cubicBezTo>
                  <a:cubicBezTo>
                    <a:pt x="3310" y="7033"/>
                    <a:pt x="3472" y="6988"/>
                    <a:pt x="3636" y="6976"/>
                  </a:cubicBezTo>
                  <a:cubicBezTo>
                    <a:pt x="3819" y="7011"/>
                    <a:pt x="3744" y="7248"/>
                    <a:pt x="3745" y="7379"/>
                  </a:cubicBezTo>
                  <a:cubicBezTo>
                    <a:pt x="3731" y="7569"/>
                    <a:pt x="3751" y="7761"/>
                    <a:pt x="3804" y="7945"/>
                  </a:cubicBezTo>
                  <a:cubicBezTo>
                    <a:pt x="3982" y="8505"/>
                    <a:pt x="4393" y="8972"/>
                    <a:pt x="4867" y="9306"/>
                  </a:cubicBezTo>
                  <a:cubicBezTo>
                    <a:pt x="5291" y="9588"/>
                    <a:pt x="5802" y="9781"/>
                    <a:pt x="6315" y="9781"/>
                  </a:cubicBezTo>
                  <a:cubicBezTo>
                    <a:pt x="6446" y="9781"/>
                    <a:pt x="6578" y="9769"/>
                    <a:pt x="6708" y="9742"/>
                  </a:cubicBezTo>
                  <a:cubicBezTo>
                    <a:pt x="7252" y="9612"/>
                    <a:pt x="7765" y="9343"/>
                    <a:pt x="8190" y="8984"/>
                  </a:cubicBezTo>
                  <a:cubicBezTo>
                    <a:pt x="8477" y="8735"/>
                    <a:pt x="8730" y="8448"/>
                    <a:pt x="8958" y="8145"/>
                  </a:cubicBezTo>
                  <a:cubicBezTo>
                    <a:pt x="8995" y="8053"/>
                    <a:pt x="9022" y="7930"/>
                    <a:pt x="9119" y="7882"/>
                  </a:cubicBezTo>
                  <a:cubicBezTo>
                    <a:pt x="9130" y="7876"/>
                    <a:pt x="9142" y="7873"/>
                    <a:pt x="9153" y="7873"/>
                  </a:cubicBezTo>
                  <a:cubicBezTo>
                    <a:pt x="9179" y="7873"/>
                    <a:pt x="9203" y="7888"/>
                    <a:pt x="9214" y="7916"/>
                  </a:cubicBezTo>
                  <a:cubicBezTo>
                    <a:pt x="9236" y="7958"/>
                    <a:pt x="9212" y="8001"/>
                    <a:pt x="9192" y="8041"/>
                  </a:cubicBezTo>
                  <a:cubicBezTo>
                    <a:pt x="9160" y="8101"/>
                    <a:pt x="9122" y="8159"/>
                    <a:pt x="9081" y="8213"/>
                  </a:cubicBezTo>
                  <a:cubicBezTo>
                    <a:pt x="9048" y="8332"/>
                    <a:pt x="9032" y="8455"/>
                    <a:pt x="9036" y="8577"/>
                  </a:cubicBezTo>
                  <a:cubicBezTo>
                    <a:pt x="9053" y="8968"/>
                    <a:pt x="9327" y="9287"/>
                    <a:pt x="9596" y="9548"/>
                  </a:cubicBezTo>
                  <a:cubicBezTo>
                    <a:pt x="9960" y="9893"/>
                    <a:pt x="10430" y="10117"/>
                    <a:pt x="10931" y="10167"/>
                  </a:cubicBezTo>
                  <a:cubicBezTo>
                    <a:pt x="11012" y="10179"/>
                    <a:pt x="11096" y="10184"/>
                    <a:pt x="11180" y="10184"/>
                  </a:cubicBezTo>
                  <a:cubicBezTo>
                    <a:pt x="11652" y="10184"/>
                    <a:pt x="12157" y="10012"/>
                    <a:pt x="12566" y="9815"/>
                  </a:cubicBezTo>
                  <a:cubicBezTo>
                    <a:pt x="12942" y="9645"/>
                    <a:pt x="13174" y="9406"/>
                    <a:pt x="13386" y="9057"/>
                  </a:cubicBezTo>
                  <a:cubicBezTo>
                    <a:pt x="13555" y="8780"/>
                    <a:pt x="13710" y="8493"/>
                    <a:pt x="13848" y="8198"/>
                  </a:cubicBezTo>
                  <a:cubicBezTo>
                    <a:pt x="13911" y="8063"/>
                    <a:pt x="13971" y="7926"/>
                    <a:pt x="14026" y="7787"/>
                  </a:cubicBezTo>
                  <a:cubicBezTo>
                    <a:pt x="14045" y="7735"/>
                    <a:pt x="14049" y="7658"/>
                    <a:pt x="14111" y="7640"/>
                  </a:cubicBezTo>
                  <a:cubicBezTo>
                    <a:pt x="14118" y="7638"/>
                    <a:pt x="14125" y="7637"/>
                    <a:pt x="14132" y="7637"/>
                  </a:cubicBezTo>
                  <a:cubicBezTo>
                    <a:pt x="14155" y="7637"/>
                    <a:pt x="14178" y="7648"/>
                    <a:pt x="14190" y="7668"/>
                  </a:cubicBezTo>
                  <a:cubicBezTo>
                    <a:pt x="14228" y="7726"/>
                    <a:pt x="14220" y="7802"/>
                    <a:pt x="14245" y="7866"/>
                  </a:cubicBezTo>
                  <a:cubicBezTo>
                    <a:pt x="14275" y="7968"/>
                    <a:pt x="14319" y="8064"/>
                    <a:pt x="14374" y="8155"/>
                  </a:cubicBezTo>
                  <a:cubicBezTo>
                    <a:pt x="14739" y="8758"/>
                    <a:pt x="15485" y="9197"/>
                    <a:pt x="16207" y="9197"/>
                  </a:cubicBezTo>
                  <a:cubicBezTo>
                    <a:pt x="16437" y="9197"/>
                    <a:pt x="16663" y="9153"/>
                    <a:pt x="16875" y="9056"/>
                  </a:cubicBezTo>
                  <a:cubicBezTo>
                    <a:pt x="17218" y="8878"/>
                    <a:pt x="17463" y="8553"/>
                    <a:pt x="17643" y="8218"/>
                  </a:cubicBezTo>
                  <a:cubicBezTo>
                    <a:pt x="17791" y="7938"/>
                    <a:pt x="17915" y="7643"/>
                    <a:pt x="18014" y="7341"/>
                  </a:cubicBezTo>
                  <a:cubicBezTo>
                    <a:pt x="18039" y="7259"/>
                    <a:pt x="18061" y="7176"/>
                    <a:pt x="18076" y="7090"/>
                  </a:cubicBezTo>
                  <a:cubicBezTo>
                    <a:pt x="18082" y="7028"/>
                    <a:pt x="18100" y="6958"/>
                    <a:pt x="18168" y="6939"/>
                  </a:cubicBezTo>
                  <a:cubicBezTo>
                    <a:pt x="18182" y="6935"/>
                    <a:pt x="18196" y="6934"/>
                    <a:pt x="18210" y="6934"/>
                  </a:cubicBezTo>
                  <a:cubicBezTo>
                    <a:pt x="18272" y="6934"/>
                    <a:pt x="18334" y="6967"/>
                    <a:pt x="18392" y="6982"/>
                  </a:cubicBezTo>
                  <a:cubicBezTo>
                    <a:pt x="18556" y="7036"/>
                    <a:pt x="18701" y="7083"/>
                    <a:pt x="18863" y="7128"/>
                  </a:cubicBezTo>
                  <a:cubicBezTo>
                    <a:pt x="19128" y="7205"/>
                    <a:pt x="19366" y="7243"/>
                    <a:pt x="19592" y="7243"/>
                  </a:cubicBezTo>
                  <a:cubicBezTo>
                    <a:pt x="20037" y="7243"/>
                    <a:pt x="20432" y="7095"/>
                    <a:pt x="20883" y="6800"/>
                  </a:cubicBezTo>
                  <a:cubicBezTo>
                    <a:pt x="21128" y="6644"/>
                    <a:pt x="21308" y="6406"/>
                    <a:pt x="21438" y="6151"/>
                  </a:cubicBezTo>
                  <a:cubicBezTo>
                    <a:pt x="21621" y="5816"/>
                    <a:pt x="21654" y="5412"/>
                    <a:pt x="21550" y="5047"/>
                  </a:cubicBezTo>
                  <a:lnTo>
                    <a:pt x="21549" y="5046"/>
                  </a:lnTo>
                  <a:cubicBezTo>
                    <a:pt x="21445" y="4678"/>
                    <a:pt x="21237" y="4348"/>
                    <a:pt x="20973" y="4074"/>
                  </a:cubicBezTo>
                  <a:cubicBezTo>
                    <a:pt x="20727" y="3811"/>
                    <a:pt x="20457" y="3563"/>
                    <a:pt x="20135" y="3398"/>
                  </a:cubicBezTo>
                  <a:cubicBezTo>
                    <a:pt x="19828" y="3244"/>
                    <a:pt x="19496" y="3148"/>
                    <a:pt x="19161" y="3080"/>
                  </a:cubicBezTo>
                  <a:cubicBezTo>
                    <a:pt x="18864" y="3010"/>
                    <a:pt x="18561" y="2977"/>
                    <a:pt x="18258" y="2977"/>
                  </a:cubicBezTo>
                  <a:cubicBezTo>
                    <a:pt x="17962" y="2977"/>
                    <a:pt x="17667" y="3008"/>
                    <a:pt x="17378" y="3069"/>
                  </a:cubicBezTo>
                  <a:cubicBezTo>
                    <a:pt x="17227" y="3102"/>
                    <a:pt x="17077" y="3142"/>
                    <a:pt x="16934" y="3205"/>
                  </a:cubicBezTo>
                  <a:cubicBezTo>
                    <a:pt x="16886" y="3229"/>
                    <a:pt x="16840" y="3258"/>
                    <a:pt x="16793" y="3284"/>
                  </a:cubicBezTo>
                  <a:cubicBezTo>
                    <a:pt x="16782" y="3291"/>
                    <a:pt x="16770" y="3294"/>
                    <a:pt x="16758" y="3294"/>
                  </a:cubicBezTo>
                  <a:cubicBezTo>
                    <a:pt x="16738" y="3294"/>
                    <a:pt x="16717" y="3285"/>
                    <a:pt x="16704" y="3268"/>
                  </a:cubicBezTo>
                  <a:cubicBezTo>
                    <a:pt x="16696" y="3271"/>
                    <a:pt x="16687" y="3273"/>
                    <a:pt x="16679" y="3273"/>
                  </a:cubicBezTo>
                  <a:cubicBezTo>
                    <a:pt x="16636" y="3273"/>
                    <a:pt x="16599" y="3232"/>
                    <a:pt x="16608" y="3186"/>
                  </a:cubicBezTo>
                  <a:cubicBezTo>
                    <a:pt x="16623" y="3137"/>
                    <a:pt x="16666" y="3101"/>
                    <a:pt x="16687" y="3053"/>
                  </a:cubicBezTo>
                  <a:cubicBezTo>
                    <a:pt x="16785" y="2846"/>
                    <a:pt x="16857" y="2627"/>
                    <a:pt x="16916" y="2407"/>
                  </a:cubicBezTo>
                  <a:cubicBezTo>
                    <a:pt x="17135" y="1518"/>
                    <a:pt x="16584" y="564"/>
                    <a:pt x="15774" y="188"/>
                  </a:cubicBezTo>
                  <a:cubicBezTo>
                    <a:pt x="15524" y="58"/>
                    <a:pt x="15226" y="0"/>
                    <a:pt x="1491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1" name="Google Shape;1261;p17"/>
          <p:cNvGrpSpPr/>
          <p:nvPr/>
        </p:nvGrpSpPr>
        <p:grpSpPr>
          <a:xfrm>
            <a:off x="3855647" y="4263468"/>
            <a:ext cx="761133" cy="1020564"/>
            <a:chOff x="7647250" y="4234285"/>
            <a:chExt cx="761133" cy="1020564"/>
          </a:xfrm>
        </p:grpSpPr>
        <p:sp>
          <p:nvSpPr>
            <p:cNvPr id="1262" name="Google Shape;1262;p17"/>
            <p:cNvSpPr/>
            <p:nvPr/>
          </p:nvSpPr>
          <p:spPr>
            <a:xfrm>
              <a:off x="8171410" y="4563686"/>
              <a:ext cx="236973" cy="579813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7899582" y="4234285"/>
              <a:ext cx="390314" cy="909214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7647250" y="4688892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7842830" y="4783103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6" name="Google Shape;1266;p17"/>
          <p:cNvSpPr txBox="1"/>
          <p:nvPr>
            <p:ph type="title"/>
          </p:nvPr>
        </p:nvSpPr>
        <p:spPr>
          <a:xfrm>
            <a:off x="1262291" y="1186652"/>
            <a:ext cx="6857745" cy="197044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zh-TW" sz="6000">
                <a:latin typeface="EB Garamond"/>
                <a:ea typeface="EB Garamond"/>
                <a:cs typeface="EB Garamond"/>
                <a:sym typeface="EB Garamond"/>
              </a:rPr>
              <a:t>Thanks!</a:t>
            </a:r>
            <a:endParaRPr sz="60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267" name="Google Shape;1267;p17"/>
          <p:cNvGrpSpPr/>
          <p:nvPr/>
        </p:nvGrpSpPr>
        <p:grpSpPr>
          <a:xfrm>
            <a:off x="6377316" y="4234285"/>
            <a:ext cx="761133" cy="1020564"/>
            <a:chOff x="7647250" y="4234285"/>
            <a:chExt cx="761133" cy="1020564"/>
          </a:xfrm>
        </p:grpSpPr>
        <p:sp>
          <p:nvSpPr>
            <p:cNvPr id="1268" name="Google Shape;1268;p17"/>
            <p:cNvSpPr/>
            <p:nvPr/>
          </p:nvSpPr>
          <p:spPr>
            <a:xfrm>
              <a:off x="8171410" y="4563686"/>
              <a:ext cx="236973" cy="579813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7899582" y="4234285"/>
              <a:ext cx="390314" cy="909214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rgbClr val="BA29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7647250" y="4688892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7842830" y="4783103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2" name="Google Shape;1272;p17"/>
          <p:cNvGrpSpPr/>
          <p:nvPr/>
        </p:nvGrpSpPr>
        <p:grpSpPr>
          <a:xfrm>
            <a:off x="5648800" y="4224932"/>
            <a:ext cx="761133" cy="1020564"/>
            <a:chOff x="7647250" y="4234285"/>
            <a:chExt cx="761133" cy="1020564"/>
          </a:xfrm>
        </p:grpSpPr>
        <p:sp>
          <p:nvSpPr>
            <p:cNvPr id="1273" name="Google Shape;1273;p17"/>
            <p:cNvSpPr/>
            <p:nvPr/>
          </p:nvSpPr>
          <p:spPr>
            <a:xfrm>
              <a:off x="8171410" y="4563686"/>
              <a:ext cx="236973" cy="579813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7899582" y="4234285"/>
              <a:ext cx="390314" cy="909214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7647250" y="4688892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7842830" y="4783103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17"/>
          <p:cNvGrpSpPr/>
          <p:nvPr/>
        </p:nvGrpSpPr>
        <p:grpSpPr>
          <a:xfrm>
            <a:off x="7799650" y="4386685"/>
            <a:ext cx="761133" cy="1020564"/>
            <a:chOff x="7647250" y="4234285"/>
            <a:chExt cx="761133" cy="1020564"/>
          </a:xfrm>
        </p:grpSpPr>
        <p:sp>
          <p:nvSpPr>
            <p:cNvPr id="1278" name="Google Shape;1278;p17"/>
            <p:cNvSpPr/>
            <p:nvPr/>
          </p:nvSpPr>
          <p:spPr>
            <a:xfrm>
              <a:off x="8171410" y="4563686"/>
              <a:ext cx="236973" cy="579813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7899582" y="4234285"/>
              <a:ext cx="390314" cy="909214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7647250" y="4688892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7842830" y="4783103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17"/>
          <p:cNvGrpSpPr/>
          <p:nvPr/>
        </p:nvGrpSpPr>
        <p:grpSpPr>
          <a:xfrm>
            <a:off x="2894035" y="4234285"/>
            <a:ext cx="761133" cy="1020564"/>
            <a:chOff x="7647250" y="4234285"/>
            <a:chExt cx="761133" cy="1020564"/>
          </a:xfrm>
        </p:grpSpPr>
        <p:sp>
          <p:nvSpPr>
            <p:cNvPr id="1283" name="Google Shape;1283;p17"/>
            <p:cNvSpPr/>
            <p:nvPr/>
          </p:nvSpPr>
          <p:spPr>
            <a:xfrm>
              <a:off x="8171410" y="4563686"/>
              <a:ext cx="236973" cy="579813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7899582" y="4234285"/>
              <a:ext cx="390314" cy="909214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rgbClr val="BA29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7647250" y="4688892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7842830" y="4783103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7" name="Google Shape;1287;p17"/>
          <p:cNvGrpSpPr/>
          <p:nvPr/>
        </p:nvGrpSpPr>
        <p:grpSpPr>
          <a:xfrm>
            <a:off x="2219220" y="4414483"/>
            <a:ext cx="761133" cy="1020564"/>
            <a:chOff x="7647250" y="4234285"/>
            <a:chExt cx="761133" cy="1020564"/>
          </a:xfrm>
        </p:grpSpPr>
        <p:sp>
          <p:nvSpPr>
            <p:cNvPr id="1288" name="Google Shape;1288;p17"/>
            <p:cNvSpPr/>
            <p:nvPr/>
          </p:nvSpPr>
          <p:spPr>
            <a:xfrm>
              <a:off x="8171410" y="4563686"/>
              <a:ext cx="236973" cy="579813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7899582" y="4234285"/>
              <a:ext cx="390314" cy="909214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7647250" y="4688892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7842830" y="4783103"/>
              <a:ext cx="267690" cy="471746"/>
            </a:xfrm>
            <a:custGeom>
              <a:rect b="b" l="l" r="r" t="t"/>
              <a:pathLst>
                <a:path extrusionOk="0" h="19346" w="8305">
                  <a:moveTo>
                    <a:pt x="4798" y="5759"/>
                  </a:moveTo>
                  <a:lnTo>
                    <a:pt x="4812" y="5766"/>
                  </a:lnTo>
                  <a:cubicBezTo>
                    <a:pt x="4800" y="5772"/>
                    <a:pt x="4788" y="5778"/>
                    <a:pt x="4777" y="5782"/>
                  </a:cubicBezTo>
                  <a:cubicBezTo>
                    <a:pt x="4787" y="5773"/>
                    <a:pt x="4798" y="5761"/>
                    <a:pt x="4798" y="5759"/>
                  </a:cubicBezTo>
                  <a:close/>
                  <a:moveTo>
                    <a:pt x="4244" y="277"/>
                  </a:moveTo>
                  <a:cubicBezTo>
                    <a:pt x="4255" y="277"/>
                    <a:pt x="4267" y="278"/>
                    <a:pt x="4279" y="280"/>
                  </a:cubicBezTo>
                  <a:cubicBezTo>
                    <a:pt x="4383" y="295"/>
                    <a:pt x="4472" y="374"/>
                    <a:pt x="4535" y="508"/>
                  </a:cubicBezTo>
                  <a:cubicBezTo>
                    <a:pt x="4693" y="855"/>
                    <a:pt x="4704" y="1251"/>
                    <a:pt x="4714" y="1634"/>
                  </a:cubicBezTo>
                  <a:cubicBezTo>
                    <a:pt x="4717" y="1757"/>
                    <a:pt x="4720" y="1878"/>
                    <a:pt x="4728" y="2003"/>
                  </a:cubicBezTo>
                  <a:cubicBezTo>
                    <a:pt x="4736" y="2061"/>
                    <a:pt x="4779" y="2108"/>
                    <a:pt x="4839" y="2119"/>
                  </a:cubicBezTo>
                  <a:cubicBezTo>
                    <a:pt x="4848" y="2121"/>
                    <a:pt x="4858" y="2122"/>
                    <a:pt x="4867" y="2122"/>
                  </a:cubicBezTo>
                  <a:cubicBezTo>
                    <a:pt x="4916" y="2122"/>
                    <a:pt x="4962" y="2096"/>
                    <a:pt x="4988" y="2049"/>
                  </a:cubicBezTo>
                  <a:cubicBezTo>
                    <a:pt x="5023" y="1981"/>
                    <a:pt x="5047" y="1908"/>
                    <a:pt x="5071" y="1839"/>
                  </a:cubicBezTo>
                  <a:cubicBezTo>
                    <a:pt x="5091" y="1783"/>
                    <a:pt x="5109" y="1729"/>
                    <a:pt x="5133" y="1675"/>
                  </a:cubicBezTo>
                  <a:cubicBezTo>
                    <a:pt x="5195" y="1529"/>
                    <a:pt x="5381" y="1089"/>
                    <a:pt x="5624" y="991"/>
                  </a:cubicBezTo>
                  <a:cubicBezTo>
                    <a:pt x="5657" y="978"/>
                    <a:pt x="5689" y="971"/>
                    <a:pt x="5721" y="971"/>
                  </a:cubicBezTo>
                  <a:cubicBezTo>
                    <a:pt x="5753" y="971"/>
                    <a:pt x="5786" y="978"/>
                    <a:pt x="5819" y="991"/>
                  </a:cubicBezTo>
                  <a:cubicBezTo>
                    <a:pt x="6084" y="1202"/>
                    <a:pt x="6146" y="1751"/>
                    <a:pt x="6187" y="2115"/>
                  </a:cubicBezTo>
                  <a:lnTo>
                    <a:pt x="6197" y="2200"/>
                  </a:lnTo>
                  <a:cubicBezTo>
                    <a:pt x="6248" y="2811"/>
                    <a:pt x="6183" y="3434"/>
                    <a:pt x="5999" y="4064"/>
                  </a:cubicBezTo>
                  <a:cubicBezTo>
                    <a:pt x="5915" y="4351"/>
                    <a:pt x="5826" y="4648"/>
                    <a:pt x="5657" y="4893"/>
                  </a:cubicBezTo>
                  <a:cubicBezTo>
                    <a:pt x="5443" y="5199"/>
                    <a:pt x="5151" y="5453"/>
                    <a:pt x="4831" y="5611"/>
                  </a:cubicBezTo>
                  <a:cubicBezTo>
                    <a:pt x="4822" y="5609"/>
                    <a:pt x="4814" y="5609"/>
                    <a:pt x="4805" y="5609"/>
                  </a:cubicBezTo>
                  <a:cubicBezTo>
                    <a:pt x="4743" y="5609"/>
                    <a:pt x="4693" y="5655"/>
                    <a:pt x="4667" y="5679"/>
                  </a:cubicBezTo>
                  <a:cubicBezTo>
                    <a:pt x="4655" y="5690"/>
                    <a:pt x="4643" y="5701"/>
                    <a:pt x="4637" y="5706"/>
                  </a:cubicBezTo>
                  <a:cubicBezTo>
                    <a:pt x="4631" y="5709"/>
                    <a:pt x="4624" y="5712"/>
                    <a:pt x="4617" y="5715"/>
                  </a:cubicBezTo>
                  <a:cubicBezTo>
                    <a:pt x="4592" y="5727"/>
                    <a:pt x="4555" y="5743"/>
                    <a:pt x="4531" y="5779"/>
                  </a:cubicBezTo>
                  <a:cubicBezTo>
                    <a:pt x="4468" y="5818"/>
                    <a:pt x="4398" y="5850"/>
                    <a:pt x="4316" y="5877"/>
                  </a:cubicBezTo>
                  <a:cubicBezTo>
                    <a:pt x="4290" y="5885"/>
                    <a:pt x="4265" y="5893"/>
                    <a:pt x="4240" y="5900"/>
                  </a:cubicBezTo>
                  <a:cubicBezTo>
                    <a:pt x="4070" y="5945"/>
                    <a:pt x="3887" y="5959"/>
                    <a:pt x="3733" y="5967"/>
                  </a:cubicBezTo>
                  <a:cubicBezTo>
                    <a:pt x="3703" y="5968"/>
                    <a:pt x="3674" y="5968"/>
                    <a:pt x="3644" y="5968"/>
                  </a:cubicBezTo>
                  <a:cubicBezTo>
                    <a:pt x="2726" y="5968"/>
                    <a:pt x="1672" y="5505"/>
                    <a:pt x="1062" y="4828"/>
                  </a:cubicBezTo>
                  <a:cubicBezTo>
                    <a:pt x="790" y="4505"/>
                    <a:pt x="626" y="4234"/>
                    <a:pt x="528" y="3952"/>
                  </a:cubicBezTo>
                  <a:cubicBezTo>
                    <a:pt x="365" y="3448"/>
                    <a:pt x="331" y="2921"/>
                    <a:pt x="431" y="2427"/>
                  </a:cubicBezTo>
                  <a:cubicBezTo>
                    <a:pt x="489" y="2188"/>
                    <a:pt x="610" y="1845"/>
                    <a:pt x="861" y="1575"/>
                  </a:cubicBezTo>
                  <a:cubicBezTo>
                    <a:pt x="909" y="1531"/>
                    <a:pt x="965" y="1515"/>
                    <a:pt x="1021" y="1515"/>
                  </a:cubicBezTo>
                  <a:cubicBezTo>
                    <a:pt x="1151" y="1515"/>
                    <a:pt x="1284" y="1601"/>
                    <a:pt x="1332" y="1636"/>
                  </a:cubicBezTo>
                  <a:cubicBezTo>
                    <a:pt x="1440" y="1716"/>
                    <a:pt x="1536" y="1834"/>
                    <a:pt x="1594" y="1967"/>
                  </a:cubicBezTo>
                  <a:cubicBezTo>
                    <a:pt x="1595" y="1975"/>
                    <a:pt x="1596" y="1984"/>
                    <a:pt x="1599" y="1993"/>
                  </a:cubicBezTo>
                  <a:cubicBezTo>
                    <a:pt x="1615" y="2056"/>
                    <a:pt x="1667" y="2095"/>
                    <a:pt x="1728" y="2095"/>
                  </a:cubicBezTo>
                  <a:cubicBezTo>
                    <a:pt x="1739" y="2095"/>
                    <a:pt x="1749" y="2094"/>
                    <a:pt x="1760" y="2091"/>
                  </a:cubicBezTo>
                  <a:cubicBezTo>
                    <a:pt x="1834" y="2076"/>
                    <a:pt x="1882" y="2011"/>
                    <a:pt x="1870" y="1937"/>
                  </a:cubicBezTo>
                  <a:cubicBezTo>
                    <a:pt x="1802" y="1493"/>
                    <a:pt x="1823" y="1095"/>
                    <a:pt x="1932" y="748"/>
                  </a:cubicBezTo>
                  <a:cubicBezTo>
                    <a:pt x="1980" y="584"/>
                    <a:pt x="2099" y="435"/>
                    <a:pt x="2244" y="362"/>
                  </a:cubicBezTo>
                  <a:cubicBezTo>
                    <a:pt x="2295" y="335"/>
                    <a:pt x="2364" y="310"/>
                    <a:pt x="2444" y="310"/>
                  </a:cubicBezTo>
                  <a:cubicBezTo>
                    <a:pt x="2487" y="310"/>
                    <a:pt x="2532" y="317"/>
                    <a:pt x="2580" y="335"/>
                  </a:cubicBezTo>
                  <a:cubicBezTo>
                    <a:pt x="2848" y="437"/>
                    <a:pt x="2991" y="723"/>
                    <a:pt x="3103" y="983"/>
                  </a:cubicBezTo>
                  <a:cubicBezTo>
                    <a:pt x="3170" y="1146"/>
                    <a:pt x="3216" y="1322"/>
                    <a:pt x="3260" y="1492"/>
                  </a:cubicBezTo>
                  <a:lnTo>
                    <a:pt x="3296" y="1626"/>
                  </a:lnTo>
                  <a:cubicBezTo>
                    <a:pt x="3317" y="1680"/>
                    <a:pt x="3367" y="1713"/>
                    <a:pt x="3423" y="1713"/>
                  </a:cubicBezTo>
                  <a:cubicBezTo>
                    <a:pt x="3432" y="1713"/>
                    <a:pt x="3442" y="1712"/>
                    <a:pt x="3451" y="1710"/>
                  </a:cubicBezTo>
                  <a:cubicBezTo>
                    <a:pt x="3519" y="1697"/>
                    <a:pt x="3566" y="1640"/>
                    <a:pt x="3564" y="1576"/>
                  </a:cubicBezTo>
                  <a:cubicBezTo>
                    <a:pt x="3569" y="1409"/>
                    <a:pt x="3594" y="1228"/>
                    <a:pt x="3641" y="1021"/>
                  </a:cubicBezTo>
                  <a:cubicBezTo>
                    <a:pt x="3692" y="795"/>
                    <a:pt x="3780" y="609"/>
                    <a:pt x="3899" y="469"/>
                  </a:cubicBezTo>
                  <a:cubicBezTo>
                    <a:pt x="4008" y="345"/>
                    <a:pt x="4132" y="277"/>
                    <a:pt x="4244" y="277"/>
                  </a:cubicBezTo>
                  <a:close/>
                  <a:moveTo>
                    <a:pt x="1069" y="7504"/>
                  </a:moveTo>
                  <a:cubicBezTo>
                    <a:pt x="1108" y="7504"/>
                    <a:pt x="1149" y="7509"/>
                    <a:pt x="1191" y="7520"/>
                  </a:cubicBezTo>
                  <a:cubicBezTo>
                    <a:pt x="1522" y="7602"/>
                    <a:pt x="1869" y="7791"/>
                    <a:pt x="2189" y="8062"/>
                  </a:cubicBezTo>
                  <a:cubicBezTo>
                    <a:pt x="2900" y="8775"/>
                    <a:pt x="3423" y="9386"/>
                    <a:pt x="3834" y="9983"/>
                  </a:cubicBezTo>
                  <a:lnTo>
                    <a:pt x="3852" y="10234"/>
                  </a:lnTo>
                  <a:cubicBezTo>
                    <a:pt x="3818" y="10207"/>
                    <a:pt x="3786" y="10181"/>
                    <a:pt x="3752" y="10155"/>
                  </a:cubicBezTo>
                  <a:cubicBezTo>
                    <a:pt x="3693" y="10109"/>
                    <a:pt x="3634" y="10063"/>
                    <a:pt x="3577" y="10014"/>
                  </a:cubicBezTo>
                  <a:cubicBezTo>
                    <a:pt x="3234" y="9735"/>
                    <a:pt x="2863" y="9481"/>
                    <a:pt x="2506" y="9236"/>
                  </a:cubicBezTo>
                  <a:lnTo>
                    <a:pt x="2340" y="9123"/>
                  </a:lnTo>
                  <a:cubicBezTo>
                    <a:pt x="2106" y="8969"/>
                    <a:pt x="1883" y="8788"/>
                    <a:pt x="1668" y="8614"/>
                  </a:cubicBezTo>
                  <a:cubicBezTo>
                    <a:pt x="1600" y="8557"/>
                    <a:pt x="1530" y="8501"/>
                    <a:pt x="1459" y="8443"/>
                  </a:cubicBezTo>
                  <a:cubicBezTo>
                    <a:pt x="1448" y="8436"/>
                    <a:pt x="1437" y="8428"/>
                    <a:pt x="1427" y="8421"/>
                  </a:cubicBezTo>
                  <a:cubicBezTo>
                    <a:pt x="1415" y="8413"/>
                    <a:pt x="1403" y="8405"/>
                    <a:pt x="1391" y="8395"/>
                  </a:cubicBezTo>
                  <a:cubicBezTo>
                    <a:pt x="1365" y="8376"/>
                    <a:pt x="1335" y="8366"/>
                    <a:pt x="1306" y="8366"/>
                  </a:cubicBezTo>
                  <a:cubicBezTo>
                    <a:pt x="1266" y="8366"/>
                    <a:pt x="1226" y="8384"/>
                    <a:pt x="1199" y="8420"/>
                  </a:cubicBezTo>
                  <a:cubicBezTo>
                    <a:pt x="1151" y="8482"/>
                    <a:pt x="1160" y="8566"/>
                    <a:pt x="1223" y="8616"/>
                  </a:cubicBezTo>
                  <a:cubicBezTo>
                    <a:pt x="1345" y="8706"/>
                    <a:pt x="1466" y="8804"/>
                    <a:pt x="1581" y="8899"/>
                  </a:cubicBezTo>
                  <a:cubicBezTo>
                    <a:pt x="1765" y="9049"/>
                    <a:pt x="1955" y="9204"/>
                    <a:pt x="2158" y="9334"/>
                  </a:cubicBezTo>
                  <a:cubicBezTo>
                    <a:pt x="2256" y="9402"/>
                    <a:pt x="2353" y="9469"/>
                    <a:pt x="2451" y="9538"/>
                  </a:cubicBezTo>
                  <a:cubicBezTo>
                    <a:pt x="2940" y="9875"/>
                    <a:pt x="3446" y="10223"/>
                    <a:pt x="3879" y="10638"/>
                  </a:cubicBezTo>
                  <a:lnTo>
                    <a:pt x="3893" y="10835"/>
                  </a:lnTo>
                  <a:cubicBezTo>
                    <a:pt x="3817" y="10815"/>
                    <a:pt x="3742" y="10795"/>
                    <a:pt x="3666" y="10774"/>
                  </a:cubicBezTo>
                  <a:cubicBezTo>
                    <a:pt x="3386" y="10699"/>
                    <a:pt x="3096" y="10622"/>
                    <a:pt x="2824" y="10511"/>
                  </a:cubicBezTo>
                  <a:cubicBezTo>
                    <a:pt x="1460" y="9977"/>
                    <a:pt x="629" y="9367"/>
                    <a:pt x="420" y="8744"/>
                  </a:cubicBezTo>
                  <a:cubicBezTo>
                    <a:pt x="319" y="8445"/>
                    <a:pt x="364" y="8136"/>
                    <a:pt x="555" y="7825"/>
                  </a:cubicBezTo>
                  <a:cubicBezTo>
                    <a:pt x="660" y="7654"/>
                    <a:pt x="850" y="7504"/>
                    <a:pt x="1069" y="7504"/>
                  </a:cubicBezTo>
                  <a:close/>
                  <a:moveTo>
                    <a:pt x="7522" y="9029"/>
                  </a:moveTo>
                  <a:cubicBezTo>
                    <a:pt x="7551" y="9029"/>
                    <a:pt x="7579" y="9033"/>
                    <a:pt x="7605" y="9043"/>
                  </a:cubicBezTo>
                  <a:cubicBezTo>
                    <a:pt x="7810" y="9132"/>
                    <a:pt x="7892" y="9377"/>
                    <a:pt x="7946" y="9606"/>
                  </a:cubicBezTo>
                  <a:cubicBezTo>
                    <a:pt x="8020" y="9902"/>
                    <a:pt x="7957" y="10238"/>
                    <a:pt x="7754" y="10635"/>
                  </a:cubicBezTo>
                  <a:cubicBezTo>
                    <a:pt x="7577" y="10986"/>
                    <a:pt x="7368" y="11307"/>
                    <a:pt x="7129" y="11590"/>
                  </a:cubicBezTo>
                  <a:cubicBezTo>
                    <a:pt x="6754" y="12041"/>
                    <a:pt x="6422" y="12396"/>
                    <a:pt x="6085" y="12707"/>
                  </a:cubicBezTo>
                  <a:cubicBezTo>
                    <a:pt x="5861" y="12933"/>
                    <a:pt x="5621" y="13170"/>
                    <a:pt x="5361" y="13393"/>
                  </a:cubicBezTo>
                  <a:cubicBezTo>
                    <a:pt x="5193" y="13533"/>
                    <a:pt x="5032" y="13684"/>
                    <a:pt x="4884" y="13826"/>
                  </a:cubicBezTo>
                  <a:lnTo>
                    <a:pt x="4879" y="13686"/>
                  </a:lnTo>
                  <a:cubicBezTo>
                    <a:pt x="4904" y="13640"/>
                    <a:pt x="4929" y="13597"/>
                    <a:pt x="4956" y="13553"/>
                  </a:cubicBezTo>
                  <a:lnTo>
                    <a:pt x="4993" y="13490"/>
                  </a:lnTo>
                  <a:cubicBezTo>
                    <a:pt x="5213" y="13124"/>
                    <a:pt x="5473" y="12771"/>
                    <a:pt x="5723" y="12429"/>
                  </a:cubicBezTo>
                  <a:cubicBezTo>
                    <a:pt x="5803" y="12321"/>
                    <a:pt x="5884" y="12211"/>
                    <a:pt x="5961" y="12103"/>
                  </a:cubicBezTo>
                  <a:cubicBezTo>
                    <a:pt x="6148" y="11860"/>
                    <a:pt x="6331" y="11608"/>
                    <a:pt x="6508" y="11364"/>
                  </a:cubicBezTo>
                  <a:cubicBezTo>
                    <a:pt x="6655" y="11160"/>
                    <a:pt x="6803" y="10957"/>
                    <a:pt x="6953" y="10757"/>
                  </a:cubicBezTo>
                  <a:cubicBezTo>
                    <a:pt x="7047" y="10641"/>
                    <a:pt x="7142" y="10527"/>
                    <a:pt x="7243" y="10411"/>
                  </a:cubicBezTo>
                  <a:cubicBezTo>
                    <a:pt x="7248" y="10404"/>
                    <a:pt x="7256" y="10397"/>
                    <a:pt x="7264" y="10389"/>
                  </a:cubicBezTo>
                  <a:cubicBezTo>
                    <a:pt x="7296" y="10354"/>
                    <a:pt x="7396" y="10251"/>
                    <a:pt x="7295" y="10146"/>
                  </a:cubicBezTo>
                  <a:cubicBezTo>
                    <a:pt x="7260" y="10118"/>
                    <a:pt x="7226" y="10111"/>
                    <a:pt x="7201" y="10111"/>
                  </a:cubicBezTo>
                  <a:cubicBezTo>
                    <a:pt x="7197" y="10111"/>
                    <a:pt x="7193" y="10111"/>
                    <a:pt x="7189" y="10111"/>
                  </a:cubicBezTo>
                  <a:cubicBezTo>
                    <a:pt x="7122" y="10118"/>
                    <a:pt x="7078" y="10174"/>
                    <a:pt x="7043" y="10218"/>
                  </a:cubicBezTo>
                  <a:cubicBezTo>
                    <a:pt x="7032" y="10232"/>
                    <a:pt x="7023" y="10245"/>
                    <a:pt x="7005" y="10262"/>
                  </a:cubicBezTo>
                  <a:cubicBezTo>
                    <a:pt x="6921" y="10357"/>
                    <a:pt x="6833" y="10462"/>
                    <a:pt x="6748" y="10571"/>
                  </a:cubicBezTo>
                  <a:cubicBezTo>
                    <a:pt x="6592" y="10775"/>
                    <a:pt x="6441" y="10984"/>
                    <a:pt x="6289" y="11192"/>
                  </a:cubicBezTo>
                  <a:cubicBezTo>
                    <a:pt x="6125" y="11420"/>
                    <a:pt x="5954" y="11654"/>
                    <a:pt x="5780" y="11882"/>
                  </a:cubicBezTo>
                  <a:cubicBezTo>
                    <a:pt x="5707" y="11982"/>
                    <a:pt x="5635" y="12082"/>
                    <a:pt x="5561" y="12181"/>
                  </a:cubicBezTo>
                  <a:cubicBezTo>
                    <a:pt x="5326" y="12500"/>
                    <a:pt x="5085" y="12829"/>
                    <a:pt x="4864" y="13169"/>
                  </a:cubicBezTo>
                  <a:lnTo>
                    <a:pt x="4859" y="12959"/>
                  </a:lnTo>
                  <a:lnTo>
                    <a:pt x="4889" y="12866"/>
                  </a:lnTo>
                  <a:cubicBezTo>
                    <a:pt x="4904" y="12818"/>
                    <a:pt x="4919" y="12772"/>
                    <a:pt x="4935" y="12726"/>
                  </a:cubicBezTo>
                  <a:lnTo>
                    <a:pt x="5042" y="12434"/>
                  </a:lnTo>
                  <a:cubicBezTo>
                    <a:pt x="5431" y="11381"/>
                    <a:pt x="5833" y="10290"/>
                    <a:pt x="6661" y="9529"/>
                  </a:cubicBezTo>
                  <a:lnTo>
                    <a:pt x="6743" y="9465"/>
                  </a:lnTo>
                  <a:cubicBezTo>
                    <a:pt x="6941" y="9307"/>
                    <a:pt x="7289" y="9029"/>
                    <a:pt x="7522" y="9029"/>
                  </a:cubicBezTo>
                  <a:close/>
                  <a:moveTo>
                    <a:pt x="4248" y="0"/>
                  </a:moveTo>
                  <a:cubicBezTo>
                    <a:pt x="4028" y="1"/>
                    <a:pt x="3790" y="139"/>
                    <a:pt x="3640" y="348"/>
                  </a:cubicBezTo>
                  <a:cubicBezTo>
                    <a:pt x="3505" y="527"/>
                    <a:pt x="3428" y="732"/>
                    <a:pt x="3379" y="925"/>
                  </a:cubicBezTo>
                  <a:cubicBezTo>
                    <a:pt x="3292" y="693"/>
                    <a:pt x="3166" y="448"/>
                    <a:pt x="2968" y="259"/>
                  </a:cubicBezTo>
                  <a:cubicBezTo>
                    <a:pt x="2834" y="117"/>
                    <a:pt x="2645" y="38"/>
                    <a:pt x="2441" y="38"/>
                  </a:cubicBezTo>
                  <a:cubicBezTo>
                    <a:pt x="2432" y="38"/>
                    <a:pt x="2424" y="38"/>
                    <a:pt x="2415" y="38"/>
                  </a:cubicBezTo>
                  <a:cubicBezTo>
                    <a:pt x="2201" y="46"/>
                    <a:pt x="2003" y="143"/>
                    <a:pt x="1870" y="303"/>
                  </a:cubicBezTo>
                  <a:cubicBezTo>
                    <a:pt x="1611" y="619"/>
                    <a:pt x="1557" y="1038"/>
                    <a:pt x="1556" y="1461"/>
                  </a:cubicBezTo>
                  <a:cubicBezTo>
                    <a:pt x="1408" y="1333"/>
                    <a:pt x="1219" y="1240"/>
                    <a:pt x="1026" y="1240"/>
                  </a:cubicBezTo>
                  <a:cubicBezTo>
                    <a:pt x="952" y="1240"/>
                    <a:pt x="877" y="1254"/>
                    <a:pt x="804" y="1284"/>
                  </a:cubicBezTo>
                  <a:cubicBezTo>
                    <a:pt x="487" y="1448"/>
                    <a:pt x="236" y="2021"/>
                    <a:pt x="159" y="2377"/>
                  </a:cubicBezTo>
                  <a:cubicBezTo>
                    <a:pt x="29" y="3042"/>
                    <a:pt x="107" y="3728"/>
                    <a:pt x="377" y="4310"/>
                  </a:cubicBezTo>
                  <a:cubicBezTo>
                    <a:pt x="702" y="4963"/>
                    <a:pt x="1272" y="5507"/>
                    <a:pt x="1983" y="5839"/>
                  </a:cubicBezTo>
                  <a:cubicBezTo>
                    <a:pt x="2526" y="6087"/>
                    <a:pt x="3010" y="6219"/>
                    <a:pt x="3464" y="6243"/>
                  </a:cubicBezTo>
                  <a:cubicBezTo>
                    <a:pt x="3494" y="6244"/>
                    <a:pt x="3524" y="6245"/>
                    <a:pt x="3554" y="6245"/>
                  </a:cubicBezTo>
                  <a:cubicBezTo>
                    <a:pt x="3595" y="6811"/>
                    <a:pt x="3639" y="7377"/>
                    <a:pt x="3682" y="7943"/>
                  </a:cubicBezTo>
                  <a:cubicBezTo>
                    <a:pt x="3721" y="8446"/>
                    <a:pt x="3759" y="8950"/>
                    <a:pt x="3797" y="9454"/>
                  </a:cubicBezTo>
                  <a:cubicBezTo>
                    <a:pt x="3343" y="8865"/>
                    <a:pt x="2849" y="8337"/>
                    <a:pt x="2455" y="7930"/>
                  </a:cubicBezTo>
                  <a:cubicBezTo>
                    <a:pt x="2236" y="7718"/>
                    <a:pt x="1957" y="7532"/>
                    <a:pt x="1626" y="7377"/>
                  </a:cubicBezTo>
                  <a:cubicBezTo>
                    <a:pt x="1425" y="7278"/>
                    <a:pt x="1236" y="7230"/>
                    <a:pt x="1063" y="7230"/>
                  </a:cubicBezTo>
                  <a:cubicBezTo>
                    <a:pt x="789" y="7230"/>
                    <a:pt x="556" y="7351"/>
                    <a:pt x="383" y="7591"/>
                  </a:cubicBezTo>
                  <a:cubicBezTo>
                    <a:pt x="55" y="7988"/>
                    <a:pt x="0" y="8573"/>
                    <a:pt x="249" y="9048"/>
                  </a:cubicBezTo>
                  <a:cubicBezTo>
                    <a:pt x="677" y="9824"/>
                    <a:pt x="1648" y="10316"/>
                    <a:pt x="2447" y="10658"/>
                  </a:cubicBezTo>
                  <a:cubicBezTo>
                    <a:pt x="2748" y="10786"/>
                    <a:pt x="3014" y="10882"/>
                    <a:pt x="3263" y="10952"/>
                  </a:cubicBezTo>
                  <a:cubicBezTo>
                    <a:pt x="3372" y="10986"/>
                    <a:pt x="3483" y="11014"/>
                    <a:pt x="3594" y="11043"/>
                  </a:cubicBezTo>
                  <a:cubicBezTo>
                    <a:pt x="3699" y="11070"/>
                    <a:pt x="3808" y="11098"/>
                    <a:pt x="3912" y="11130"/>
                  </a:cubicBezTo>
                  <a:cubicBezTo>
                    <a:pt x="3953" y="11791"/>
                    <a:pt x="3984" y="12375"/>
                    <a:pt x="4006" y="12918"/>
                  </a:cubicBezTo>
                  <a:cubicBezTo>
                    <a:pt x="4031" y="13426"/>
                    <a:pt x="4043" y="13943"/>
                    <a:pt x="4055" y="14443"/>
                  </a:cubicBezTo>
                  <a:cubicBezTo>
                    <a:pt x="4066" y="14905"/>
                    <a:pt x="4078" y="15384"/>
                    <a:pt x="4099" y="15855"/>
                  </a:cubicBezTo>
                  <a:cubicBezTo>
                    <a:pt x="4147" y="16713"/>
                    <a:pt x="4204" y="17585"/>
                    <a:pt x="4258" y="18427"/>
                  </a:cubicBezTo>
                  <a:lnTo>
                    <a:pt x="4317" y="19345"/>
                  </a:lnTo>
                  <a:lnTo>
                    <a:pt x="4595" y="19345"/>
                  </a:lnTo>
                  <a:lnTo>
                    <a:pt x="4591" y="19265"/>
                  </a:lnTo>
                  <a:cubicBezTo>
                    <a:pt x="4533" y="18323"/>
                    <a:pt x="4480" y="17471"/>
                    <a:pt x="4419" y="16605"/>
                  </a:cubicBezTo>
                  <a:cubicBezTo>
                    <a:pt x="4369" y="15898"/>
                    <a:pt x="4352" y="15176"/>
                    <a:pt x="4334" y="14479"/>
                  </a:cubicBezTo>
                  <a:cubicBezTo>
                    <a:pt x="4324" y="14040"/>
                    <a:pt x="4312" y="13586"/>
                    <a:pt x="4293" y="13139"/>
                  </a:cubicBezTo>
                  <a:cubicBezTo>
                    <a:pt x="4271" y="12570"/>
                    <a:pt x="4240" y="11959"/>
                    <a:pt x="4195" y="11225"/>
                  </a:cubicBezTo>
                  <a:lnTo>
                    <a:pt x="4196" y="11225"/>
                  </a:lnTo>
                  <a:lnTo>
                    <a:pt x="4155" y="10623"/>
                  </a:lnTo>
                  <a:cubicBezTo>
                    <a:pt x="4165" y="10593"/>
                    <a:pt x="4163" y="10562"/>
                    <a:pt x="4150" y="10529"/>
                  </a:cubicBezTo>
                  <a:lnTo>
                    <a:pt x="4146" y="10478"/>
                  </a:lnTo>
                  <a:lnTo>
                    <a:pt x="4148" y="10482"/>
                  </a:lnTo>
                  <a:lnTo>
                    <a:pt x="4110" y="9911"/>
                  </a:lnTo>
                  <a:lnTo>
                    <a:pt x="4107" y="9887"/>
                  </a:lnTo>
                  <a:cubicBezTo>
                    <a:pt x="4037" y="8893"/>
                    <a:pt x="3958" y="7883"/>
                    <a:pt x="3882" y="6906"/>
                  </a:cubicBezTo>
                  <a:lnTo>
                    <a:pt x="3828" y="6239"/>
                  </a:lnTo>
                  <a:cubicBezTo>
                    <a:pt x="3958" y="6233"/>
                    <a:pt x="4076" y="6219"/>
                    <a:pt x="4185" y="6197"/>
                  </a:cubicBezTo>
                  <a:cubicBezTo>
                    <a:pt x="4207" y="6477"/>
                    <a:pt x="4228" y="6758"/>
                    <a:pt x="4250" y="7040"/>
                  </a:cubicBezTo>
                  <a:cubicBezTo>
                    <a:pt x="4375" y="8637"/>
                    <a:pt x="4503" y="10288"/>
                    <a:pt x="4551" y="11919"/>
                  </a:cubicBezTo>
                  <a:cubicBezTo>
                    <a:pt x="4565" y="12269"/>
                    <a:pt x="4576" y="12617"/>
                    <a:pt x="4585" y="12966"/>
                  </a:cubicBezTo>
                  <a:lnTo>
                    <a:pt x="4602" y="13632"/>
                  </a:lnTo>
                  <a:cubicBezTo>
                    <a:pt x="4599" y="13649"/>
                    <a:pt x="4601" y="13662"/>
                    <a:pt x="4602" y="13669"/>
                  </a:cubicBezTo>
                  <a:lnTo>
                    <a:pt x="4613" y="14087"/>
                  </a:lnTo>
                  <a:lnTo>
                    <a:pt x="4624" y="14467"/>
                  </a:lnTo>
                  <a:cubicBezTo>
                    <a:pt x="4640" y="14981"/>
                    <a:pt x="4662" y="15566"/>
                    <a:pt x="4706" y="16142"/>
                  </a:cubicBezTo>
                  <a:cubicBezTo>
                    <a:pt x="4765" y="17091"/>
                    <a:pt x="4864" y="18089"/>
                    <a:pt x="5023" y="19280"/>
                  </a:cubicBezTo>
                  <a:lnTo>
                    <a:pt x="5031" y="19345"/>
                  </a:lnTo>
                  <a:lnTo>
                    <a:pt x="5311" y="19345"/>
                  </a:lnTo>
                  <a:lnTo>
                    <a:pt x="5300" y="19261"/>
                  </a:lnTo>
                  <a:cubicBezTo>
                    <a:pt x="5140" y="18067"/>
                    <a:pt x="5025" y="16888"/>
                    <a:pt x="4958" y="15755"/>
                  </a:cubicBezTo>
                  <a:cubicBezTo>
                    <a:pt x="4928" y="15209"/>
                    <a:pt x="4908" y="14665"/>
                    <a:pt x="4894" y="14201"/>
                  </a:cubicBezTo>
                  <a:lnTo>
                    <a:pt x="4989" y="14108"/>
                  </a:lnTo>
                  <a:cubicBezTo>
                    <a:pt x="5169" y="13930"/>
                    <a:pt x="5361" y="13762"/>
                    <a:pt x="5525" y="13619"/>
                  </a:cubicBezTo>
                  <a:cubicBezTo>
                    <a:pt x="5735" y="13440"/>
                    <a:pt x="5951" y="13236"/>
                    <a:pt x="6204" y="12981"/>
                  </a:cubicBezTo>
                  <a:cubicBezTo>
                    <a:pt x="6275" y="12909"/>
                    <a:pt x="6348" y="12839"/>
                    <a:pt x="6421" y="12770"/>
                  </a:cubicBezTo>
                  <a:cubicBezTo>
                    <a:pt x="6598" y="12599"/>
                    <a:pt x="6780" y="12423"/>
                    <a:pt x="6944" y="12229"/>
                  </a:cubicBezTo>
                  <a:cubicBezTo>
                    <a:pt x="7375" y="11750"/>
                    <a:pt x="7809" y="11221"/>
                    <a:pt x="8075" y="10601"/>
                  </a:cubicBezTo>
                  <a:cubicBezTo>
                    <a:pt x="8267" y="10208"/>
                    <a:pt x="8304" y="9765"/>
                    <a:pt x="8177" y="9387"/>
                  </a:cubicBezTo>
                  <a:cubicBezTo>
                    <a:pt x="8105" y="9154"/>
                    <a:pt x="8003" y="8988"/>
                    <a:pt x="7867" y="8878"/>
                  </a:cubicBezTo>
                  <a:cubicBezTo>
                    <a:pt x="7769" y="8795"/>
                    <a:pt x="7653" y="8753"/>
                    <a:pt x="7524" y="8753"/>
                  </a:cubicBezTo>
                  <a:cubicBezTo>
                    <a:pt x="7366" y="8753"/>
                    <a:pt x="7188" y="8815"/>
                    <a:pt x="7000" y="8939"/>
                  </a:cubicBezTo>
                  <a:cubicBezTo>
                    <a:pt x="6742" y="9103"/>
                    <a:pt x="6543" y="9255"/>
                    <a:pt x="6376" y="9416"/>
                  </a:cubicBezTo>
                  <a:cubicBezTo>
                    <a:pt x="5606" y="10174"/>
                    <a:pt x="5214" y="11192"/>
                    <a:pt x="4838" y="12181"/>
                  </a:cubicBezTo>
                  <a:cubicBezTo>
                    <a:pt x="4823" y="11672"/>
                    <a:pt x="4803" y="11115"/>
                    <a:pt x="4773" y="10570"/>
                  </a:cubicBezTo>
                  <a:cubicBezTo>
                    <a:pt x="4730" y="9630"/>
                    <a:pt x="4655" y="8677"/>
                    <a:pt x="4583" y="7756"/>
                  </a:cubicBezTo>
                  <a:cubicBezTo>
                    <a:pt x="4543" y="7249"/>
                    <a:pt x="4503" y="6742"/>
                    <a:pt x="4468" y="6234"/>
                  </a:cubicBezTo>
                  <a:lnTo>
                    <a:pt x="4459" y="6119"/>
                  </a:lnTo>
                  <a:cubicBezTo>
                    <a:pt x="4581" y="6073"/>
                    <a:pt x="4686" y="6015"/>
                    <a:pt x="4780" y="5945"/>
                  </a:cubicBezTo>
                  <a:cubicBezTo>
                    <a:pt x="5435" y="5663"/>
                    <a:pt x="5929" y="5156"/>
                    <a:pt x="6133" y="4557"/>
                  </a:cubicBezTo>
                  <a:cubicBezTo>
                    <a:pt x="6460" y="3658"/>
                    <a:pt x="6566" y="2729"/>
                    <a:pt x="6439" y="1867"/>
                  </a:cubicBezTo>
                  <a:lnTo>
                    <a:pt x="6427" y="1798"/>
                  </a:lnTo>
                  <a:cubicBezTo>
                    <a:pt x="6364" y="1431"/>
                    <a:pt x="6278" y="927"/>
                    <a:pt x="5920" y="730"/>
                  </a:cubicBezTo>
                  <a:cubicBezTo>
                    <a:pt x="5851" y="705"/>
                    <a:pt x="5784" y="692"/>
                    <a:pt x="5719" y="692"/>
                  </a:cubicBezTo>
                  <a:cubicBezTo>
                    <a:pt x="5446" y="692"/>
                    <a:pt x="5198" y="910"/>
                    <a:pt x="4980" y="1345"/>
                  </a:cubicBezTo>
                  <a:cubicBezTo>
                    <a:pt x="4961" y="954"/>
                    <a:pt x="4922" y="560"/>
                    <a:pt x="4688" y="231"/>
                  </a:cubicBezTo>
                  <a:cubicBezTo>
                    <a:pt x="4577" y="80"/>
                    <a:pt x="4426" y="0"/>
                    <a:pt x="4252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17"/>
          <p:cNvGrpSpPr/>
          <p:nvPr/>
        </p:nvGrpSpPr>
        <p:grpSpPr>
          <a:xfrm>
            <a:off x="2036634" y="232977"/>
            <a:ext cx="1108847" cy="521523"/>
            <a:chOff x="3949150" y="555600"/>
            <a:chExt cx="541350" cy="254625"/>
          </a:xfrm>
        </p:grpSpPr>
        <p:sp>
          <p:nvSpPr>
            <p:cNvPr id="1293" name="Google Shape;1293;p17"/>
            <p:cNvSpPr/>
            <p:nvPr/>
          </p:nvSpPr>
          <p:spPr>
            <a:xfrm>
              <a:off x="4192550" y="794775"/>
              <a:ext cx="62525" cy="8475"/>
            </a:xfrm>
            <a:custGeom>
              <a:rect b="b" l="l" r="r" t="t"/>
              <a:pathLst>
                <a:path extrusionOk="0" h="339" w="2501">
                  <a:moveTo>
                    <a:pt x="47" y="132"/>
                  </a:moveTo>
                  <a:cubicBezTo>
                    <a:pt x="31" y="132"/>
                    <a:pt x="16" y="136"/>
                    <a:pt x="0" y="141"/>
                  </a:cubicBezTo>
                  <a:cubicBezTo>
                    <a:pt x="49" y="179"/>
                    <a:pt x="101" y="214"/>
                    <a:pt x="153" y="245"/>
                  </a:cubicBezTo>
                  <a:cubicBezTo>
                    <a:pt x="155" y="201"/>
                    <a:pt x="138" y="161"/>
                    <a:pt x="80" y="138"/>
                  </a:cubicBezTo>
                  <a:cubicBezTo>
                    <a:pt x="69" y="134"/>
                    <a:pt x="58" y="132"/>
                    <a:pt x="47" y="132"/>
                  </a:cubicBezTo>
                  <a:close/>
                  <a:moveTo>
                    <a:pt x="2368" y="0"/>
                  </a:moveTo>
                  <a:cubicBezTo>
                    <a:pt x="2327" y="0"/>
                    <a:pt x="2285" y="22"/>
                    <a:pt x="2259" y="72"/>
                  </a:cubicBezTo>
                  <a:cubicBezTo>
                    <a:pt x="2218" y="162"/>
                    <a:pt x="2177" y="251"/>
                    <a:pt x="2132" y="338"/>
                  </a:cubicBezTo>
                  <a:cubicBezTo>
                    <a:pt x="2253" y="285"/>
                    <a:pt x="2371" y="220"/>
                    <a:pt x="2481" y="145"/>
                  </a:cubicBezTo>
                  <a:cubicBezTo>
                    <a:pt x="2501" y="61"/>
                    <a:pt x="2436" y="0"/>
                    <a:pt x="2368" y="0"/>
                  </a:cubicBezTo>
                  <a:close/>
                </a:path>
              </a:pathLst>
            </a:custGeom>
            <a:solidFill>
              <a:srgbClr val="FAD687"/>
            </a:solidFill>
            <a:ln cap="flat" cmpd="sng" w="9525">
              <a:solidFill>
                <a:srgbClr val="DC9A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3949150" y="555600"/>
              <a:ext cx="541350" cy="254625"/>
            </a:xfrm>
            <a:custGeom>
              <a:rect b="b" l="l" r="r" t="t"/>
              <a:pathLst>
                <a:path extrusionOk="0" h="10185" w="21654">
                  <a:moveTo>
                    <a:pt x="14915" y="0"/>
                  </a:moveTo>
                  <a:cubicBezTo>
                    <a:pt x="14247" y="0"/>
                    <a:pt x="13520" y="266"/>
                    <a:pt x="13071" y="645"/>
                  </a:cubicBezTo>
                  <a:cubicBezTo>
                    <a:pt x="12891" y="813"/>
                    <a:pt x="12716" y="996"/>
                    <a:pt x="12594" y="1212"/>
                  </a:cubicBezTo>
                  <a:cubicBezTo>
                    <a:pt x="12405" y="1593"/>
                    <a:pt x="12369" y="2040"/>
                    <a:pt x="12352" y="2460"/>
                  </a:cubicBezTo>
                  <a:cubicBezTo>
                    <a:pt x="12359" y="2533"/>
                    <a:pt x="12316" y="2599"/>
                    <a:pt x="12257" y="2599"/>
                  </a:cubicBezTo>
                  <a:cubicBezTo>
                    <a:pt x="12236" y="2599"/>
                    <a:pt x="12214" y="2591"/>
                    <a:pt x="12190" y="2572"/>
                  </a:cubicBezTo>
                  <a:cubicBezTo>
                    <a:pt x="12142" y="2503"/>
                    <a:pt x="12134" y="2412"/>
                    <a:pt x="12104" y="2333"/>
                  </a:cubicBezTo>
                  <a:cubicBezTo>
                    <a:pt x="12063" y="2205"/>
                    <a:pt x="12009" y="2083"/>
                    <a:pt x="11954" y="1961"/>
                  </a:cubicBezTo>
                  <a:cubicBezTo>
                    <a:pt x="11713" y="1481"/>
                    <a:pt x="11393" y="1024"/>
                    <a:pt x="10961" y="700"/>
                  </a:cubicBezTo>
                  <a:cubicBezTo>
                    <a:pt x="10615" y="468"/>
                    <a:pt x="10199" y="309"/>
                    <a:pt x="9782" y="309"/>
                  </a:cubicBezTo>
                  <a:cubicBezTo>
                    <a:pt x="9660" y="309"/>
                    <a:pt x="9538" y="323"/>
                    <a:pt x="9417" y="352"/>
                  </a:cubicBezTo>
                  <a:cubicBezTo>
                    <a:pt x="8950" y="459"/>
                    <a:pt x="8509" y="678"/>
                    <a:pt x="8140" y="982"/>
                  </a:cubicBezTo>
                  <a:cubicBezTo>
                    <a:pt x="7901" y="1186"/>
                    <a:pt x="7725" y="1454"/>
                    <a:pt x="7599" y="1738"/>
                  </a:cubicBezTo>
                  <a:cubicBezTo>
                    <a:pt x="7511" y="1939"/>
                    <a:pt x="7451" y="2151"/>
                    <a:pt x="7410" y="2366"/>
                  </a:cubicBezTo>
                  <a:cubicBezTo>
                    <a:pt x="7381" y="2468"/>
                    <a:pt x="7398" y="2583"/>
                    <a:pt x="7352" y="2680"/>
                  </a:cubicBezTo>
                  <a:cubicBezTo>
                    <a:pt x="7334" y="2709"/>
                    <a:pt x="7303" y="2723"/>
                    <a:pt x="7271" y="2723"/>
                  </a:cubicBezTo>
                  <a:cubicBezTo>
                    <a:pt x="7245" y="2723"/>
                    <a:pt x="7219" y="2713"/>
                    <a:pt x="7199" y="2695"/>
                  </a:cubicBezTo>
                  <a:cubicBezTo>
                    <a:pt x="7127" y="2631"/>
                    <a:pt x="7070" y="2550"/>
                    <a:pt x="7003" y="2478"/>
                  </a:cubicBezTo>
                  <a:cubicBezTo>
                    <a:pt x="6915" y="2381"/>
                    <a:pt x="6819" y="2288"/>
                    <a:pt x="6720" y="2201"/>
                  </a:cubicBezTo>
                  <a:cubicBezTo>
                    <a:pt x="6472" y="1984"/>
                    <a:pt x="6151" y="1814"/>
                    <a:pt x="5816" y="1814"/>
                  </a:cubicBezTo>
                  <a:cubicBezTo>
                    <a:pt x="5796" y="1814"/>
                    <a:pt x="5776" y="1814"/>
                    <a:pt x="5756" y="1816"/>
                  </a:cubicBezTo>
                  <a:cubicBezTo>
                    <a:pt x="5190" y="1883"/>
                    <a:pt x="4740" y="2344"/>
                    <a:pt x="4530" y="2853"/>
                  </a:cubicBezTo>
                  <a:cubicBezTo>
                    <a:pt x="4431" y="3127"/>
                    <a:pt x="4440" y="3429"/>
                    <a:pt x="4453" y="3713"/>
                  </a:cubicBezTo>
                  <a:cubicBezTo>
                    <a:pt x="4449" y="3795"/>
                    <a:pt x="4485" y="3888"/>
                    <a:pt x="4438" y="3962"/>
                  </a:cubicBezTo>
                  <a:cubicBezTo>
                    <a:pt x="4410" y="3996"/>
                    <a:pt x="4377" y="4009"/>
                    <a:pt x="4343" y="4009"/>
                  </a:cubicBezTo>
                  <a:cubicBezTo>
                    <a:pt x="4259" y="4009"/>
                    <a:pt x="4162" y="3932"/>
                    <a:pt x="4096" y="3892"/>
                  </a:cubicBezTo>
                  <a:cubicBezTo>
                    <a:pt x="3897" y="3758"/>
                    <a:pt x="3695" y="3624"/>
                    <a:pt x="3472" y="3533"/>
                  </a:cubicBezTo>
                  <a:cubicBezTo>
                    <a:pt x="3165" y="3404"/>
                    <a:pt x="2853" y="3343"/>
                    <a:pt x="2546" y="3343"/>
                  </a:cubicBezTo>
                  <a:cubicBezTo>
                    <a:pt x="1854" y="3343"/>
                    <a:pt x="1188" y="3653"/>
                    <a:pt x="677" y="4182"/>
                  </a:cubicBezTo>
                  <a:cubicBezTo>
                    <a:pt x="1" y="4969"/>
                    <a:pt x="405" y="5632"/>
                    <a:pt x="1059" y="6249"/>
                  </a:cubicBezTo>
                  <a:cubicBezTo>
                    <a:pt x="1484" y="6630"/>
                    <a:pt x="2017" y="6900"/>
                    <a:pt x="2574" y="7017"/>
                  </a:cubicBezTo>
                  <a:cubicBezTo>
                    <a:pt x="2698" y="7040"/>
                    <a:pt x="2826" y="7053"/>
                    <a:pt x="2953" y="7053"/>
                  </a:cubicBezTo>
                  <a:cubicBezTo>
                    <a:pt x="3017" y="7053"/>
                    <a:pt x="3081" y="7049"/>
                    <a:pt x="3144" y="7042"/>
                  </a:cubicBezTo>
                  <a:cubicBezTo>
                    <a:pt x="3310" y="7033"/>
                    <a:pt x="3472" y="6988"/>
                    <a:pt x="3636" y="6976"/>
                  </a:cubicBezTo>
                  <a:cubicBezTo>
                    <a:pt x="3819" y="7011"/>
                    <a:pt x="3744" y="7248"/>
                    <a:pt x="3745" y="7379"/>
                  </a:cubicBezTo>
                  <a:cubicBezTo>
                    <a:pt x="3731" y="7569"/>
                    <a:pt x="3751" y="7761"/>
                    <a:pt x="3804" y="7945"/>
                  </a:cubicBezTo>
                  <a:cubicBezTo>
                    <a:pt x="3982" y="8505"/>
                    <a:pt x="4393" y="8972"/>
                    <a:pt x="4867" y="9306"/>
                  </a:cubicBezTo>
                  <a:cubicBezTo>
                    <a:pt x="5291" y="9588"/>
                    <a:pt x="5802" y="9781"/>
                    <a:pt x="6315" y="9781"/>
                  </a:cubicBezTo>
                  <a:cubicBezTo>
                    <a:pt x="6446" y="9781"/>
                    <a:pt x="6578" y="9769"/>
                    <a:pt x="6708" y="9742"/>
                  </a:cubicBezTo>
                  <a:cubicBezTo>
                    <a:pt x="7252" y="9612"/>
                    <a:pt x="7765" y="9343"/>
                    <a:pt x="8190" y="8984"/>
                  </a:cubicBezTo>
                  <a:cubicBezTo>
                    <a:pt x="8477" y="8735"/>
                    <a:pt x="8730" y="8448"/>
                    <a:pt x="8958" y="8145"/>
                  </a:cubicBezTo>
                  <a:cubicBezTo>
                    <a:pt x="8995" y="8053"/>
                    <a:pt x="9022" y="7930"/>
                    <a:pt x="9119" y="7882"/>
                  </a:cubicBezTo>
                  <a:cubicBezTo>
                    <a:pt x="9130" y="7876"/>
                    <a:pt x="9142" y="7873"/>
                    <a:pt x="9153" y="7873"/>
                  </a:cubicBezTo>
                  <a:cubicBezTo>
                    <a:pt x="9179" y="7873"/>
                    <a:pt x="9203" y="7888"/>
                    <a:pt x="9214" y="7916"/>
                  </a:cubicBezTo>
                  <a:cubicBezTo>
                    <a:pt x="9236" y="7958"/>
                    <a:pt x="9212" y="8001"/>
                    <a:pt x="9192" y="8041"/>
                  </a:cubicBezTo>
                  <a:cubicBezTo>
                    <a:pt x="9160" y="8101"/>
                    <a:pt x="9122" y="8159"/>
                    <a:pt x="9081" y="8213"/>
                  </a:cubicBezTo>
                  <a:cubicBezTo>
                    <a:pt x="9048" y="8332"/>
                    <a:pt x="9032" y="8455"/>
                    <a:pt x="9036" y="8577"/>
                  </a:cubicBezTo>
                  <a:cubicBezTo>
                    <a:pt x="9053" y="8968"/>
                    <a:pt x="9327" y="9287"/>
                    <a:pt x="9596" y="9548"/>
                  </a:cubicBezTo>
                  <a:cubicBezTo>
                    <a:pt x="9960" y="9893"/>
                    <a:pt x="10430" y="10117"/>
                    <a:pt x="10931" y="10167"/>
                  </a:cubicBezTo>
                  <a:cubicBezTo>
                    <a:pt x="11012" y="10179"/>
                    <a:pt x="11096" y="10184"/>
                    <a:pt x="11180" y="10184"/>
                  </a:cubicBezTo>
                  <a:cubicBezTo>
                    <a:pt x="11652" y="10184"/>
                    <a:pt x="12157" y="10012"/>
                    <a:pt x="12566" y="9815"/>
                  </a:cubicBezTo>
                  <a:cubicBezTo>
                    <a:pt x="12942" y="9645"/>
                    <a:pt x="13174" y="9406"/>
                    <a:pt x="13386" y="9057"/>
                  </a:cubicBezTo>
                  <a:cubicBezTo>
                    <a:pt x="13555" y="8780"/>
                    <a:pt x="13710" y="8493"/>
                    <a:pt x="13848" y="8198"/>
                  </a:cubicBezTo>
                  <a:cubicBezTo>
                    <a:pt x="13911" y="8063"/>
                    <a:pt x="13971" y="7926"/>
                    <a:pt x="14026" y="7787"/>
                  </a:cubicBezTo>
                  <a:cubicBezTo>
                    <a:pt x="14045" y="7735"/>
                    <a:pt x="14049" y="7658"/>
                    <a:pt x="14111" y="7640"/>
                  </a:cubicBezTo>
                  <a:cubicBezTo>
                    <a:pt x="14118" y="7638"/>
                    <a:pt x="14125" y="7637"/>
                    <a:pt x="14132" y="7637"/>
                  </a:cubicBezTo>
                  <a:cubicBezTo>
                    <a:pt x="14155" y="7637"/>
                    <a:pt x="14178" y="7648"/>
                    <a:pt x="14190" y="7668"/>
                  </a:cubicBezTo>
                  <a:cubicBezTo>
                    <a:pt x="14228" y="7726"/>
                    <a:pt x="14220" y="7802"/>
                    <a:pt x="14245" y="7866"/>
                  </a:cubicBezTo>
                  <a:cubicBezTo>
                    <a:pt x="14275" y="7968"/>
                    <a:pt x="14319" y="8064"/>
                    <a:pt x="14374" y="8155"/>
                  </a:cubicBezTo>
                  <a:cubicBezTo>
                    <a:pt x="14739" y="8758"/>
                    <a:pt x="15485" y="9197"/>
                    <a:pt x="16207" y="9197"/>
                  </a:cubicBezTo>
                  <a:cubicBezTo>
                    <a:pt x="16437" y="9197"/>
                    <a:pt x="16663" y="9153"/>
                    <a:pt x="16875" y="9056"/>
                  </a:cubicBezTo>
                  <a:cubicBezTo>
                    <a:pt x="17218" y="8878"/>
                    <a:pt x="17463" y="8553"/>
                    <a:pt x="17643" y="8218"/>
                  </a:cubicBezTo>
                  <a:cubicBezTo>
                    <a:pt x="17791" y="7938"/>
                    <a:pt x="17915" y="7643"/>
                    <a:pt x="18014" y="7341"/>
                  </a:cubicBezTo>
                  <a:cubicBezTo>
                    <a:pt x="18039" y="7259"/>
                    <a:pt x="18061" y="7176"/>
                    <a:pt x="18076" y="7090"/>
                  </a:cubicBezTo>
                  <a:cubicBezTo>
                    <a:pt x="18082" y="7028"/>
                    <a:pt x="18100" y="6958"/>
                    <a:pt x="18168" y="6939"/>
                  </a:cubicBezTo>
                  <a:cubicBezTo>
                    <a:pt x="18182" y="6935"/>
                    <a:pt x="18196" y="6934"/>
                    <a:pt x="18210" y="6934"/>
                  </a:cubicBezTo>
                  <a:cubicBezTo>
                    <a:pt x="18272" y="6934"/>
                    <a:pt x="18334" y="6967"/>
                    <a:pt x="18392" y="6982"/>
                  </a:cubicBezTo>
                  <a:cubicBezTo>
                    <a:pt x="18556" y="7036"/>
                    <a:pt x="18701" y="7083"/>
                    <a:pt x="18863" y="7128"/>
                  </a:cubicBezTo>
                  <a:cubicBezTo>
                    <a:pt x="19128" y="7205"/>
                    <a:pt x="19366" y="7243"/>
                    <a:pt x="19592" y="7243"/>
                  </a:cubicBezTo>
                  <a:cubicBezTo>
                    <a:pt x="20037" y="7243"/>
                    <a:pt x="20432" y="7095"/>
                    <a:pt x="20883" y="6800"/>
                  </a:cubicBezTo>
                  <a:cubicBezTo>
                    <a:pt x="21128" y="6644"/>
                    <a:pt x="21308" y="6406"/>
                    <a:pt x="21438" y="6151"/>
                  </a:cubicBezTo>
                  <a:cubicBezTo>
                    <a:pt x="21621" y="5816"/>
                    <a:pt x="21654" y="5412"/>
                    <a:pt x="21550" y="5047"/>
                  </a:cubicBezTo>
                  <a:lnTo>
                    <a:pt x="21549" y="5046"/>
                  </a:lnTo>
                  <a:cubicBezTo>
                    <a:pt x="21445" y="4678"/>
                    <a:pt x="21237" y="4348"/>
                    <a:pt x="20973" y="4074"/>
                  </a:cubicBezTo>
                  <a:cubicBezTo>
                    <a:pt x="20727" y="3811"/>
                    <a:pt x="20457" y="3563"/>
                    <a:pt x="20135" y="3398"/>
                  </a:cubicBezTo>
                  <a:cubicBezTo>
                    <a:pt x="19828" y="3244"/>
                    <a:pt x="19496" y="3148"/>
                    <a:pt x="19161" y="3080"/>
                  </a:cubicBezTo>
                  <a:cubicBezTo>
                    <a:pt x="18864" y="3010"/>
                    <a:pt x="18561" y="2977"/>
                    <a:pt x="18258" y="2977"/>
                  </a:cubicBezTo>
                  <a:cubicBezTo>
                    <a:pt x="17962" y="2977"/>
                    <a:pt x="17667" y="3008"/>
                    <a:pt x="17378" y="3069"/>
                  </a:cubicBezTo>
                  <a:cubicBezTo>
                    <a:pt x="17227" y="3102"/>
                    <a:pt x="17077" y="3142"/>
                    <a:pt x="16934" y="3205"/>
                  </a:cubicBezTo>
                  <a:cubicBezTo>
                    <a:pt x="16886" y="3229"/>
                    <a:pt x="16840" y="3258"/>
                    <a:pt x="16793" y="3284"/>
                  </a:cubicBezTo>
                  <a:cubicBezTo>
                    <a:pt x="16782" y="3291"/>
                    <a:pt x="16770" y="3294"/>
                    <a:pt x="16758" y="3294"/>
                  </a:cubicBezTo>
                  <a:cubicBezTo>
                    <a:pt x="16738" y="3294"/>
                    <a:pt x="16717" y="3285"/>
                    <a:pt x="16704" y="3268"/>
                  </a:cubicBezTo>
                  <a:cubicBezTo>
                    <a:pt x="16696" y="3271"/>
                    <a:pt x="16687" y="3273"/>
                    <a:pt x="16679" y="3273"/>
                  </a:cubicBezTo>
                  <a:cubicBezTo>
                    <a:pt x="16636" y="3273"/>
                    <a:pt x="16599" y="3232"/>
                    <a:pt x="16608" y="3186"/>
                  </a:cubicBezTo>
                  <a:cubicBezTo>
                    <a:pt x="16623" y="3137"/>
                    <a:pt x="16666" y="3101"/>
                    <a:pt x="16687" y="3053"/>
                  </a:cubicBezTo>
                  <a:cubicBezTo>
                    <a:pt x="16785" y="2846"/>
                    <a:pt x="16857" y="2627"/>
                    <a:pt x="16916" y="2407"/>
                  </a:cubicBezTo>
                  <a:cubicBezTo>
                    <a:pt x="17135" y="1518"/>
                    <a:pt x="16584" y="564"/>
                    <a:pt x="15774" y="188"/>
                  </a:cubicBezTo>
                  <a:cubicBezTo>
                    <a:pt x="15524" y="58"/>
                    <a:pt x="15226" y="0"/>
                    <a:pt x="14915" y="0"/>
                  </a:cubicBezTo>
                  <a:close/>
                </a:path>
              </a:pathLst>
            </a:custGeom>
            <a:solidFill>
              <a:srgbClr val="FAD687"/>
            </a:solidFill>
            <a:ln cap="flat" cmpd="sng" w="9525">
              <a:solidFill>
                <a:srgbClr val="DC9A0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17"/>
          <p:cNvSpPr/>
          <p:nvPr/>
        </p:nvSpPr>
        <p:spPr>
          <a:xfrm>
            <a:off x="1451270" y="4767701"/>
            <a:ext cx="267690" cy="471746"/>
          </a:xfrm>
          <a:custGeom>
            <a:rect b="b" l="l" r="r" t="t"/>
            <a:pathLst>
              <a:path extrusionOk="0" h="19346" w="8305">
                <a:moveTo>
                  <a:pt x="4798" y="5759"/>
                </a:moveTo>
                <a:lnTo>
                  <a:pt x="4812" y="5766"/>
                </a:lnTo>
                <a:cubicBezTo>
                  <a:pt x="4800" y="5772"/>
                  <a:pt x="4788" y="5778"/>
                  <a:pt x="4777" y="5782"/>
                </a:cubicBezTo>
                <a:cubicBezTo>
                  <a:pt x="4787" y="5773"/>
                  <a:pt x="4798" y="5761"/>
                  <a:pt x="4798" y="5759"/>
                </a:cubicBezTo>
                <a:close/>
                <a:moveTo>
                  <a:pt x="4244" y="277"/>
                </a:moveTo>
                <a:cubicBezTo>
                  <a:pt x="4255" y="277"/>
                  <a:pt x="4267" y="278"/>
                  <a:pt x="4279" y="280"/>
                </a:cubicBezTo>
                <a:cubicBezTo>
                  <a:pt x="4383" y="295"/>
                  <a:pt x="4472" y="374"/>
                  <a:pt x="4535" y="508"/>
                </a:cubicBezTo>
                <a:cubicBezTo>
                  <a:pt x="4693" y="855"/>
                  <a:pt x="4704" y="1251"/>
                  <a:pt x="4714" y="1634"/>
                </a:cubicBezTo>
                <a:cubicBezTo>
                  <a:pt x="4717" y="1757"/>
                  <a:pt x="4720" y="1878"/>
                  <a:pt x="4728" y="2003"/>
                </a:cubicBezTo>
                <a:cubicBezTo>
                  <a:pt x="4736" y="2061"/>
                  <a:pt x="4779" y="2108"/>
                  <a:pt x="4839" y="2119"/>
                </a:cubicBezTo>
                <a:cubicBezTo>
                  <a:pt x="4848" y="2121"/>
                  <a:pt x="4858" y="2122"/>
                  <a:pt x="4867" y="2122"/>
                </a:cubicBezTo>
                <a:cubicBezTo>
                  <a:pt x="4916" y="2122"/>
                  <a:pt x="4962" y="2096"/>
                  <a:pt x="4988" y="2049"/>
                </a:cubicBezTo>
                <a:cubicBezTo>
                  <a:pt x="5023" y="1981"/>
                  <a:pt x="5047" y="1908"/>
                  <a:pt x="5071" y="1839"/>
                </a:cubicBezTo>
                <a:cubicBezTo>
                  <a:pt x="5091" y="1783"/>
                  <a:pt x="5109" y="1729"/>
                  <a:pt x="5133" y="1675"/>
                </a:cubicBezTo>
                <a:cubicBezTo>
                  <a:pt x="5195" y="1529"/>
                  <a:pt x="5381" y="1089"/>
                  <a:pt x="5624" y="991"/>
                </a:cubicBezTo>
                <a:cubicBezTo>
                  <a:pt x="5657" y="978"/>
                  <a:pt x="5689" y="971"/>
                  <a:pt x="5721" y="971"/>
                </a:cubicBezTo>
                <a:cubicBezTo>
                  <a:pt x="5753" y="971"/>
                  <a:pt x="5786" y="978"/>
                  <a:pt x="5819" y="991"/>
                </a:cubicBezTo>
                <a:cubicBezTo>
                  <a:pt x="6084" y="1202"/>
                  <a:pt x="6146" y="1751"/>
                  <a:pt x="6187" y="2115"/>
                </a:cubicBezTo>
                <a:lnTo>
                  <a:pt x="6197" y="2200"/>
                </a:lnTo>
                <a:cubicBezTo>
                  <a:pt x="6248" y="2811"/>
                  <a:pt x="6183" y="3434"/>
                  <a:pt x="5999" y="4064"/>
                </a:cubicBezTo>
                <a:cubicBezTo>
                  <a:pt x="5915" y="4351"/>
                  <a:pt x="5826" y="4648"/>
                  <a:pt x="5657" y="4893"/>
                </a:cubicBezTo>
                <a:cubicBezTo>
                  <a:pt x="5443" y="5199"/>
                  <a:pt x="5151" y="5453"/>
                  <a:pt x="4831" y="5611"/>
                </a:cubicBezTo>
                <a:cubicBezTo>
                  <a:pt x="4822" y="5609"/>
                  <a:pt x="4814" y="5609"/>
                  <a:pt x="4805" y="5609"/>
                </a:cubicBezTo>
                <a:cubicBezTo>
                  <a:pt x="4743" y="5609"/>
                  <a:pt x="4693" y="5655"/>
                  <a:pt x="4667" y="5679"/>
                </a:cubicBezTo>
                <a:cubicBezTo>
                  <a:pt x="4655" y="5690"/>
                  <a:pt x="4643" y="5701"/>
                  <a:pt x="4637" y="5706"/>
                </a:cubicBezTo>
                <a:cubicBezTo>
                  <a:pt x="4631" y="5709"/>
                  <a:pt x="4624" y="5712"/>
                  <a:pt x="4617" y="5715"/>
                </a:cubicBezTo>
                <a:cubicBezTo>
                  <a:pt x="4592" y="5727"/>
                  <a:pt x="4555" y="5743"/>
                  <a:pt x="4531" y="5779"/>
                </a:cubicBezTo>
                <a:cubicBezTo>
                  <a:pt x="4468" y="5818"/>
                  <a:pt x="4398" y="5850"/>
                  <a:pt x="4316" y="5877"/>
                </a:cubicBezTo>
                <a:cubicBezTo>
                  <a:pt x="4290" y="5885"/>
                  <a:pt x="4265" y="5893"/>
                  <a:pt x="4240" y="5900"/>
                </a:cubicBezTo>
                <a:cubicBezTo>
                  <a:pt x="4070" y="5945"/>
                  <a:pt x="3887" y="5959"/>
                  <a:pt x="3733" y="5967"/>
                </a:cubicBezTo>
                <a:cubicBezTo>
                  <a:pt x="3703" y="5968"/>
                  <a:pt x="3674" y="5968"/>
                  <a:pt x="3644" y="5968"/>
                </a:cubicBezTo>
                <a:cubicBezTo>
                  <a:pt x="2726" y="5968"/>
                  <a:pt x="1672" y="5505"/>
                  <a:pt x="1062" y="4828"/>
                </a:cubicBezTo>
                <a:cubicBezTo>
                  <a:pt x="790" y="4505"/>
                  <a:pt x="626" y="4234"/>
                  <a:pt x="528" y="3952"/>
                </a:cubicBezTo>
                <a:cubicBezTo>
                  <a:pt x="365" y="3448"/>
                  <a:pt x="331" y="2921"/>
                  <a:pt x="431" y="2427"/>
                </a:cubicBezTo>
                <a:cubicBezTo>
                  <a:pt x="489" y="2188"/>
                  <a:pt x="610" y="1845"/>
                  <a:pt x="861" y="1575"/>
                </a:cubicBezTo>
                <a:cubicBezTo>
                  <a:pt x="909" y="1531"/>
                  <a:pt x="965" y="1515"/>
                  <a:pt x="1021" y="1515"/>
                </a:cubicBezTo>
                <a:cubicBezTo>
                  <a:pt x="1151" y="1515"/>
                  <a:pt x="1284" y="1601"/>
                  <a:pt x="1332" y="1636"/>
                </a:cubicBezTo>
                <a:cubicBezTo>
                  <a:pt x="1440" y="1716"/>
                  <a:pt x="1536" y="1834"/>
                  <a:pt x="1594" y="1967"/>
                </a:cubicBezTo>
                <a:cubicBezTo>
                  <a:pt x="1595" y="1975"/>
                  <a:pt x="1596" y="1984"/>
                  <a:pt x="1599" y="1993"/>
                </a:cubicBezTo>
                <a:cubicBezTo>
                  <a:pt x="1615" y="2056"/>
                  <a:pt x="1667" y="2095"/>
                  <a:pt x="1728" y="2095"/>
                </a:cubicBezTo>
                <a:cubicBezTo>
                  <a:pt x="1739" y="2095"/>
                  <a:pt x="1749" y="2094"/>
                  <a:pt x="1760" y="2091"/>
                </a:cubicBezTo>
                <a:cubicBezTo>
                  <a:pt x="1834" y="2076"/>
                  <a:pt x="1882" y="2011"/>
                  <a:pt x="1870" y="1937"/>
                </a:cubicBezTo>
                <a:cubicBezTo>
                  <a:pt x="1802" y="1493"/>
                  <a:pt x="1823" y="1095"/>
                  <a:pt x="1932" y="748"/>
                </a:cubicBezTo>
                <a:cubicBezTo>
                  <a:pt x="1980" y="584"/>
                  <a:pt x="2099" y="435"/>
                  <a:pt x="2244" y="362"/>
                </a:cubicBezTo>
                <a:cubicBezTo>
                  <a:pt x="2295" y="335"/>
                  <a:pt x="2364" y="310"/>
                  <a:pt x="2444" y="310"/>
                </a:cubicBezTo>
                <a:cubicBezTo>
                  <a:pt x="2487" y="310"/>
                  <a:pt x="2532" y="317"/>
                  <a:pt x="2580" y="335"/>
                </a:cubicBezTo>
                <a:cubicBezTo>
                  <a:pt x="2848" y="437"/>
                  <a:pt x="2991" y="723"/>
                  <a:pt x="3103" y="983"/>
                </a:cubicBezTo>
                <a:cubicBezTo>
                  <a:pt x="3170" y="1146"/>
                  <a:pt x="3216" y="1322"/>
                  <a:pt x="3260" y="1492"/>
                </a:cubicBezTo>
                <a:lnTo>
                  <a:pt x="3296" y="1626"/>
                </a:lnTo>
                <a:cubicBezTo>
                  <a:pt x="3317" y="1680"/>
                  <a:pt x="3367" y="1713"/>
                  <a:pt x="3423" y="1713"/>
                </a:cubicBezTo>
                <a:cubicBezTo>
                  <a:pt x="3432" y="1713"/>
                  <a:pt x="3442" y="1712"/>
                  <a:pt x="3451" y="1710"/>
                </a:cubicBezTo>
                <a:cubicBezTo>
                  <a:pt x="3519" y="1697"/>
                  <a:pt x="3566" y="1640"/>
                  <a:pt x="3564" y="1576"/>
                </a:cubicBezTo>
                <a:cubicBezTo>
                  <a:pt x="3569" y="1409"/>
                  <a:pt x="3594" y="1228"/>
                  <a:pt x="3641" y="1021"/>
                </a:cubicBezTo>
                <a:cubicBezTo>
                  <a:pt x="3692" y="795"/>
                  <a:pt x="3780" y="609"/>
                  <a:pt x="3899" y="469"/>
                </a:cubicBezTo>
                <a:cubicBezTo>
                  <a:pt x="4008" y="345"/>
                  <a:pt x="4132" y="277"/>
                  <a:pt x="4244" y="277"/>
                </a:cubicBezTo>
                <a:close/>
                <a:moveTo>
                  <a:pt x="1069" y="7504"/>
                </a:moveTo>
                <a:cubicBezTo>
                  <a:pt x="1108" y="7504"/>
                  <a:pt x="1149" y="7509"/>
                  <a:pt x="1191" y="7520"/>
                </a:cubicBezTo>
                <a:cubicBezTo>
                  <a:pt x="1522" y="7602"/>
                  <a:pt x="1869" y="7791"/>
                  <a:pt x="2189" y="8062"/>
                </a:cubicBezTo>
                <a:cubicBezTo>
                  <a:pt x="2900" y="8775"/>
                  <a:pt x="3423" y="9386"/>
                  <a:pt x="3834" y="9983"/>
                </a:cubicBezTo>
                <a:lnTo>
                  <a:pt x="3852" y="10234"/>
                </a:lnTo>
                <a:cubicBezTo>
                  <a:pt x="3818" y="10207"/>
                  <a:pt x="3786" y="10181"/>
                  <a:pt x="3752" y="10155"/>
                </a:cubicBezTo>
                <a:cubicBezTo>
                  <a:pt x="3693" y="10109"/>
                  <a:pt x="3634" y="10063"/>
                  <a:pt x="3577" y="10014"/>
                </a:cubicBezTo>
                <a:cubicBezTo>
                  <a:pt x="3234" y="9735"/>
                  <a:pt x="2863" y="9481"/>
                  <a:pt x="2506" y="9236"/>
                </a:cubicBezTo>
                <a:lnTo>
                  <a:pt x="2340" y="9123"/>
                </a:lnTo>
                <a:cubicBezTo>
                  <a:pt x="2106" y="8969"/>
                  <a:pt x="1883" y="8788"/>
                  <a:pt x="1668" y="8614"/>
                </a:cubicBezTo>
                <a:cubicBezTo>
                  <a:pt x="1600" y="8557"/>
                  <a:pt x="1530" y="8501"/>
                  <a:pt x="1459" y="8443"/>
                </a:cubicBezTo>
                <a:cubicBezTo>
                  <a:pt x="1448" y="8436"/>
                  <a:pt x="1437" y="8428"/>
                  <a:pt x="1427" y="8421"/>
                </a:cubicBezTo>
                <a:cubicBezTo>
                  <a:pt x="1415" y="8413"/>
                  <a:pt x="1403" y="8405"/>
                  <a:pt x="1391" y="8395"/>
                </a:cubicBezTo>
                <a:cubicBezTo>
                  <a:pt x="1365" y="8376"/>
                  <a:pt x="1335" y="8366"/>
                  <a:pt x="1306" y="8366"/>
                </a:cubicBezTo>
                <a:cubicBezTo>
                  <a:pt x="1266" y="8366"/>
                  <a:pt x="1226" y="8384"/>
                  <a:pt x="1199" y="8420"/>
                </a:cubicBezTo>
                <a:cubicBezTo>
                  <a:pt x="1151" y="8482"/>
                  <a:pt x="1160" y="8566"/>
                  <a:pt x="1223" y="8616"/>
                </a:cubicBezTo>
                <a:cubicBezTo>
                  <a:pt x="1345" y="8706"/>
                  <a:pt x="1466" y="8804"/>
                  <a:pt x="1581" y="8899"/>
                </a:cubicBezTo>
                <a:cubicBezTo>
                  <a:pt x="1765" y="9049"/>
                  <a:pt x="1955" y="9204"/>
                  <a:pt x="2158" y="9334"/>
                </a:cubicBezTo>
                <a:cubicBezTo>
                  <a:pt x="2256" y="9402"/>
                  <a:pt x="2353" y="9469"/>
                  <a:pt x="2451" y="9538"/>
                </a:cubicBezTo>
                <a:cubicBezTo>
                  <a:pt x="2940" y="9875"/>
                  <a:pt x="3446" y="10223"/>
                  <a:pt x="3879" y="10638"/>
                </a:cubicBezTo>
                <a:lnTo>
                  <a:pt x="3893" y="10835"/>
                </a:lnTo>
                <a:cubicBezTo>
                  <a:pt x="3817" y="10815"/>
                  <a:pt x="3742" y="10795"/>
                  <a:pt x="3666" y="10774"/>
                </a:cubicBezTo>
                <a:cubicBezTo>
                  <a:pt x="3386" y="10699"/>
                  <a:pt x="3096" y="10622"/>
                  <a:pt x="2824" y="10511"/>
                </a:cubicBezTo>
                <a:cubicBezTo>
                  <a:pt x="1460" y="9977"/>
                  <a:pt x="629" y="9367"/>
                  <a:pt x="420" y="8744"/>
                </a:cubicBezTo>
                <a:cubicBezTo>
                  <a:pt x="319" y="8445"/>
                  <a:pt x="364" y="8136"/>
                  <a:pt x="555" y="7825"/>
                </a:cubicBezTo>
                <a:cubicBezTo>
                  <a:pt x="660" y="7654"/>
                  <a:pt x="850" y="7504"/>
                  <a:pt x="1069" y="7504"/>
                </a:cubicBezTo>
                <a:close/>
                <a:moveTo>
                  <a:pt x="7522" y="9029"/>
                </a:moveTo>
                <a:cubicBezTo>
                  <a:pt x="7551" y="9029"/>
                  <a:pt x="7579" y="9033"/>
                  <a:pt x="7605" y="9043"/>
                </a:cubicBezTo>
                <a:cubicBezTo>
                  <a:pt x="7810" y="9132"/>
                  <a:pt x="7892" y="9377"/>
                  <a:pt x="7946" y="9606"/>
                </a:cubicBezTo>
                <a:cubicBezTo>
                  <a:pt x="8020" y="9902"/>
                  <a:pt x="7957" y="10238"/>
                  <a:pt x="7754" y="10635"/>
                </a:cubicBezTo>
                <a:cubicBezTo>
                  <a:pt x="7577" y="10986"/>
                  <a:pt x="7368" y="11307"/>
                  <a:pt x="7129" y="11590"/>
                </a:cubicBezTo>
                <a:cubicBezTo>
                  <a:pt x="6754" y="12041"/>
                  <a:pt x="6422" y="12396"/>
                  <a:pt x="6085" y="12707"/>
                </a:cubicBezTo>
                <a:cubicBezTo>
                  <a:pt x="5861" y="12933"/>
                  <a:pt x="5621" y="13170"/>
                  <a:pt x="5361" y="13393"/>
                </a:cubicBezTo>
                <a:cubicBezTo>
                  <a:pt x="5193" y="13533"/>
                  <a:pt x="5032" y="13684"/>
                  <a:pt x="4884" y="13826"/>
                </a:cubicBezTo>
                <a:lnTo>
                  <a:pt x="4879" y="13686"/>
                </a:lnTo>
                <a:cubicBezTo>
                  <a:pt x="4904" y="13640"/>
                  <a:pt x="4929" y="13597"/>
                  <a:pt x="4956" y="13553"/>
                </a:cubicBezTo>
                <a:lnTo>
                  <a:pt x="4993" y="13490"/>
                </a:lnTo>
                <a:cubicBezTo>
                  <a:pt x="5213" y="13124"/>
                  <a:pt x="5473" y="12771"/>
                  <a:pt x="5723" y="12429"/>
                </a:cubicBezTo>
                <a:cubicBezTo>
                  <a:pt x="5803" y="12321"/>
                  <a:pt x="5884" y="12211"/>
                  <a:pt x="5961" y="12103"/>
                </a:cubicBezTo>
                <a:cubicBezTo>
                  <a:pt x="6148" y="11860"/>
                  <a:pt x="6331" y="11608"/>
                  <a:pt x="6508" y="11364"/>
                </a:cubicBezTo>
                <a:cubicBezTo>
                  <a:pt x="6655" y="11160"/>
                  <a:pt x="6803" y="10957"/>
                  <a:pt x="6953" y="10757"/>
                </a:cubicBezTo>
                <a:cubicBezTo>
                  <a:pt x="7047" y="10641"/>
                  <a:pt x="7142" y="10527"/>
                  <a:pt x="7243" y="10411"/>
                </a:cubicBezTo>
                <a:cubicBezTo>
                  <a:pt x="7248" y="10404"/>
                  <a:pt x="7256" y="10397"/>
                  <a:pt x="7264" y="10389"/>
                </a:cubicBezTo>
                <a:cubicBezTo>
                  <a:pt x="7296" y="10354"/>
                  <a:pt x="7396" y="10251"/>
                  <a:pt x="7295" y="10146"/>
                </a:cubicBezTo>
                <a:cubicBezTo>
                  <a:pt x="7260" y="10118"/>
                  <a:pt x="7226" y="10111"/>
                  <a:pt x="7201" y="10111"/>
                </a:cubicBezTo>
                <a:cubicBezTo>
                  <a:pt x="7197" y="10111"/>
                  <a:pt x="7193" y="10111"/>
                  <a:pt x="7189" y="10111"/>
                </a:cubicBezTo>
                <a:cubicBezTo>
                  <a:pt x="7122" y="10118"/>
                  <a:pt x="7078" y="10174"/>
                  <a:pt x="7043" y="10218"/>
                </a:cubicBezTo>
                <a:cubicBezTo>
                  <a:pt x="7032" y="10232"/>
                  <a:pt x="7023" y="10245"/>
                  <a:pt x="7005" y="10262"/>
                </a:cubicBezTo>
                <a:cubicBezTo>
                  <a:pt x="6921" y="10357"/>
                  <a:pt x="6833" y="10462"/>
                  <a:pt x="6748" y="10571"/>
                </a:cubicBezTo>
                <a:cubicBezTo>
                  <a:pt x="6592" y="10775"/>
                  <a:pt x="6441" y="10984"/>
                  <a:pt x="6289" y="11192"/>
                </a:cubicBezTo>
                <a:cubicBezTo>
                  <a:pt x="6125" y="11420"/>
                  <a:pt x="5954" y="11654"/>
                  <a:pt x="5780" y="11882"/>
                </a:cubicBezTo>
                <a:cubicBezTo>
                  <a:pt x="5707" y="11982"/>
                  <a:pt x="5635" y="12082"/>
                  <a:pt x="5561" y="12181"/>
                </a:cubicBezTo>
                <a:cubicBezTo>
                  <a:pt x="5326" y="12500"/>
                  <a:pt x="5085" y="12829"/>
                  <a:pt x="4864" y="13169"/>
                </a:cubicBezTo>
                <a:lnTo>
                  <a:pt x="4859" y="12959"/>
                </a:lnTo>
                <a:lnTo>
                  <a:pt x="4889" y="12866"/>
                </a:lnTo>
                <a:cubicBezTo>
                  <a:pt x="4904" y="12818"/>
                  <a:pt x="4919" y="12772"/>
                  <a:pt x="4935" y="12726"/>
                </a:cubicBezTo>
                <a:lnTo>
                  <a:pt x="5042" y="12434"/>
                </a:lnTo>
                <a:cubicBezTo>
                  <a:pt x="5431" y="11381"/>
                  <a:pt x="5833" y="10290"/>
                  <a:pt x="6661" y="9529"/>
                </a:cubicBezTo>
                <a:lnTo>
                  <a:pt x="6743" y="9465"/>
                </a:lnTo>
                <a:cubicBezTo>
                  <a:pt x="6941" y="9307"/>
                  <a:pt x="7289" y="9029"/>
                  <a:pt x="7522" y="9029"/>
                </a:cubicBezTo>
                <a:close/>
                <a:moveTo>
                  <a:pt x="4248" y="0"/>
                </a:moveTo>
                <a:cubicBezTo>
                  <a:pt x="4028" y="1"/>
                  <a:pt x="3790" y="139"/>
                  <a:pt x="3640" y="348"/>
                </a:cubicBezTo>
                <a:cubicBezTo>
                  <a:pt x="3505" y="527"/>
                  <a:pt x="3428" y="732"/>
                  <a:pt x="3379" y="925"/>
                </a:cubicBezTo>
                <a:cubicBezTo>
                  <a:pt x="3292" y="693"/>
                  <a:pt x="3166" y="448"/>
                  <a:pt x="2968" y="259"/>
                </a:cubicBezTo>
                <a:cubicBezTo>
                  <a:pt x="2834" y="117"/>
                  <a:pt x="2645" y="38"/>
                  <a:pt x="2441" y="38"/>
                </a:cubicBezTo>
                <a:cubicBezTo>
                  <a:pt x="2432" y="38"/>
                  <a:pt x="2424" y="38"/>
                  <a:pt x="2415" y="38"/>
                </a:cubicBezTo>
                <a:cubicBezTo>
                  <a:pt x="2201" y="46"/>
                  <a:pt x="2003" y="143"/>
                  <a:pt x="1870" y="303"/>
                </a:cubicBezTo>
                <a:cubicBezTo>
                  <a:pt x="1611" y="619"/>
                  <a:pt x="1557" y="1038"/>
                  <a:pt x="1556" y="1461"/>
                </a:cubicBezTo>
                <a:cubicBezTo>
                  <a:pt x="1408" y="1333"/>
                  <a:pt x="1219" y="1240"/>
                  <a:pt x="1026" y="1240"/>
                </a:cubicBezTo>
                <a:cubicBezTo>
                  <a:pt x="952" y="1240"/>
                  <a:pt x="877" y="1254"/>
                  <a:pt x="804" y="1284"/>
                </a:cubicBezTo>
                <a:cubicBezTo>
                  <a:pt x="487" y="1448"/>
                  <a:pt x="236" y="2021"/>
                  <a:pt x="159" y="2377"/>
                </a:cubicBezTo>
                <a:cubicBezTo>
                  <a:pt x="29" y="3042"/>
                  <a:pt x="107" y="3728"/>
                  <a:pt x="377" y="4310"/>
                </a:cubicBezTo>
                <a:cubicBezTo>
                  <a:pt x="702" y="4963"/>
                  <a:pt x="1272" y="5507"/>
                  <a:pt x="1983" y="5839"/>
                </a:cubicBezTo>
                <a:cubicBezTo>
                  <a:pt x="2526" y="6087"/>
                  <a:pt x="3010" y="6219"/>
                  <a:pt x="3464" y="6243"/>
                </a:cubicBezTo>
                <a:cubicBezTo>
                  <a:pt x="3494" y="6244"/>
                  <a:pt x="3524" y="6245"/>
                  <a:pt x="3554" y="6245"/>
                </a:cubicBezTo>
                <a:cubicBezTo>
                  <a:pt x="3595" y="6811"/>
                  <a:pt x="3639" y="7377"/>
                  <a:pt x="3682" y="7943"/>
                </a:cubicBezTo>
                <a:cubicBezTo>
                  <a:pt x="3721" y="8446"/>
                  <a:pt x="3759" y="8950"/>
                  <a:pt x="3797" y="9454"/>
                </a:cubicBezTo>
                <a:cubicBezTo>
                  <a:pt x="3343" y="8865"/>
                  <a:pt x="2849" y="8337"/>
                  <a:pt x="2455" y="7930"/>
                </a:cubicBezTo>
                <a:cubicBezTo>
                  <a:pt x="2236" y="7718"/>
                  <a:pt x="1957" y="7532"/>
                  <a:pt x="1626" y="7377"/>
                </a:cubicBezTo>
                <a:cubicBezTo>
                  <a:pt x="1425" y="7278"/>
                  <a:pt x="1236" y="7230"/>
                  <a:pt x="1063" y="7230"/>
                </a:cubicBezTo>
                <a:cubicBezTo>
                  <a:pt x="789" y="7230"/>
                  <a:pt x="556" y="7351"/>
                  <a:pt x="383" y="7591"/>
                </a:cubicBezTo>
                <a:cubicBezTo>
                  <a:pt x="55" y="7988"/>
                  <a:pt x="0" y="8573"/>
                  <a:pt x="249" y="9048"/>
                </a:cubicBezTo>
                <a:cubicBezTo>
                  <a:pt x="677" y="9824"/>
                  <a:pt x="1648" y="10316"/>
                  <a:pt x="2447" y="10658"/>
                </a:cubicBezTo>
                <a:cubicBezTo>
                  <a:pt x="2748" y="10786"/>
                  <a:pt x="3014" y="10882"/>
                  <a:pt x="3263" y="10952"/>
                </a:cubicBezTo>
                <a:cubicBezTo>
                  <a:pt x="3372" y="10986"/>
                  <a:pt x="3483" y="11014"/>
                  <a:pt x="3594" y="11043"/>
                </a:cubicBezTo>
                <a:cubicBezTo>
                  <a:pt x="3699" y="11070"/>
                  <a:pt x="3808" y="11098"/>
                  <a:pt x="3912" y="11130"/>
                </a:cubicBezTo>
                <a:cubicBezTo>
                  <a:pt x="3953" y="11791"/>
                  <a:pt x="3984" y="12375"/>
                  <a:pt x="4006" y="12918"/>
                </a:cubicBezTo>
                <a:cubicBezTo>
                  <a:pt x="4031" y="13426"/>
                  <a:pt x="4043" y="13943"/>
                  <a:pt x="4055" y="14443"/>
                </a:cubicBezTo>
                <a:cubicBezTo>
                  <a:pt x="4066" y="14905"/>
                  <a:pt x="4078" y="15384"/>
                  <a:pt x="4099" y="15855"/>
                </a:cubicBezTo>
                <a:cubicBezTo>
                  <a:pt x="4147" y="16713"/>
                  <a:pt x="4204" y="17585"/>
                  <a:pt x="4258" y="18427"/>
                </a:cubicBezTo>
                <a:lnTo>
                  <a:pt x="4317" y="19345"/>
                </a:lnTo>
                <a:lnTo>
                  <a:pt x="4595" y="19345"/>
                </a:lnTo>
                <a:lnTo>
                  <a:pt x="4591" y="19265"/>
                </a:lnTo>
                <a:cubicBezTo>
                  <a:pt x="4533" y="18323"/>
                  <a:pt x="4480" y="17471"/>
                  <a:pt x="4419" y="16605"/>
                </a:cubicBezTo>
                <a:cubicBezTo>
                  <a:pt x="4369" y="15898"/>
                  <a:pt x="4352" y="15176"/>
                  <a:pt x="4334" y="14479"/>
                </a:cubicBezTo>
                <a:cubicBezTo>
                  <a:pt x="4324" y="14040"/>
                  <a:pt x="4312" y="13586"/>
                  <a:pt x="4293" y="13139"/>
                </a:cubicBezTo>
                <a:cubicBezTo>
                  <a:pt x="4271" y="12570"/>
                  <a:pt x="4240" y="11959"/>
                  <a:pt x="4195" y="11225"/>
                </a:cubicBezTo>
                <a:lnTo>
                  <a:pt x="4196" y="11225"/>
                </a:lnTo>
                <a:lnTo>
                  <a:pt x="4155" y="10623"/>
                </a:lnTo>
                <a:cubicBezTo>
                  <a:pt x="4165" y="10593"/>
                  <a:pt x="4163" y="10562"/>
                  <a:pt x="4150" y="10529"/>
                </a:cubicBezTo>
                <a:lnTo>
                  <a:pt x="4146" y="10478"/>
                </a:lnTo>
                <a:lnTo>
                  <a:pt x="4148" y="10482"/>
                </a:lnTo>
                <a:lnTo>
                  <a:pt x="4110" y="9911"/>
                </a:lnTo>
                <a:lnTo>
                  <a:pt x="4107" y="9887"/>
                </a:lnTo>
                <a:cubicBezTo>
                  <a:pt x="4037" y="8893"/>
                  <a:pt x="3958" y="7883"/>
                  <a:pt x="3882" y="6906"/>
                </a:cubicBezTo>
                <a:lnTo>
                  <a:pt x="3828" y="6239"/>
                </a:lnTo>
                <a:cubicBezTo>
                  <a:pt x="3958" y="6233"/>
                  <a:pt x="4076" y="6219"/>
                  <a:pt x="4185" y="6197"/>
                </a:cubicBezTo>
                <a:cubicBezTo>
                  <a:pt x="4207" y="6477"/>
                  <a:pt x="4228" y="6758"/>
                  <a:pt x="4250" y="7040"/>
                </a:cubicBezTo>
                <a:cubicBezTo>
                  <a:pt x="4375" y="8637"/>
                  <a:pt x="4503" y="10288"/>
                  <a:pt x="4551" y="11919"/>
                </a:cubicBezTo>
                <a:cubicBezTo>
                  <a:pt x="4565" y="12269"/>
                  <a:pt x="4576" y="12617"/>
                  <a:pt x="4585" y="12966"/>
                </a:cubicBezTo>
                <a:lnTo>
                  <a:pt x="4602" y="13632"/>
                </a:lnTo>
                <a:cubicBezTo>
                  <a:pt x="4599" y="13649"/>
                  <a:pt x="4601" y="13662"/>
                  <a:pt x="4602" y="13669"/>
                </a:cubicBezTo>
                <a:lnTo>
                  <a:pt x="4613" y="14087"/>
                </a:lnTo>
                <a:lnTo>
                  <a:pt x="4624" y="14467"/>
                </a:lnTo>
                <a:cubicBezTo>
                  <a:pt x="4640" y="14981"/>
                  <a:pt x="4662" y="15566"/>
                  <a:pt x="4706" y="16142"/>
                </a:cubicBezTo>
                <a:cubicBezTo>
                  <a:pt x="4765" y="17091"/>
                  <a:pt x="4864" y="18089"/>
                  <a:pt x="5023" y="19280"/>
                </a:cubicBezTo>
                <a:lnTo>
                  <a:pt x="5031" y="19345"/>
                </a:lnTo>
                <a:lnTo>
                  <a:pt x="5311" y="19345"/>
                </a:lnTo>
                <a:lnTo>
                  <a:pt x="5300" y="19261"/>
                </a:lnTo>
                <a:cubicBezTo>
                  <a:pt x="5140" y="18067"/>
                  <a:pt x="5025" y="16888"/>
                  <a:pt x="4958" y="15755"/>
                </a:cubicBezTo>
                <a:cubicBezTo>
                  <a:pt x="4928" y="15209"/>
                  <a:pt x="4908" y="14665"/>
                  <a:pt x="4894" y="14201"/>
                </a:cubicBezTo>
                <a:lnTo>
                  <a:pt x="4989" y="14108"/>
                </a:lnTo>
                <a:cubicBezTo>
                  <a:pt x="5169" y="13930"/>
                  <a:pt x="5361" y="13762"/>
                  <a:pt x="5525" y="13619"/>
                </a:cubicBezTo>
                <a:cubicBezTo>
                  <a:pt x="5735" y="13440"/>
                  <a:pt x="5951" y="13236"/>
                  <a:pt x="6204" y="12981"/>
                </a:cubicBezTo>
                <a:cubicBezTo>
                  <a:pt x="6275" y="12909"/>
                  <a:pt x="6348" y="12839"/>
                  <a:pt x="6421" y="12770"/>
                </a:cubicBezTo>
                <a:cubicBezTo>
                  <a:pt x="6598" y="12599"/>
                  <a:pt x="6780" y="12423"/>
                  <a:pt x="6944" y="12229"/>
                </a:cubicBezTo>
                <a:cubicBezTo>
                  <a:pt x="7375" y="11750"/>
                  <a:pt x="7809" y="11221"/>
                  <a:pt x="8075" y="10601"/>
                </a:cubicBezTo>
                <a:cubicBezTo>
                  <a:pt x="8267" y="10208"/>
                  <a:pt x="8304" y="9765"/>
                  <a:pt x="8177" y="9387"/>
                </a:cubicBezTo>
                <a:cubicBezTo>
                  <a:pt x="8105" y="9154"/>
                  <a:pt x="8003" y="8988"/>
                  <a:pt x="7867" y="8878"/>
                </a:cubicBezTo>
                <a:cubicBezTo>
                  <a:pt x="7769" y="8795"/>
                  <a:pt x="7653" y="8753"/>
                  <a:pt x="7524" y="8753"/>
                </a:cubicBezTo>
                <a:cubicBezTo>
                  <a:pt x="7366" y="8753"/>
                  <a:pt x="7188" y="8815"/>
                  <a:pt x="7000" y="8939"/>
                </a:cubicBezTo>
                <a:cubicBezTo>
                  <a:pt x="6742" y="9103"/>
                  <a:pt x="6543" y="9255"/>
                  <a:pt x="6376" y="9416"/>
                </a:cubicBezTo>
                <a:cubicBezTo>
                  <a:pt x="5606" y="10174"/>
                  <a:pt x="5214" y="11192"/>
                  <a:pt x="4838" y="12181"/>
                </a:cubicBezTo>
                <a:cubicBezTo>
                  <a:pt x="4823" y="11672"/>
                  <a:pt x="4803" y="11115"/>
                  <a:pt x="4773" y="10570"/>
                </a:cubicBezTo>
                <a:cubicBezTo>
                  <a:pt x="4730" y="9630"/>
                  <a:pt x="4655" y="8677"/>
                  <a:pt x="4583" y="7756"/>
                </a:cubicBezTo>
                <a:cubicBezTo>
                  <a:pt x="4543" y="7249"/>
                  <a:pt x="4503" y="6742"/>
                  <a:pt x="4468" y="6234"/>
                </a:cubicBezTo>
                <a:lnTo>
                  <a:pt x="4459" y="6119"/>
                </a:lnTo>
                <a:cubicBezTo>
                  <a:pt x="4581" y="6073"/>
                  <a:pt x="4686" y="6015"/>
                  <a:pt x="4780" y="5945"/>
                </a:cubicBezTo>
                <a:cubicBezTo>
                  <a:pt x="5435" y="5663"/>
                  <a:pt x="5929" y="5156"/>
                  <a:pt x="6133" y="4557"/>
                </a:cubicBezTo>
                <a:cubicBezTo>
                  <a:pt x="6460" y="3658"/>
                  <a:pt x="6566" y="2729"/>
                  <a:pt x="6439" y="1867"/>
                </a:cubicBezTo>
                <a:lnTo>
                  <a:pt x="6427" y="1798"/>
                </a:lnTo>
                <a:cubicBezTo>
                  <a:pt x="6364" y="1431"/>
                  <a:pt x="6278" y="927"/>
                  <a:pt x="5920" y="730"/>
                </a:cubicBezTo>
                <a:cubicBezTo>
                  <a:pt x="5851" y="705"/>
                  <a:pt x="5784" y="692"/>
                  <a:pt x="5719" y="692"/>
                </a:cubicBezTo>
                <a:cubicBezTo>
                  <a:pt x="5446" y="692"/>
                  <a:pt x="5198" y="910"/>
                  <a:pt x="4980" y="1345"/>
                </a:cubicBezTo>
                <a:cubicBezTo>
                  <a:pt x="4961" y="954"/>
                  <a:pt x="4922" y="560"/>
                  <a:pt x="4688" y="231"/>
                </a:cubicBezTo>
                <a:cubicBezTo>
                  <a:pt x="4577" y="80"/>
                  <a:pt x="4426" y="0"/>
                  <a:pt x="42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17"/>
          <p:cNvSpPr/>
          <p:nvPr/>
        </p:nvSpPr>
        <p:spPr>
          <a:xfrm>
            <a:off x="1646850" y="4861912"/>
            <a:ext cx="267690" cy="471746"/>
          </a:xfrm>
          <a:custGeom>
            <a:rect b="b" l="l" r="r" t="t"/>
            <a:pathLst>
              <a:path extrusionOk="0" h="19346" w="8305">
                <a:moveTo>
                  <a:pt x="4798" y="5759"/>
                </a:moveTo>
                <a:lnTo>
                  <a:pt x="4812" y="5766"/>
                </a:lnTo>
                <a:cubicBezTo>
                  <a:pt x="4800" y="5772"/>
                  <a:pt x="4788" y="5778"/>
                  <a:pt x="4777" y="5782"/>
                </a:cubicBezTo>
                <a:cubicBezTo>
                  <a:pt x="4787" y="5773"/>
                  <a:pt x="4798" y="5761"/>
                  <a:pt x="4798" y="5759"/>
                </a:cubicBezTo>
                <a:close/>
                <a:moveTo>
                  <a:pt x="4244" y="277"/>
                </a:moveTo>
                <a:cubicBezTo>
                  <a:pt x="4255" y="277"/>
                  <a:pt x="4267" y="278"/>
                  <a:pt x="4279" y="280"/>
                </a:cubicBezTo>
                <a:cubicBezTo>
                  <a:pt x="4383" y="295"/>
                  <a:pt x="4472" y="374"/>
                  <a:pt x="4535" y="508"/>
                </a:cubicBezTo>
                <a:cubicBezTo>
                  <a:pt x="4693" y="855"/>
                  <a:pt x="4704" y="1251"/>
                  <a:pt x="4714" y="1634"/>
                </a:cubicBezTo>
                <a:cubicBezTo>
                  <a:pt x="4717" y="1757"/>
                  <a:pt x="4720" y="1878"/>
                  <a:pt x="4728" y="2003"/>
                </a:cubicBezTo>
                <a:cubicBezTo>
                  <a:pt x="4736" y="2061"/>
                  <a:pt x="4779" y="2108"/>
                  <a:pt x="4839" y="2119"/>
                </a:cubicBezTo>
                <a:cubicBezTo>
                  <a:pt x="4848" y="2121"/>
                  <a:pt x="4858" y="2122"/>
                  <a:pt x="4867" y="2122"/>
                </a:cubicBezTo>
                <a:cubicBezTo>
                  <a:pt x="4916" y="2122"/>
                  <a:pt x="4962" y="2096"/>
                  <a:pt x="4988" y="2049"/>
                </a:cubicBezTo>
                <a:cubicBezTo>
                  <a:pt x="5023" y="1981"/>
                  <a:pt x="5047" y="1908"/>
                  <a:pt x="5071" y="1839"/>
                </a:cubicBezTo>
                <a:cubicBezTo>
                  <a:pt x="5091" y="1783"/>
                  <a:pt x="5109" y="1729"/>
                  <a:pt x="5133" y="1675"/>
                </a:cubicBezTo>
                <a:cubicBezTo>
                  <a:pt x="5195" y="1529"/>
                  <a:pt x="5381" y="1089"/>
                  <a:pt x="5624" y="991"/>
                </a:cubicBezTo>
                <a:cubicBezTo>
                  <a:pt x="5657" y="978"/>
                  <a:pt x="5689" y="971"/>
                  <a:pt x="5721" y="971"/>
                </a:cubicBezTo>
                <a:cubicBezTo>
                  <a:pt x="5753" y="971"/>
                  <a:pt x="5786" y="978"/>
                  <a:pt x="5819" y="991"/>
                </a:cubicBezTo>
                <a:cubicBezTo>
                  <a:pt x="6084" y="1202"/>
                  <a:pt x="6146" y="1751"/>
                  <a:pt x="6187" y="2115"/>
                </a:cubicBezTo>
                <a:lnTo>
                  <a:pt x="6197" y="2200"/>
                </a:lnTo>
                <a:cubicBezTo>
                  <a:pt x="6248" y="2811"/>
                  <a:pt x="6183" y="3434"/>
                  <a:pt x="5999" y="4064"/>
                </a:cubicBezTo>
                <a:cubicBezTo>
                  <a:pt x="5915" y="4351"/>
                  <a:pt x="5826" y="4648"/>
                  <a:pt x="5657" y="4893"/>
                </a:cubicBezTo>
                <a:cubicBezTo>
                  <a:pt x="5443" y="5199"/>
                  <a:pt x="5151" y="5453"/>
                  <a:pt x="4831" y="5611"/>
                </a:cubicBezTo>
                <a:cubicBezTo>
                  <a:pt x="4822" y="5609"/>
                  <a:pt x="4814" y="5609"/>
                  <a:pt x="4805" y="5609"/>
                </a:cubicBezTo>
                <a:cubicBezTo>
                  <a:pt x="4743" y="5609"/>
                  <a:pt x="4693" y="5655"/>
                  <a:pt x="4667" y="5679"/>
                </a:cubicBezTo>
                <a:cubicBezTo>
                  <a:pt x="4655" y="5690"/>
                  <a:pt x="4643" y="5701"/>
                  <a:pt x="4637" y="5706"/>
                </a:cubicBezTo>
                <a:cubicBezTo>
                  <a:pt x="4631" y="5709"/>
                  <a:pt x="4624" y="5712"/>
                  <a:pt x="4617" y="5715"/>
                </a:cubicBezTo>
                <a:cubicBezTo>
                  <a:pt x="4592" y="5727"/>
                  <a:pt x="4555" y="5743"/>
                  <a:pt x="4531" y="5779"/>
                </a:cubicBezTo>
                <a:cubicBezTo>
                  <a:pt x="4468" y="5818"/>
                  <a:pt x="4398" y="5850"/>
                  <a:pt x="4316" y="5877"/>
                </a:cubicBezTo>
                <a:cubicBezTo>
                  <a:pt x="4290" y="5885"/>
                  <a:pt x="4265" y="5893"/>
                  <a:pt x="4240" y="5900"/>
                </a:cubicBezTo>
                <a:cubicBezTo>
                  <a:pt x="4070" y="5945"/>
                  <a:pt x="3887" y="5959"/>
                  <a:pt x="3733" y="5967"/>
                </a:cubicBezTo>
                <a:cubicBezTo>
                  <a:pt x="3703" y="5968"/>
                  <a:pt x="3674" y="5968"/>
                  <a:pt x="3644" y="5968"/>
                </a:cubicBezTo>
                <a:cubicBezTo>
                  <a:pt x="2726" y="5968"/>
                  <a:pt x="1672" y="5505"/>
                  <a:pt x="1062" y="4828"/>
                </a:cubicBezTo>
                <a:cubicBezTo>
                  <a:pt x="790" y="4505"/>
                  <a:pt x="626" y="4234"/>
                  <a:pt x="528" y="3952"/>
                </a:cubicBezTo>
                <a:cubicBezTo>
                  <a:pt x="365" y="3448"/>
                  <a:pt x="331" y="2921"/>
                  <a:pt x="431" y="2427"/>
                </a:cubicBezTo>
                <a:cubicBezTo>
                  <a:pt x="489" y="2188"/>
                  <a:pt x="610" y="1845"/>
                  <a:pt x="861" y="1575"/>
                </a:cubicBezTo>
                <a:cubicBezTo>
                  <a:pt x="909" y="1531"/>
                  <a:pt x="965" y="1515"/>
                  <a:pt x="1021" y="1515"/>
                </a:cubicBezTo>
                <a:cubicBezTo>
                  <a:pt x="1151" y="1515"/>
                  <a:pt x="1284" y="1601"/>
                  <a:pt x="1332" y="1636"/>
                </a:cubicBezTo>
                <a:cubicBezTo>
                  <a:pt x="1440" y="1716"/>
                  <a:pt x="1536" y="1834"/>
                  <a:pt x="1594" y="1967"/>
                </a:cubicBezTo>
                <a:cubicBezTo>
                  <a:pt x="1595" y="1975"/>
                  <a:pt x="1596" y="1984"/>
                  <a:pt x="1599" y="1993"/>
                </a:cubicBezTo>
                <a:cubicBezTo>
                  <a:pt x="1615" y="2056"/>
                  <a:pt x="1667" y="2095"/>
                  <a:pt x="1728" y="2095"/>
                </a:cubicBezTo>
                <a:cubicBezTo>
                  <a:pt x="1739" y="2095"/>
                  <a:pt x="1749" y="2094"/>
                  <a:pt x="1760" y="2091"/>
                </a:cubicBezTo>
                <a:cubicBezTo>
                  <a:pt x="1834" y="2076"/>
                  <a:pt x="1882" y="2011"/>
                  <a:pt x="1870" y="1937"/>
                </a:cubicBezTo>
                <a:cubicBezTo>
                  <a:pt x="1802" y="1493"/>
                  <a:pt x="1823" y="1095"/>
                  <a:pt x="1932" y="748"/>
                </a:cubicBezTo>
                <a:cubicBezTo>
                  <a:pt x="1980" y="584"/>
                  <a:pt x="2099" y="435"/>
                  <a:pt x="2244" y="362"/>
                </a:cubicBezTo>
                <a:cubicBezTo>
                  <a:pt x="2295" y="335"/>
                  <a:pt x="2364" y="310"/>
                  <a:pt x="2444" y="310"/>
                </a:cubicBezTo>
                <a:cubicBezTo>
                  <a:pt x="2487" y="310"/>
                  <a:pt x="2532" y="317"/>
                  <a:pt x="2580" y="335"/>
                </a:cubicBezTo>
                <a:cubicBezTo>
                  <a:pt x="2848" y="437"/>
                  <a:pt x="2991" y="723"/>
                  <a:pt x="3103" y="983"/>
                </a:cubicBezTo>
                <a:cubicBezTo>
                  <a:pt x="3170" y="1146"/>
                  <a:pt x="3216" y="1322"/>
                  <a:pt x="3260" y="1492"/>
                </a:cubicBezTo>
                <a:lnTo>
                  <a:pt x="3296" y="1626"/>
                </a:lnTo>
                <a:cubicBezTo>
                  <a:pt x="3317" y="1680"/>
                  <a:pt x="3367" y="1713"/>
                  <a:pt x="3423" y="1713"/>
                </a:cubicBezTo>
                <a:cubicBezTo>
                  <a:pt x="3432" y="1713"/>
                  <a:pt x="3442" y="1712"/>
                  <a:pt x="3451" y="1710"/>
                </a:cubicBezTo>
                <a:cubicBezTo>
                  <a:pt x="3519" y="1697"/>
                  <a:pt x="3566" y="1640"/>
                  <a:pt x="3564" y="1576"/>
                </a:cubicBezTo>
                <a:cubicBezTo>
                  <a:pt x="3569" y="1409"/>
                  <a:pt x="3594" y="1228"/>
                  <a:pt x="3641" y="1021"/>
                </a:cubicBezTo>
                <a:cubicBezTo>
                  <a:pt x="3692" y="795"/>
                  <a:pt x="3780" y="609"/>
                  <a:pt x="3899" y="469"/>
                </a:cubicBezTo>
                <a:cubicBezTo>
                  <a:pt x="4008" y="345"/>
                  <a:pt x="4132" y="277"/>
                  <a:pt x="4244" y="277"/>
                </a:cubicBezTo>
                <a:close/>
                <a:moveTo>
                  <a:pt x="1069" y="7504"/>
                </a:moveTo>
                <a:cubicBezTo>
                  <a:pt x="1108" y="7504"/>
                  <a:pt x="1149" y="7509"/>
                  <a:pt x="1191" y="7520"/>
                </a:cubicBezTo>
                <a:cubicBezTo>
                  <a:pt x="1522" y="7602"/>
                  <a:pt x="1869" y="7791"/>
                  <a:pt x="2189" y="8062"/>
                </a:cubicBezTo>
                <a:cubicBezTo>
                  <a:pt x="2900" y="8775"/>
                  <a:pt x="3423" y="9386"/>
                  <a:pt x="3834" y="9983"/>
                </a:cubicBezTo>
                <a:lnTo>
                  <a:pt x="3852" y="10234"/>
                </a:lnTo>
                <a:cubicBezTo>
                  <a:pt x="3818" y="10207"/>
                  <a:pt x="3786" y="10181"/>
                  <a:pt x="3752" y="10155"/>
                </a:cubicBezTo>
                <a:cubicBezTo>
                  <a:pt x="3693" y="10109"/>
                  <a:pt x="3634" y="10063"/>
                  <a:pt x="3577" y="10014"/>
                </a:cubicBezTo>
                <a:cubicBezTo>
                  <a:pt x="3234" y="9735"/>
                  <a:pt x="2863" y="9481"/>
                  <a:pt x="2506" y="9236"/>
                </a:cubicBezTo>
                <a:lnTo>
                  <a:pt x="2340" y="9123"/>
                </a:lnTo>
                <a:cubicBezTo>
                  <a:pt x="2106" y="8969"/>
                  <a:pt x="1883" y="8788"/>
                  <a:pt x="1668" y="8614"/>
                </a:cubicBezTo>
                <a:cubicBezTo>
                  <a:pt x="1600" y="8557"/>
                  <a:pt x="1530" y="8501"/>
                  <a:pt x="1459" y="8443"/>
                </a:cubicBezTo>
                <a:cubicBezTo>
                  <a:pt x="1448" y="8436"/>
                  <a:pt x="1437" y="8428"/>
                  <a:pt x="1427" y="8421"/>
                </a:cubicBezTo>
                <a:cubicBezTo>
                  <a:pt x="1415" y="8413"/>
                  <a:pt x="1403" y="8405"/>
                  <a:pt x="1391" y="8395"/>
                </a:cubicBezTo>
                <a:cubicBezTo>
                  <a:pt x="1365" y="8376"/>
                  <a:pt x="1335" y="8366"/>
                  <a:pt x="1306" y="8366"/>
                </a:cubicBezTo>
                <a:cubicBezTo>
                  <a:pt x="1266" y="8366"/>
                  <a:pt x="1226" y="8384"/>
                  <a:pt x="1199" y="8420"/>
                </a:cubicBezTo>
                <a:cubicBezTo>
                  <a:pt x="1151" y="8482"/>
                  <a:pt x="1160" y="8566"/>
                  <a:pt x="1223" y="8616"/>
                </a:cubicBezTo>
                <a:cubicBezTo>
                  <a:pt x="1345" y="8706"/>
                  <a:pt x="1466" y="8804"/>
                  <a:pt x="1581" y="8899"/>
                </a:cubicBezTo>
                <a:cubicBezTo>
                  <a:pt x="1765" y="9049"/>
                  <a:pt x="1955" y="9204"/>
                  <a:pt x="2158" y="9334"/>
                </a:cubicBezTo>
                <a:cubicBezTo>
                  <a:pt x="2256" y="9402"/>
                  <a:pt x="2353" y="9469"/>
                  <a:pt x="2451" y="9538"/>
                </a:cubicBezTo>
                <a:cubicBezTo>
                  <a:pt x="2940" y="9875"/>
                  <a:pt x="3446" y="10223"/>
                  <a:pt x="3879" y="10638"/>
                </a:cubicBezTo>
                <a:lnTo>
                  <a:pt x="3893" y="10835"/>
                </a:lnTo>
                <a:cubicBezTo>
                  <a:pt x="3817" y="10815"/>
                  <a:pt x="3742" y="10795"/>
                  <a:pt x="3666" y="10774"/>
                </a:cubicBezTo>
                <a:cubicBezTo>
                  <a:pt x="3386" y="10699"/>
                  <a:pt x="3096" y="10622"/>
                  <a:pt x="2824" y="10511"/>
                </a:cubicBezTo>
                <a:cubicBezTo>
                  <a:pt x="1460" y="9977"/>
                  <a:pt x="629" y="9367"/>
                  <a:pt x="420" y="8744"/>
                </a:cubicBezTo>
                <a:cubicBezTo>
                  <a:pt x="319" y="8445"/>
                  <a:pt x="364" y="8136"/>
                  <a:pt x="555" y="7825"/>
                </a:cubicBezTo>
                <a:cubicBezTo>
                  <a:pt x="660" y="7654"/>
                  <a:pt x="850" y="7504"/>
                  <a:pt x="1069" y="7504"/>
                </a:cubicBezTo>
                <a:close/>
                <a:moveTo>
                  <a:pt x="7522" y="9029"/>
                </a:moveTo>
                <a:cubicBezTo>
                  <a:pt x="7551" y="9029"/>
                  <a:pt x="7579" y="9033"/>
                  <a:pt x="7605" y="9043"/>
                </a:cubicBezTo>
                <a:cubicBezTo>
                  <a:pt x="7810" y="9132"/>
                  <a:pt x="7892" y="9377"/>
                  <a:pt x="7946" y="9606"/>
                </a:cubicBezTo>
                <a:cubicBezTo>
                  <a:pt x="8020" y="9902"/>
                  <a:pt x="7957" y="10238"/>
                  <a:pt x="7754" y="10635"/>
                </a:cubicBezTo>
                <a:cubicBezTo>
                  <a:pt x="7577" y="10986"/>
                  <a:pt x="7368" y="11307"/>
                  <a:pt x="7129" y="11590"/>
                </a:cubicBezTo>
                <a:cubicBezTo>
                  <a:pt x="6754" y="12041"/>
                  <a:pt x="6422" y="12396"/>
                  <a:pt x="6085" y="12707"/>
                </a:cubicBezTo>
                <a:cubicBezTo>
                  <a:pt x="5861" y="12933"/>
                  <a:pt x="5621" y="13170"/>
                  <a:pt x="5361" y="13393"/>
                </a:cubicBezTo>
                <a:cubicBezTo>
                  <a:pt x="5193" y="13533"/>
                  <a:pt x="5032" y="13684"/>
                  <a:pt x="4884" y="13826"/>
                </a:cubicBezTo>
                <a:lnTo>
                  <a:pt x="4879" y="13686"/>
                </a:lnTo>
                <a:cubicBezTo>
                  <a:pt x="4904" y="13640"/>
                  <a:pt x="4929" y="13597"/>
                  <a:pt x="4956" y="13553"/>
                </a:cubicBezTo>
                <a:lnTo>
                  <a:pt x="4993" y="13490"/>
                </a:lnTo>
                <a:cubicBezTo>
                  <a:pt x="5213" y="13124"/>
                  <a:pt x="5473" y="12771"/>
                  <a:pt x="5723" y="12429"/>
                </a:cubicBezTo>
                <a:cubicBezTo>
                  <a:pt x="5803" y="12321"/>
                  <a:pt x="5884" y="12211"/>
                  <a:pt x="5961" y="12103"/>
                </a:cubicBezTo>
                <a:cubicBezTo>
                  <a:pt x="6148" y="11860"/>
                  <a:pt x="6331" y="11608"/>
                  <a:pt x="6508" y="11364"/>
                </a:cubicBezTo>
                <a:cubicBezTo>
                  <a:pt x="6655" y="11160"/>
                  <a:pt x="6803" y="10957"/>
                  <a:pt x="6953" y="10757"/>
                </a:cubicBezTo>
                <a:cubicBezTo>
                  <a:pt x="7047" y="10641"/>
                  <a:pt x="7142" y="10527"/>
                  <a:pt x="7243" y="10411"/>
                </a:cubicBezTo>
                <a:cubicBezTo>
                  <a:pt x="7248" y="10404"/>
                  <a:pt x="7256" y="10397"/>
                  <a:pt x="7264" y="10389"/>
                </a:cubicBezTo>
                <a:cubicBezTo>
                  <a:pt x="7296" y="10354"/>
                  <a:pt x="7396" y="10251"/>
                  <a:pt x="7295" y="10146"/>
                </a:cubicBezTo>
                <a:cubicBezTo>
                  <a:pt x="7260" y="10118"/>
                  <a:pt x="7226" y="10111"/>
                  <a:pt x="7201" y="10111"/>
                </a:cubicBezTo>
                <a:cubicBezTo>
                  <a:pt x="7197" y="10111"/>
                  <a:pt x="7193" y="10111"/>
                  <a:pt x="7189" y="10111"/>
                </a:cubicBezTo>
                <a:cubicBezTo>
                  <a:pt x="7122" y="10118"/>
                  <a:pt x="7078" y="10174"/>
                  <a:pt x="7043" y="10218"/>
                </a:cubicBezTo>
                <a:cubicBezTo>
                  <a:pt x="7032" y="10232"/>
                  <a:pt x="7023" y="10245"/>
                  <a:pt x="7005" y="10262"/>
                </a:cubicBezTo>
                <a:cubicBezTo>
                  <a:pt x="6921" y="10357"/>
                  <a:pt x="6833" y="10462"/>
                  <a:pt x="6748" y="10571"/>
                </a:cubicBezTo>
                <a:cubicBezTo>
                  <a:pt x="6592" y="10775"/>
                  <a:pt x="6441" y="10984"/>
                  <a:pt x="6289" y="11192"/>
                </a:cubicBezTo>
                <a:cubicBezTo>
                  <a:pt x="6125" y="11420"/>
                  <a:pt x="5954" y="11654"/>
                  <a:pt x="5780" y="11882"/>
                </a:cubicBezTo>
                <a:cubicBezTo>
                  <a:pt x="5707" y="11982"/>
                  <a:pt x="5635" y="12082"/>
                  <a:pt x="5561" y="12181"/>
                </a:cubicBezTo>
                <a:cubicBezTo>
                  <a:pt x="5326" y="12500"/>
                  <a:pt x="5085" y="12829"/>
                  <a:pt x="4864" y="13169"/>
                </a:cubicBezTo>
                <a:lnTo>
                  <a:pt x="4859" y="12959"/>
                </a:lnTo>
                <a:lnTo>
                  <a:pt x="4889" y="12866"/>
                </a:lnTo>
                <a:cubicBezTo>
                  <a:pt x="4904" y="12818"/>
                  <a:pt x="4919" y="12772"/>
                  <a:pt x="4935" y="12726"/>
                </a:cubicBezTo>
                <a:lnTo>
                  <a:pt x="5042" y="12434"/>
                </a:lnTo>
                <a:cubicBezTo>
                  <a:pt x="5431" y="11381"/>
                  <a:pt x="5833" y="10290"/>
                  <a:pt x="6661" y="9529"/>
                </a:cubicBezTo>
                <a:lnTo>
                  <a:pt x="6743" y="9465"/>
                </a:lnTo>
                <a:cubicBezTo>
                  <a:pt x="6941" y="9307"/>
                  <a:pt x="7289" y="9029"/>
                  <a:pt x="7522" y="9029"/>
                </a:cubicBezTo>
                <a:close/>
                <a:moveTo>
                  <a:pt x="4248" y="0"/>
                </a:moveTo>
                <a:cubicBezTo>
                  <a:pt x="4028" y="1"/>
                  <a:pt x="3790" y="139"/>
                  <a:pt x="3640" y="348"/>
                </a:cubicBezTo>
                <a:cubicBezTo>
                  <a:pt x="3505" y="527"/>
                  <a:pt x="3428" y="732"/>
                  <a:pt x="3379" y="925"/>
                </a:cubicBezTo>
                <a:cubicBezTo>
                  <a:pt x="3292" y="693"/>
                  <a:pt x="3166" y="448"/>
                  <a:pt x="2968" y="259"/>
                </a:cubicBezTo>
                <a:cubicBezTo>
                  <a:pt x="2834" y="117"/>
                  <a:pt x="2645" y="38"/>
                  <a:pt x="2441" y="38"/>
                </a:cubicBezTo>
                <a:cubicBezTo>
                  <a:pt x="2432" y="38"/>
                  <a:pt x="2424" y="38"/>
                  <a:pt x="2415" y="38"/>
                </a:cubicBezTo>
                <a:cubicBezTo>
                  <a:pt x="2201" y="46"/>
                  <a:pt x="2003" y="143"/>
                  <a:pt x="1870" y="303"/>
                </a:cubicBezTo>
                <a:cubicBezTo>
                  <a:pt x="1611" y="619"/>
                  <a:pt x="1557" y="1038"/>
                  <a:pt x="1556" y="1461"/>
                </a:cubicBezTo>
                <a:cubicBezTo>
                  <a:pt x="1408" y="1333"/>
                  <a:pt x="1219" y="1240"/>
                  <a:pt x="1026" y="1240"/>
                </a:cubicBezTo>
                <a:cubicBezTo>
                  <a:pt x="952" y="1240"/>
                  <a:pt x="877" y="1254"/>
                  <a:pt x="804" y="1284"/>
                </a:cubicBezTo>
                <a:cubicBezTo>
                  <a:pt x="487" y="1448"/>
                  <a:pt x="236" y="2021"/>
                  <a:pt x="159" y="2377"/>
                </a:cubicBezTo>
                <a:cubicBezTo>
                  <a:pt x="29" y="3042"/>
                  <a:pt x="107" y="3728"/>
                  <a:pt x="377" y="4310"/>
                </a:cubicBezTo>
                <a:cubicBezTo>
                  <a:pt x="702" y="4963"/>
                  <a:pt x="1272" y="5507"/>
                  <a:pt x="1983" y="5839"/>
                </a:cubicBezTo>
                <a:cubicBezTo>
                  <a:pt x="2526" y="6087"/>
                  <a:pt x="3010" y="6219"/>
                  <a:pt x="3464" y="6243"/>
                </a:cubicBezTo>
                <a:cubicBezTo>
                  <a:pt x="3494" y="6244"/>
                  <a:pt x="3524" y="6245"/>
                  <a:pt x="3554" y="6245"/>
                </a:cubicBezTo>
                <a:cubicBezTo>
                  <a:pt x="3595" y="6811"/>
                  <a:pt x="3639" y="7377"/>
                  <a:pt x="3682" y="7943"/>
                </a:cubicBezTo>
                <a:cubicBezTo>
                  <a:pt x="3721" y="8446"/>
                  <a:pt x="3759" y="8950"/>
                  <a:pt x="3797" y="9454"/>
                </a:cubicBezTo>
                <a:cubicBezTo>
                  <a:pt x="3343" y="8865"/>
                  <a:pt x="2849" y="8337"/>
                  <a:pt x="2455" y="7930"/>
                </a:cubicBezTo>
                <a:cubicBezTo>
                  <a:pt x="2236" y="7718"/>
                  <a:pt x="1957" y="7532"/>
                  <a:pt x="1626" y="7377"/>
                </a:cubicBezTo>
                <a:cubicBezTo>
                  <a:pt x="1425" y="7278"/>
                  <a:pt x="1236" y="7230"/>
                  <a:pt x="1063" y="7230"/>
                </a:cubicBezTo>
                <a:cubicBezTo>
                  <a:pt x="789" y="7230"/>
                  <a:pt x="556" y="7351"/>
                  <a:pt x="383" y="7591"/>
                </a:cubicBezTo>
                <a:cubicBezTo>
                  <a:pt x="55" y="7988"/>
                  <a:pt x="0" y="8573"/>
                  <a:pt x="249" y="9048"/>
                </a:cubicBezTo>
                <a:cubicBezTo>
                  <a:pt x="677" y="9824"/>
                  <a:pt x="1648" y="10316"/>
                  <a:pt x="2447" y="10658"/>
                </a:cubicBezTo>
                <a:cubicBezTo>
                  <a:pt x="2748" y="10786"/>
                  <a:pt x="3014" y="10882"/>
                  <a:pt x="3263" y="10952"/>
                </a:cubicBezTo>
                <a:cubicBezTo>
                  <a:pt x="3372" y="10986"/>
                  <a:pt x="3483" y="11014"/>
                  <a:pt x="3594" y="11043"/>
                </a:cubicBezTo>
                <a:cubicBezTo>
                  <a:pt x="3699" y="11070"/>
                  <a:pt x="3808" y="11098"/>
                  <a:pt x="3912" y="11130"/>
                </a:cubicBezTo>
                <a:cubicBezTo>
                  <a:pt x="3953" y="11791"/>
                  <a:pt x="3984" y="12375"/>
                  <a:pt x="4006" y="12918"/>
                </a:cubicBezTo>
                <a:cubicBezTo>
                  <a:pt x="4031" y="13426"/>
                  <a:pt x="4043" y="13943"/>
                  <a:pt x="4055" y="14443"/>
                </a:cubicBezTo>
                <a:cubicBezTo>
                  <a:pt x="4066" y="14905"/>
                  <a:pt x="4078" y="15384"/>
                  <a:pt x="4099" y="15855"/>
                </a:cubicBezTo>
                <a:cubicBezTo>
                  <a:pt x="4147" y="16713"/>
                  <a:pt x="4204" y="17585"/>
                  <a:pt x="4258" y="18427"/>
                </a:cubicBezTo>
                <a:lnTo>
                  <a:pt x="4317" y="19345"/>
                </a:lnTo>
                <a:lnTo>
                  <a:pt x="4595" y="19345"/>
                </a:lnTo>
                <a:lnTo>
                  <a:pt x="4591" y="19265"/>
                </a:lnTo>
                <a:cubicBezTo>
                  <a:pt x="4533" y="18323"/>
                  <a:pt x="4480" y="17471"/>
                  <a:pt x="4419" y="16605"/>
                </a:cubicBezTo>
                <a:cubicBezTo>
                  <a:pt x="4369" y="15898"/>
                  <a:pt x="4352" y="15176"/>
                  <a:pt x="4334" y="14479"/>
                </a:cubicBezTo>
                <a:cubicBezTo>
                  <a:pt x="4324" y="14040"/>
                  <a:pt x="4312" y="13586"/>
                  <a:pt x="4293" y="13139"/>
                </a:cubicBezTo>
                <a:cubicBezTo>
                  <a:pt x="4271" y="12570"/>
                  <a:pt x="4240" y="11959"/>
                  <a:pt x="4195" y="11225"/>
                </a:cubicBezTo>
                <a:lnTo>
                  <a:pt x="4196" y="11225"/>
                </a:lnTo>
                <a:lnTo>
                  <a:pt x="4155" y="10623"/>
                </a:lnTo>
                <a:cubicBezTo>
                  <a:pt x="4165" y="10593"/>
                  <a:pt x="4163" y="10562"/>
                  <a:pt x="4150" y="10529"/>
                </a:cubicBezTo>
                <a:lnTo>
                  <a:pt x="4146" y="10478"/>
                </a:lnTo>
                <a:lnTo>
                  <a:pt x="4148" y="10482"/>
                </a:lnTo>
                <a:lnTo>
                  <a:pt x="4110" y="9911"/>
                </a:lnTo>
                <a:lnTo>
                  <a:pt x="4107" y="9887"/>
                </a:lnTo>
                <a:cubicBezTo>
                  <a:pt x="4037" y="8893"/>
                  <a:pt x="3958" y="7883"/>
                  <a:pt x="3882" y="6906"/>
                </a:cubicBezTo>
                <a:lnTo>
                  <a:pt x="3828" y="6239"/>
                </a:lnTo>
                <a:cubicBezTo>
                  <a:pt x="3958" y="6233"/>
                  <a:pt x="4076" y="6219"/>
                  <a:pt x="4185" y="6197"/>
                </a:cubicBezTo>
                <a:cubicBezTo>
                  <a:pt x="4207" y="6477"/>
                  <a:pt x="4228" y="6758"/>
                  <a:pt x="4250" y="7040"/>
                </a:cubicBezTo>
                <a:cubicBezTo>
                  <a:pt x="4375" y="8637"/>
                  <a:pt x="4503" y="10288"/>
                  <a:pt x="4551" y="11919"/>
                </a:cubicBezTo>
                <a:cubicBezTo>
                  <a:pt x="4565" y="12269"/>
                  <a:pt x="4576" y="12617"/>
                  <a:pt x="4585" y="12966"/>
                </a:cubicBezTo>
                <a:lnTo>
                  <a:pt x="4602" y="13632"/>
                </a:lnTo>
                <a:cubicBezTo>
                  <a:pt x="4599" y="13649"/>
                  <a:pt x="4601" y="13662"/>
                  <a:pt x="4602" y="13669"/>
                </a:cubicBezTo>
                <a:lnTo>
                  <a:pt x="4613" y="14087"/>
                </a:lnTo>
                <a:lnTo>
                  <a:pt x="4624" y="14467"/>
                </a:lnTo>
                <a:cubicBezTo>
                  <a:pt x="4640" y="14981"/>
                  <a:pt x="4662" y="15566"/>
                  <a:pt x="4706" y="16142"/>
                </a:cubicBezTo>
                <a:cubicBezTo>
                  <a:pt x="4765" y="17091"/>
                  <a:pt x="4864" y="18089"/>
                  <a:pt x="5023" y="19280"/>
                </a:cubicBezTo>
                <a:lnTo>
                  <a:pt x="5031" y="19345"/>
                </a:lnTo>
                <a:lnTo>
                  <a:pt x="5311" y="19345"/>
                </a:lnTo>
                <a:lnTo>
                  <a:pt x="5300" y="19261"/>
                </a:lnTo>
                <a:cubicBezTo>
                  <a:pt x="5140" y="18067"/>
                  <a:pt x="5025" y="16888"/>
                  <a:pt x="4958" y="15755"/>
                </a:cubicBezTo>
                <a:cubicBezTo>
                  <a:pt x="4928" y="15209"/>
                  <a:pt x="4908" y="14665"/>
                  <a:pt x="4894" y="14201"/>
                </a:cubicBezTo>
                <a:lnTo>
                  <a:pt x="4989" y="14108"/>
                </a:lnTo>
                <a:cubicBezTo>
                  <a:pt x="5169" y="13930"/>
                  <a:pt x="5361" y="13762"/>
                  <a:pt x="5525" y="13619"/>
                </a:cubicBezTo>
                <a:cubicBezTo>
                  <a:pt x="5735" y="13440"/>
                  <a:pt x="5951" y="13236"/>
                  <a:pt x="6204" y="12981"/>
                </a:cubicBezTo>
                <a:cubicBezTo>
                  <a:pt x="6275" y="12909"/>
                  <a:pt x="6348" y="12839"/>
                  <a:pt x="6421" y="12770"/>
                </a:cubicBezTo>
                <a:cubicBezTo>
                  <a:pt x="6598" y="12599"/>
                  <a:pt x="6780" y="12423"/>
                  <a:pt x="6944" y="12229"/>
                </a:cubicBezTo>
                <a:cubicBezTo>
                  <a:pt x="7375" y="11750"/>
                  <a:pt x="7809" y="11221"/>
                  <a:pt x="8075" y="10601"/>
                </a:cubicBezTo>
                <a:cubicBezTo>
                  <a:pt x="8267" y="10208"/>
                  <a:pt x="8304" y="9765"/>
                  <a:pt x="8177" y="9387"/>
                </a:cubicBezTo>
                <a:cubicBezTo>
                  <a:pt x="8105" y="9154"/>
                  <a:pt x="8003" y="8988"/>
                  <a:pt x="7867" y="8878"/>
                </a:cubicBezTo>
                <a:cubicBezTo>
                  <a:pt x="7769" y="8795"/>
                  <a:pt x="7653" y="8753"/>
                  <a:pt x="7524" y="8753"/>
                </a:cubicBezTo>
                <a:cubicBezTo>
                  <a:pt x="7366" y="8753"/>
                  <a:pt x="7188" y="8815"/>
                  <a:pt x="7000" y="8939"/>
                </a:cubicBezTo>
                <a:cubicBezTo>
                  <a:pt x="6742" y="9103"/>
                  <a:pt x="6543" y="9255"/>
                  <a:pt x="6376" y="9416"/>
                </a:cubicBezTo>
                <a:cubicBezTo>
                  <a:pt x="5606" y="10174"/>
                  <a:pt x="5214" y="11192"/>
                  <a:pt x="4838" y="12181"/>
                </a:cubicBezTo>
                <a:cubicBezTo>
                  <a:pt x="4823" y="11672"/>
                  <a:pt x="4803" y="11115"/>
                  <a:pt x="4773" y="10570"/>
                </a:cubicBezTo>
                <a:cubicBezTo>
                  <a:pt x="4730" y="9630"/>
                  <a:pt x="4655" y="8677"/>
                  <a:pt x="4583" y="7756"/>
                </a:cubicBezTo>
                <a:cubicBezTo>
                  <a:pt x="4543" y="7249"/>
                  <a:pt x="4503" y="6742"/>
                  <a:pt x="4468" y="6234"/>
                </a:cubicBezTo>
                <a:lnTo>
                  <a:pt x="4459" y="6119"/>
                </a:lnTo>
                <a:cubicBezTo>
                  <a:pt x="4581" y="6073"/>
                  <a:pt x="4686" y="6015"/>
                  <a:pt x="4780" y="5945"/>
                </a:cubicBezTo>
                <a:cubicBezTo>
                  <a:pt x="5435" y="5663"/>
                  <a:pt x="5929" y="5156"/>
                  <a:pt x="6133" y="4557"/>
                </a:cubicBezTo>
                <a:cubicBezTo>
                  <a:pt x="6460" y="3658"/>
                  <a:pt x="6566" y="2729"/>
                  <a:pt x="6439" y="1867"/>
                </a:cubicBezTo>
                <a:lnTo>
                  <a:pt x="6427" y="1798"/>
                </a:lnTo>
                <a:cubicBezTo>
                  <a:pt x="6364" y="1431"/>
                  <a:pt x="6278" y="927"/>
                  <a:pt x="5920" y="730"/>
                </a:cubicBezTo>
                <a:cubicBezTo>
                  <a:pt x="5851" y="705"/>
                  <a:pt x="5784" y="692"/>
                  <a:pt x="5719" y="692"/>
                </a:cubicBezTo>
                <a:cubicBezTo>
                  <a:pt x="5446" y="692"/>
                  <a:pt x="5198" y="910"/>
                  <a:pt x="4980" y="1345"/>
                </a:cubicBezTo>
                <a:cubicBezTo>
                  <a:pt x="4961" y="954"/>
                  <a:pt x="4922" y="560"/>
                  <a:pt x="4688" y="231"/>
                </a:cubicBezTo>
                <a:cubicBezTo>
                  <a:pt x="4577" y="80"/>
                  <a:pt x="4426" y="0"/>
                  <a:pt x="42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"/>
          <p:cNvSpPr txBox="1"/>
          <p:nvPr>
            <p:ph type="title"/>
          </p:nvPr>
        </p:nvSpPr>
        <p:spPr>
          <a:xfrm>
            <a:off x="1883199" y="450442"/>
            <a:ext cx="3423063" cy="6239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驚魂的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那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一夜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6" name="Google Shape;426;p3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/>
          <p:nvPr/>
        </p:nvSpPr>
        <p:spPr>
          <a:xfrm>
            <a:off x="781521" y="2098216"/>
            <a:ext cx="6685075" cy="455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9" name="Google Shape;42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"/>
          <p:cNvPicPr preferRelativeResize="0"/>
          <p:nvPr/>
        </p:nvPicPr>
        <p:blipFill rotWithShape="1">
          <a:blip r:embed="rId4">
            <a:alphaModFix/>
          </a:blip>
          <a:srcRect b="0" l="0" r="46839" t="0"/>
          <a:stretch/>
        </p:blipFill>
        <p:spPr>
          <a:xfrm>
            <a:off x="1227925" y="1257775"/>
            <a:ext cx="2862599" cy="35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0849" y="0"/>
            <a:ext cx="45231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2bd8415fed_7_11"/>
          <p:cNvSpPr txBox="1"/>
          <p:nvPr>
            <p:ph type="title"/>
          </p:nvPr>
        </p:nvSpPr>
        <p:spPr>
          <a:xfrm>
            <a:off x="1883199" y="450442"/>
            <a:ext cx="3423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驚魂的那一夜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7" name="Google Shape;437;g32bd8415fed_7_11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2bd8415fed_7_11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32bd8415fed_7_11"/>
          <p:cNvSpPr/>
          <p:nvPr/>
        </p:nvSpPr>
        <p:spPr>
          <a:xfrm>
            <a:off x="781521" y="2098216"/>
            <a:ext cx="668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40" name="Google Shape;440;g32bd8415fed_7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2bd8415fed_7_11"/>
          <p:cNvPicPr preferRelativeResize="0"/>
          <p:nvPr/>
        </p:nvPicPr>
        <p:blipFill rotWithShape="1">
          <a:blip r:embed="rId4">
            <a:alphaModFix/>
          </a:blip>
          <a:srcRect b="21433" l="0" r="0" t="0"/>
          <a:stretch/>
        </p:blipFill>
        <p:spPr>
          <a:xfrm>
            <a:off x="0" y="1119050"/>
            <a:ext cx="9144000" cy="40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2bd8415fed_1_18"/>
          <p:cNvSpPr txBox="1"/>
          <p:nvPr>
            <p:ph type="title"/>
          </p:nvPr>
        </p:nvSpPr>
        <p:spPr>
          <a:xfrm>
            <a:off x="1883199" y="450442"/>
            <a:ext cx="3423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驚魂的一夜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7" name="Google Shape;447;g32bd8415fed_1_18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2bd8415fed_1_18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2bd8415fed_1_18"/>
          <p:cNvSpPr/>
          <p:nvPr/>
        </p:nvSpPr>
        <p:spPr>
          <a:xfrm>
            <a:off x="781521" y="2098216"/>
            <a:ext cx="668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0" name="Google Shape;450;g32bd8415fed_1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32bd8415fed_1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775" y="722613"/>
            <a:ext cx="3163675" cy="30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2bd8415fed_1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6125" y="1099037"/>
            <a:ext cx="2636732" cy="25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32bd8415fed_1_18"/>
          <p:cNvSpPr txBox="1"/>
          <p:nvPr/>
        </p:nvSpPr>
        <p:spPr>
          <a:xfrm>
            <a:off x="1079250" y="3696025"/>
            <a:ext cx="66705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現在，請你回顧一下，那夜</a:t>
            </a: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你是怎麼度過的?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地震的那刻，你正在做什麼?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閃過心理的第一個念頭是什麼？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2bd8415fed_1_303"/>
          <p:cNvSpPr txBox="1"/>
          <p:nvPr>
            <p:ph type="title"/>
          </p:nvPr>
        </p:nvSpPr>
        <p:spPr>
          <a:xfrm>
            <a:off x="1883199" y="450442"/>
            <a:ext cx="3423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一夜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過後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9" name="Google Shape;459;g32bd8415fed_1_303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32bd8415fed_1_303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2bd8415fed_1_303"/>
          <p:cNvSpPr/>
          <p:nvPr/>
        </p:nvSpPr>
        <p:spPr>
          <a:xfrm>
            <a:off x="781521" y="2098216"/>
            <a:ext cx="668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2" name="Google Shape;462;g32bd8415fed_1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2bd8415fed_1_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400" y="1197562"/>
            <a:ext cx="3248350" cy="24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2bd8415fed_1_303"/>
          <p:cNvPicPr preferRelativeResize="0"/>
          <p:nvPr/>
        </p:nvPicPr>
        <p:blipFill rotWithShape="1">
          <a:blip r:embed="rId5">
            <a:alphaModFix/>
          </a:blip>
          <a:srcRect b="3190" l="2054" r="1920" t="4071"/>
          <a:stretch/>
        </p:blipFill>
        <p:spPr>
          <a:xfrm>
            <a:off x="4627662" y="718863"/>
            <a:ext cx="3837750" cy="24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32bd8415fed_1_303"/>
          <p:cNvPicPr preferRelativeResize="0"/>
          <p:nvPr/>
        </p:nvPicPr>
        <p:blipFill rotWithShape="1">
          <a:blip r:embed="rId6">
            <a:alphaModFix/>
          </a:blip>
          <a:srcRect b="12976" l="0" r="2619" t="6920"/>
          <a:stretch/>
        </p:blipFill>
        <p:spPr>
          <a:xfrm>
            <a:off x="4295600" y="3274725"/>
            <a:ext cx="4654273" cy="14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32bd8415fed_1_303"/>
          <p:cNvSpPr txBox="1"/>
          <p:nvPr/>
        </p:nvSpPr>
        <p:spPr>
          <a:xfrm>
            <a:off x="991575" y="3760500"/>
            <a:ext cx="32484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這段期間，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你的心情也大地震了嗎?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7" name="Google Shape;467;g32bd8415fed_1_3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6725" y="2921972"/>
            <a:ext cx="987575" cy="2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32bd8415fed_1_3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0750" y="3468400"/>
            <a:ext cx="763000" cy="1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2bd8415fed_10_3"/>
          <p:cNvSpPr txBox="1"/>
          <p:nvPr>
            <p:ph type="title"/>
          </p:nvPr>
        </p:nvSpPr>
        <p:spPr>
          <a:xfrm>
            <a:off x="1883199" y="450442"/>
            <a:ext cx="3423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可能會擔心</a:t>
            </a:r>
            <a:r>
              <a:rPr b="1"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4" name="Google Shape;474;g32bd8415fed_10_3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32bd8415fed_10_3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g32bd8415fed_1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32bd8415fed_10_3"/>
          <p:cNvSpPr txBox="1"/>
          <p:nvPr/>
        </p:nvSpPr>
        <p:spPr>
          <a:xfrm>
            <a:off x="961775" y="3902625"/>
            <a:ext cx="22374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我的家沒了</a:t>
            </a:r>
            <a:r>
              <a:rPr b="1" lang="zh-TW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🏠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8" name="Google Shape;478;g32bd8415fed_1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938" y="1555541"/>
            <a:ext cx="2285084" cy="228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2bd8415fed_10_3"/>
          <p:cNvSpPr txBox="1"/>
          <p:nvPr/>
        </p:nvSpPr>
        <p:spPr>
          <a:xfrm>
            <a:off x="3840050" y="3902625"/>
            <a:ext cx="18825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家人受傷💔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0" name="Google Shape;480;g32bd8415fed_1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3254" y="1579382"/>
            <a:ext cx="2237400" cy="223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32bd8415fed_10_3"/>
          <p:cNvSpPr txBox="1"/>
          <p:nvPr/>
        </p:nvSpPr>
        <p:spPr>
          <a:xfrm>
            <a:off x="6706450" y="3921175"/>
            <a:ext cx="13725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搬家💨</a:t>
            </a:r>
            <a:endParaRPr b="1" sz="2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2" name="Google Shape;482;g32bd8415fed_1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961700" y="1322938"/>
            <a:ext cx="2695350" cy="249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2bd8415fed_1_605"/>
          <p:cNvSpPr txBox="1"/>
          <p:nvPr>
            <p:ph type="title"/>
          </p:nvPr>
        </p:nvSpPr>
        <p:spPr>
          <a:xfrm>
            <a:off x="1883200" y="450450"/>
            <a:ext cx="49233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可能出現的反應症狀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8" name="Google Shape;488;g32bd8415fed_1_605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32bd8415fed_1_605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32bd8415fed_1_605"/>
          <p:cNvSpPr/>
          <p:nvPr/>
        </p:nvSpPr>
        <p:spPr>
          <a:xfrm>
            <a:off x="781521" y="2098216"/>
            <a:ext cx="668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91" name="Google Shape;491;g32bd8415fed_1_6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32bd8415fed_1_6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4775" y="1074449"/>
            <a:ext cx="4316076" cy="33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2bd8415fed_1_605"/>
          <p:cNvSpPr txBox="1"/>
          <p:nvPr/>
        </p:nvSpPr>
        <p:spPr>
          <a:xfrm>
            <a:off x="6116600" y="865163"/>
            <a:ext cx="2329500" cy="3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身體也可能出現：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胃痛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心悸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胸悶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作惡夢/睡不著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全身顫抖/冒汗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食慾不振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便秘或腹瀉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4" name="Google Shape;494;g32bd8415fed_1_605"/>
          <p:cNvSpPr txBox="1"/>
          <p:nvPr/>
        </p:nvSpPr>
        <p:spPr>
          <a:xfrm>
            <a:off x="1176100" y="4498600"/>
            <a:ext cx="63570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這段期間，</a:t>
            </a:r>
            <a:r>
              <a:rPr b="1" lang="zh-TW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你經歷過哪些反應症狀呢?</a:t>
            </a:r>
            <a:endParaRPr b="1" sz="2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2bd8415fed_0_295"/>
          <p:cNvSpPr txBox="1"/>
          <p:nvPr>
            <p:ph type="title"/>
          </p:nvPr>
        </p:nvSpPr>
        <p:spPr>
          <a:xfrm>
            <a:off x="1883200" y="450450"/>
            <a:ext cx="49233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可能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出現的情緒反應</a:t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Google Shape;500;g32bd8415fed_0_295"/>
          <p:cNvSpPr/>
          <p:nvPr/>
        </p:nvSpPr>
        <p:spPr>
          <a:xfrm>
            <a:off x="7397137" y="96371"/>
            <a:ext cx="681802" cy="354071"/>
          </a:xfrm>
          <a:custGeom>
            <a:rect b="b" l="l" r="r" t="t"/>
            <a:pathLst>
              <a:path extrusionOk="0" h="8335" w="16049">
                <a:moveTo>
                  <a:pt x="9713" y="0"/>
                </a:moveTo>
                <a:cubicBezTo>
                  <a:pt x="9280" y="0"/>
                  <a:pt x="8846" y="164"/>
                  <a:pt x="8520" y="446"/>
                </a:cubicBezTo>
                <a:cubicBezTo>
                  <a:pt x="8191" y="706"/>
                  <a:pt x="7942" y="1054"/>
                  <a:pt x="7821" y="1458"/>
                </a:cubicBezTo>
                <a:cubicBezTo>
                  <a:pt x="7777" y="1584"/>
                  <a:pt x="7740" y="1715"/>
                  <a:pt x="7702" y="1844"/>
                </a:cubicBezTo>
                <a:cubicBezTo>
                  <a:pt x="7688" y="1892"/>
                  <a:pt x="7640" y="1924"/>
                  <a:pt x="7594" y="1924"/>
                </a:cubicBezTo>
                <a:cubicBezTo>
                  <a:pt x="7562" y="1924"/>
                  <a:pt x="7532" y="1910"/>
                  <a:pt x="7515" y="1875"/>
                </a:cubicBezTo>
                <a:cubicBezTo>
                  <a:pt x="7452" y="1695"/>
                  <a:pt x="7365" y="1528"/>
                  <a:pt x="7246" y="1379"/>
                </a:cubicBezTo>
                <a:cubicBezTo>
                  <a:pt x="7035" y="1091"/>
                  <a:pt x="6783" y="827"/>
                  <a:pt x="6478" y="638"/>
                </a:cubicBezTo>
                <a:cubicBezTo>
                  <a:pt x="6229" y="482"/>
                  <a:pt x="5941" y="419"/>
                  <a:pt x="5653" y="419"/>
                </a:cubicBezTo>
                <a:cubicBezTo>
                  <a:pt x="5539" y="419"/>
                  <a:pt x="5425" y="429"/>
                  <a:pt x="5314" y="447"/>
                </a:cubicBezTo>
                <a:cubicBezTo>
                  <a:pt x="5019" y="493"/>
                  <a:pt x="4713" y="594"/>
                  <a:pt x="4491" y="801"/>
                </a:cubicBezTo>
                <a:cubicBezTo>
                  <a:pt x="4140" y="1184"/>
                  <a:pt x="4006" y="1720"/>
                  <a:pt x="3996" y="2230"/>
                </a:cubicBezTo>
                <a:cubicBezTo>
                  <a:pt x="3993" y="2397"/>
                  <a:pt x="3991" y="2564"/>
                  <a:pt x="4003" y="2730"/>
                </a:cubicBezTo>
                <a:cubicBezTo>
                  <a:pt x="4012" y="2816"/>
                  <a:pt x="4030" y="2933"/>
                  <a:pt x="3927" y="2967"/>
                </a:cubicBezTo>
                <a:cubicBezTo>
                  <a:pt x="3917" y="2970"/>
                  <a:pt x="3907" y="2972"/>
                  <a:pt x="3897" y="2972"/>
                </a:cubicBezTo>
                <a:cubicBezTo>
                  <a:pt x="3868" y="2972"/>
                  <a:pt x="3839" y="2958"/>
                  <a:pt x="3816" y="2941"/>
                </a:cubicBezTo>
                <a:cubicBezTo>
                  <a:pt x="3731" y="2877"/>
                  <a:pt x="3648" y="2807"/>
                  <a:pt x="3562" y="2744"/>
                </a:cubicBezTo>
                <a:cubicBezTo>
                  <a:pt x="3145" y="2428"/>
                  <a:pt x="2713" y="2267"/>
                  <a:pt x="2188" y="2267"/>
                </a:cubicBezTo>
                <a:cubicBezTo>
                  <a:pt x="2102" y="2260"/>
                  <a:pt x="2016" y="2256"/>
                  <a:pt x="1930" y="2256"/>
                </a:cubicBezTo>
                <a:cubicBezTo>
                  <a:pt x="1582" y="2256"/>
                  <a:pt x="1233" y="2319"/>
                  <a:pt x="930" y="2497"/>
                </a:cubicBezTo>
                <a:cubicBezTo>
                  <a:pt x="495" y="2733"/>
                  <a:pt x="189" y="3168"/>
                  <a:pt x="38" y="3632"/>
                </a:cubicBezTo>
                <a:cubicBezTo>
                  <a:pt x="1" y="3945"/>
                  <a:pt x="229" y="4219"/>
                  <a:pt x="455" y="4409"/>
                </a:cubicBezTo>
                <a:cubicBezTo>
                  <a:pt x="830" y="4691"/>
                  <a:pt x="1194" y="4789"/>
                  <a:pt x="1579" y="4789"/>
                </a:cubicBezTo>
                <a:cubicBezTo>
                  <a:pt x="1857" y="4789"/>
                  <a:pt x="2146" y="4738"/>
                  <a:pt x="2457" y="4668"/>
                </a:cubicBezTo>
                <a:cubicBezTo>
                  <a:pt x="2470" y="4664"/>
                  <a:pt x="2483" y="4662"/>
                  <a:pt x="2496" y="4662"/>
                </a:cubicBezTo>
                <a:cubicBezTo>
                  <a:pt x="2574" y="4662"/>
                  <a:pt x="2640" y="4731"/>
                  <a:pt x="2612" y="4813"/>
                </a:cubicBezTo>
                <a:cubicBezTo>
                  <a:pt x="2569" y="4916"/>
                  <a:pt x="2490" y="4998"/>
                  <a:pt x="2437" y="5096"/>
                </a:cubicBezTo>
                <a:cubicBezTo>
                  <a:pt x="2261" y="5383"/>
                  <a:pt x="2182" y="5730"/>
                  <a:pt x="2174" y="6060"/>
                </a:cubicBezTo>
                <a:cubicBezTo>
                  <a:pt x="2152" y="6407"/>
                  <a:pt x="2189" y="6735"/>
                  <a:pt x="2310" y="7056"/>
                </a:cubicBezTo>
                <a:cubicBezTo>
                  <a:pt x="2463" y="7498"/>
                  <a:pt x="2841" y="7797"/>
                  <a:pt x="3235" y="8020"/>
                </a:cubicBezTo>
                <a:cubicBezTo>
                  <a:pt x="3422" y="8130"/>
                  <a:pt x="3637" y="8196"/>
                  <a:pt x="3853" y="8196"/>
                </a:cubicBezTo>
                <a:cubicBezTo>
                  <a:pt x="3946" y="8196"/>
                  <a:pt x="4038" y="8184"/>
                  <a:pt x="4129" y="8158"/>
                </a:cubicBezTo>
                <a:cubicBezTo>
                  <a:pt x="4644" y="7986"/>
                  <a:pt x="5046" y="7591"/>
                  <a:pt x="5375" y="7172"/>
                </a:cubicBezTo>
                <a:cubicBezTo>
                  <a:pt x="5548" y="6940"/>
                  <a:pt x="5742" y="6710"/>
                  <a:pt x="5847" y="6442"/>
                </a:cubicBezTo>
                <a:cubicBezTo>
                  <a:pt x="5870" y="6410"/>
                  <a:pt x="5902" y="6395"/>
                  <a:pt x="5933" y="6395"/>
                </a:cubicBezTo>
                <a:cubicBezTo>
                  <a:pt x="5990" y="6395"/>
                  <a:pt x="6043" y="6444"/>
                  <a:pt x="6028" y="6516"/>
                </a:cubicBezTo>
                <a:cubicBezTo>
                  <a:pt x="6008" y="6616"/>
                  <a:pt x="6004" y="6719"/>
                  <a:pt x="5997" y="6820"/>
                </a:cubicBezTo>
                <a:cubicBezTo>
                  <a:pt x="5969" y="7269"/>
                  <a:pt x="6191" y="7717"/>
                  <a:pt x="6533" y="7998"/>
                </a:cubicBezTo>
                <a:cubicBezTo>
                  <a:pt x="6825" y="8223"/>
                  <a:pt x="7198" y="8333"/>
                  <a:pt x="7564" y="8335"/>
                </a:cubicBezTo>
                <a:cubicBezTo>
                  <a:pt x="8263" y="8323"/>
                  <a:pt x="8849" y="7874"/>
                  <a:pt x="9107" y="7234"/>
                </a:cubicBezTo>
                <a:cubicBezTo>
                  <a:pt x="9241" y="6916"/>
                  <a:pt x="9354" y="6588"/>
                  <a:pt x="9466" y="6262"/>
                </a:cubicBezTo>
                <a:cubicBezTo>
                  <a:pt x="9491" y="6174"/>
                  <a:pt x="9487" y="6067"/>
                  <a:pt x="9557" y="6003"/>
                </a:cubicBezTo>
                <a:cubicBezTo>
                  <a:pt x="9576" y="5984"/>
                  <a:pt x="9599" y="5976"/>
                  <a:pt x="9623" y="5976"/>
                </a:cubicBezTo>
                <a:cubicBezTo>
                  <a:pt x="9679" y="5976"/>
                  <a:pt x="9735" y="6022"/>
                  <a:pt x="9725" y="6086"/>
                </a:cubicBezTo>
                <a:cubicBezTo>
                  <a:pt x="9445" y="6924"/>
                  <a:pt x="9882" y="7346"/>
                  <a:pt x="10559" y="7754"/>
                </a:cubicBezTo>
                <a:cubicBezTo>
                  <a:pt x="10907" y="7957"/>
                  <a:pt x="11297" y="8138"/>
                  <a:pt x="11697" y="8138"/>
                </a:cubicBezTo>
                <a:cubicBezTo>
                  <a:pt x="11817" y="8138"/>
                  <a:pt x="11939" y="8122"/>
                  <a:pt x="12060" y="8084"/>
                </a:cubicBezTo>
                <a:cubicBezTo>
                  <a:pt x="12801" y="7884"/>
                  <a:pt x="13218" y="7342"/>
                  <a:pt x="13328" y="6596"/>
                </a:cubicBezTo>
                <a:cubicBezTo>
                  <a:pt x="13385" y="6328"/>
                  <a:pt x="13432" y="6057"/>
                  <a:pt x="13448" y="5784"/>
                </a:cubicBezTo>
                <a:cubicBezTo>
                  <a:pt x="13458" y="5554"/>
                  <a:pt x="13439" y="5324"/>
                  <a:pt x="13407" y="5097"/>
                </a:cubicBezTo>
                <a:cubicBezTo>
                  <a:pt x="13400" y="5018"/>
                  <a:pt x="13360" y="4925"/>
                  <a:pt x="13420" y="4859"/>
                </a:cubicBezTo>
                <a:cubicBezTo>
                  <a:pt x="13446" y="4832"/>
                  <a:pt x="13474" y="4820"/>
                  <a:pt x="13503" y="4820"/>
                </a:cubicBezTo>
                <a:cubicBezTo>
                  <a:pt x="13546" y="4820"/>
                  <a:pt x="13590" y="4846"/>
                  <a:pt x="13624" y="4881"/>
                </a:cubicBezTo>
                <a:cubicBezTo>
                  <a:pt x="13703" y="4941"/>
                  <a:pt x="13781" y="5003"/>
                  <a:pt x="13861" y="5062"/>
                </a:cubicBezTo>
                <a:cubicBezTo>
                  <a:pt x="14149" y="5290"/>
                  <a:pt x="14484" y="5438"/>
                  <a:pt x="14825" y="5438"/>
                </a:cubicBezTo>
                <a:cubicBezTo>
                  <a:pt x="15019" y="5438"/>
                  <a:pt x="15216" y="5390"/>
                  <a:pt x="15406" y="5281"/>
                </a:cubicBezTo>
                <a:cubicBezTo>
                  <a:pt x="15559" y="5198"/>
                  <a:pt x="15726" y="5117"/>
                  <a:pt x="15820" y="4965"/>
                </a:cubicBezTo>
                <a:cubicBezTo>
                  <a:pt x="16049" y="4515"/>
                  <a:pt x="15585" y="4063"/>
                  <a:pt x="15238" y="3829"/>
                </a:cubicBezTo>
                <a:cubicBezTo>
                  <a:pt x="15153" y="3762"/>
                  <a:pt x="14934" y="3742"/>
                  <a:pt x="15000" y="3590"/>
                </a:cubicBezTo>
                <a:cubicBezTo>
                  <a:pt x="15019" y="3551"/>
                  <a:pt x="15057" y="3532"/>
                  <a:pt x="15096" y="3532"/>
                </a:cubicBezTo>
                <a:cubicBezTo>
                  <a:pt x="15122" y="3532"/>
                  <a:pt x="15149" y="3540"/>
                  <a:pt x="15171" y="3556"/>
                </a:cubicBezTo>
                <a:cubicBezTo>
                  <a:pt x="15385" y="3378"/>
                  <a:pt x="15447" y="3121"/>
                  <a:pt x="15446" y="2854"/>
                </a:cubicBezTo>
                <a:cubicBezTo>
                  <a:pt x="15470" y="2478"/>
                  <a:pt x="15315" y="2101"/>
                  <a:pt x="15064" y="1824"/>
                </a:cubicBezTo>
                <a:cubicBezTo>
                  <a:pt x="14701" y="1429"/>
                  <a:pt x="14174" y="1274"/>
                  <a:pt x="13646" y="1274"/>
                </a:cubicBezTo>
                <a:cubicBezTo>
                  <a:pt x="13397" y="1274"/>
                  <a:pt x="13148" y="1308"/>
                  <a:pt x="12916" y="1368"/>
                </a:cubicBezTo>
                <a:cubicBezTo>
                  <a:pt x="12496" y="1482"/>
                  <a:pt x="12127" y="1740"/>
                  <a:pt x="11847" y="2070"/>
                </a:cubicBezTo>
                <a:cubicBezTo>
                  <a:pt x="11749" y="2183"/>
                  <a:pt x="11663" y="2300"/>
                  <a:pt x="11573" y="2419"/>
                </a:cubicBezTo>
                <a:cubicBezTo>
                  <a:pt x="11540" y="2460"/>
                  <a:pt x="11517" y="2511"/>
                  <a:pt x="11471" y="2540"/>
                </a:cubicBezTo>
                <a:cubicBezTo>
                  <a:pt x="11455" y="2553"/>
                  <a:pt x="11434" y="2559"/>
                  <a:pt x="11414" y="2559"/>
                </a:cubicBezTo>
                <a:cubicBezTo>
                  <a:pt x="11380" y="2559"/>
                  <a:pt x="11347" y="2542"/>
                  <a:pt x="11329" y="2512"/>
                </a:cubicBezTo>
                <a:cubicBezTo>
                  <a:pt x="11294" y="2460"/>
                  <a:pt x="11302" y="2395"/>
                  <a:pt x="11294" y="2336"/>
                </a:cubicBezTo>
                <a:cubicBezTo>
                  <a:pt x="11278" y="2165"/>
                  <a:pt x="11258" y="1996"/>
                  <a:pt x="11227" y="1828"/>
                </a:cubicBezTo>
                <a:cubicBezTo>
                  <a:pt x="11154" y="1469"/>
                  <a:pt x="11022" y="1122"/>
                  <a:pt x="10845" y="802"/>
                </a:cubicBezTo>
                <a:cubicBezTo>
                  <a:pt x="10629" y="426"/>
                  <a:pt x="10269" y="78"/>
                  <a:pt x="9829" y="4"/>
                </a:cubicBezTo>
                <a:cubicBezTo>
                  <a:pt x="9790" y="1"/>
                  <a:pt x="9752" y="0"/>
                  <a:pt x="9713" y="0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32bd8415fed_0_295"/>
          <p:cNvSpPr/>
          <p:nvPr/>
        </p:nvSpPr>
        <p:spPr>
          <a:xfrm flipH="1">
            <a:off x="149705" y="2989143"/>
            <a:ext cx="331123" cy="418577"/>
          </a:xfrm>
          <a:custGeom>
            <a:rect b="b" l="l" r="r" t="t"/>
            <a:pathLst>
              <a:path extrusionOk="0" h="6156" w="4870">
                <a:moveTo>
                  <a:pt x="2048" y="0"/>
                </a:moveTo>
                <a:cubicBezTo>
                  <a:pt x="1911" y="462"/>
                  <a:pt x="1911" y="949"/>
                  <a:pt x="1848" y="1423"/>
                </a:cubicBezTo>
                <a:cubicBezTo>
                  <a:pt x="1828" y="1607"/>
                  <a:pt x="1807" y="1792"/>
                  <a:pt x="1780" y="1975"/>
                </a:cubicBezTo>
                <a:cubicBezTo>
                  <a:pt x="1772" y="2017"/>
                  <a:pt x="1775" y="2070"/>
                  <a:pt x="1740" y="2101"/>
                </a:cubicBezTo>
                <a:cubicBezTo>
                  <a:pt x="1730" y="2109"/>
                  <a:pt x="1718" y="2112"/>
                  <a:pt x="1707" y="2112"/>
                </a:cubicBezTo>
                <a:cubicBezTo>
                  <a:pt x="1678" y="2112"/>
                  <a:pt x="1647" y="2089"/>
                  <a:pt x="1628" y="2067"/>
                </a:cubicBezTo>
                <a:cubicBezTo>
                  <a:pt x="1561" y="1999"/>
                  <a:pt x="1496" y="1929"/>
                  <a:pt x="1417" y="1872"/>
                </a:cubicBezTo>
                <a:cubicBezTo>
                  <a:pt x="1085" y="1653"/>
                  <a:pt x="765" y="1417"/>
                  <a:pt x="454" y="1167"/>
                </a:cubicBezTo>
                <a:lnTo>
                  <a:pt x="454" y="1167"/>
                </a:lnTo>
                <a:cubicBezTo>
                  <a:pt x="591" y="1421"/>
                  <a:pt x="681" y="1697"/>
                  <a:pt x="805" y="1958"/>
                </a:cubicBezTo>
                <a:cubicBezTo>
                  <a:pt x="881" y="2119"/>
                  <a:pt x="974" y="2271"/>
                  <a:pt x="1050" y="2433"/>
                </a:cubicBezTo>
                <a:cubicBezTo>
                  <a:pt x="1106" y="2548"/>
                  <a:pt x="1146" y="2671"/>
                  <a:pt x="1197" y="2789"/>
                </a:cubicBezTo>
                <a:cubicBezTo>
                  <a:pt x="1249" y="2865"/>
                  <a:pt x="1158" y="2913"/>
                  <a:pt x="1108" y="2956"/>
                </a:cubicBezTo>
                <a:cubicBezTo>
                  <a:pt x="1020" y="3029"/>
                  <a:pt x="929" y="3099"/>
                  <a:pt x="838" y="3168"/>
                </a:cubicBezTo>
                <a:cubicBezTo>
                  <a:pt x="706" y="3268"/>
                  <a:pt x="568" y="3361"/>
                  <a:pt x="440" y="3467"/>
                </a:cubicBezTo>
                <a:cubicBezTo>
                  <a:pt x="284" y="3590"/>
                  <a:pt x="154" y="3741"/>
                  <a:pt x="1" y="3865"/>
                </a:cubicBezTo>
                <a:cubicBezTo>
                  <a:pt x="191" y="3793"/>
                  <a:pt x="386" y="3734"/>
                  <a:pt x="583" y="3683"/>
                </a:cubicBezTo>
                <a:cubicBezTo>
                  <a:pt x="878" y="3603"/>
                  <a:pt x="1171" y="3513"/>
                  <a:pt x="1467" y="3438"/>
                </a:cubicBezTo>
                <a:cubicBezTo>
                  <a:pt x="1541" y="3419"/>
                  <a:pt x="1614" y="3400"/>
                  <a:pt x="1687" y="3382"/>
                </a:cubicBezTo>
                <a:cubicBezTo>
                  <a:pt x="1692" y="3381"/>
                  <a:pt x="1696" y="3381"/>
                  <a:pt x="1701" y="3381"/>
                </a:cubicBezTo>
                <a:cubicBezTo>
                  <a:pt x="1722" y="3381"/>
                  <a:pt x="1742" y="3392"/>
                  <a:pt x="1753" y="3412"/>
                </a:cubicBezTo>
                <a:cubicBezTo>
                  <a:pt x="1768" y="3440"/>
                  <a:pt x="1761" y="3472"/>
                  <a:pt x="1739" y="3492"/>
                </a:cubicBezTo>
                <a:cubicBezTo>
                  <a:pt x="1605" y="3607"/>
                  <a:pt x="1502" y="3752"/>
                  <a:pt x="1402" y="3897"/>
                </a:cubicBezTo>
                <a:cubicBezTo>
                  <a:pt x="1216" y="4175"/>
                  <a:pt x="1098" y="4490"/>
                  <a:pt x="948" y="4789"/>
                </a:cubicBezTo>
                <a:cubicBezTo>
                  <a:pt x="815" y="5043"/>
                  <a:pt x="659" y="5289"/>
                  <a:pt x="582" y="5568"/>
                </a:cubicBezTo>
                <a:cubicBezTo>
                  <a:pt x="751" y="5415"/>
                  <a:pt x="898" y="5239"/>
                  <a:pt x="1051" y="5071"/>
                </a:cubicBezTo>
                <a:cubicBezTo>
                  <a:pt x="1191" y="4914"/>
                  <a:pt x="1339" y="4750"/>
                  <a:pt x="1473" y="4593"/>
                </a:cubicBezTo>
                <a:cubicBezTo>
                  <a:pt x="1565" y="4481"/>
                  <a:pt x="1655" y="4367"/>
                  <a:pt x="1736" y="4246"/>
                </a:cubicBezTo>
                <a:cubicBezTo>
                  <a:pt x="1804" y="4154"/>
                  <a:pt x="1855" y="4046"/>
                  <a:pt x="1934" y="3963"/>
                </a:cubicBezTo>
                <a:cubicBezTo>
                  <a:pt x="1946" y="3958"/>
                  <a:pt x="1957" y="3956"/>
                  <a:pt x="1966" y="3956"/>
                </a:cubicBezTo>
                <a:cubicBezTo>
                  <a:pt x="2018" y="3956"/>
                  <a:pt x="2019" y="4029"/>
                  <a:pt x="2009" y="4080"/>
                </a:cubicBezTo>
                <a:cubicBezTo>
                  <a:pt x="1994" y="4186"/>
                  <a:pt x="1980" y="4292"/>
                  <a:pt x="1970" y="4399"/>
                </a:cubicBezTo>
                <a:cubicBezTo>
                  <a:pt x="1934" y="4816"/>
                  <a:pt x="1890" y="5235"/>
                  <a:pt x="1844" y="5652"/>
                </a:cubicBezTo>
                <a:cubicBezTo>
                  <a:pt x="1837" y="5820"/>
                  <a:pt x="1827" y="5989"/>
                  <a:pt x="1812" y="6156"/>
                </a:cubicBezTo>
                <a:cubicBezTo>
                  <a:pt x="1981" y="5803"/>
                  <a:pt x="2099" y="5428"/>
                  <a:pt x="2218" y="5056"/>
                </a:cubicBezTo>
                <a:cubicBezTo>
                  <a:pt x="2320" y="4767"/>
                  <a:pt x="2397" y="4469"/>
                  <a:pt x="2469" y="4171"/>
                </a:cubicBezTo>
                <a:cubicBezTo>
                  <a:pt x="2503" y="4036"/>
                  <a:pt x="2547" y="3905"/>
                  <a:pt x="2594" y="3774"/>
                </a:cubicBezTo>
                <a:cubicBezTo>
                  <a:pt x="2604" y="3743"/>
                  <a:pt x="2613" y="3695"/>
                  <a:pt x="2652" y="3695"/>
                </a:cubicBezTo>
                <a:cubicBezTo>
                  <a:pt x="2654" y="3695"/>
                  <a:pt x="2657" y="3696"/>
                  <a:pt x="2660" y="3696"/>
                </a:cubicBezTo>
                <a:cubicBezTo>
                  <a:pt x="2710" y="3708"/>
                  <a:pt x="2713" y="3770"/>
                  <a:pt x="2736" y="3807"/>
                </a:cubicBezTo>
                <a:cubicBezTo>
                  <a:pt x="2764" y="3870"/>
                  <a:pt x="2796" y="3931"/>
                  <a:pt x="2826" y="3993"/>
                </a:cubicBezTo>
                <a:cubicBezTo>
                  <a:pt x="2922" y="4186"/>
                  <a:pt x="3032" y="4370"/>
                  <a:pt x="3146" y="4551"/>
                </a:cubicBezTo>
                <a:cubicBezTo>
                  <a:pt x="3295" y="4790"/>
                  <a:pt x="3452" y="5025"/>
                  <a:pt x="3641" y="5234"/>
                </a:cubicBezTo>
                <a:cubicBezTo>
                  <a:pt x="3546" y="4760"/>
                  <a:pt x="3414" y="4295"/>
                  <a:pt x="3312" y="3823"/>
                </a:cubicBezTo>
                <a:cubicBezTo>
                  <a:pt x="3264" y="3589"/>
                  <a:pt x="3226" y="3352"/>
                  <a:pt x="3187" y="3116"/>
                </a:cubicBezTo>
                <a:cubicBezTo>
                  <a:pt x="3168" y="3037"/>
                  <a:pt x="3224" y="3025"/>
                  <a:pt x="3288" y="3017"/>
                </a:cubicBezTo>
                <a:cubicBezTo>
                  <a:pt x="3402" y="3000"/>
                  <a:pt x="3515" y="2977"/>
                  <a:pt x="3627" y="2946"/>
                </a:cubicBezTo>
                <a:cubicBezTo>
                  <a:pt x="4067" y="2827"/>
                  <a:pt x="4466" y="2599"/>
                  <a:pt x="4870" y="2391"/>
                </a:cubicBezTo>
                <a:cubicBezTo>
                  <a:pt x="4721" y="2347"/>
                  <a:pt x="4567" y="2336"/>
                  <a:pt x="4412" y="2336"/>
                </a:cubicBezTo>
                <a:cubicBezTo>
                  <a:pt x="4330" y="2336"/>
                  <a:pt x="4248" y="2339"/>
                  <a:pt x="4167" y="2342"/>
                </a:cubicBezTo>
                <a:cubicBezTo>
                  <a:pt x="3807" y="2355"/>
                  <a:pt x="3452" y="2440"/>
                  <a:pt x="3090" y="2440"/>
                </a:cubicBezTo>
                <a:cubicBezTo>
                  <a:pt x="3088" y="2440"/>
                  <a:pt x="3086" y="2440"/>
                  <a:pt x="3084" y="2440"/>
                </a:cubicBezTo>
                <a:cubicBezTo>
                  <a:pt x="2911" y="2440"/>
                  <a:pt x="3051" y="2219"/>
                  <a:pt x="3088" y="2139"/>
                </a:cubicBezTo>
                <a:cubicBezTo>
                  <a:pt x="3141" y="2028"/>
                  <a:pt x="3189" y="1916"/>
                  <a:pt x="3236" y="1803"/>
                </a:cubicBezTo>
                <a:cubicBezTo>
                  <a:pt x="3360" y="1448"/>
                  <a:pt x="3477" y="1089"/>
                  <a:pt x="3536" y="716"/>
                </a:cubicBezTo>
                <a:lnTo>
                  <a:pt x="3536" y="716"/>
                </a:lnTo>
                <a:cubicBezTo>
                  <a:pt x="3349" y="909"/>
                  <a:pt x="3178" y="1116"/>
                  <a:pt x="3009" y="1326"/>
                </a:cubicBezTo>
                <a:cubicBezTo>
                  <a:pt x="2900" y="1475"/>
                  <a:pt x="2809" y="1635"/>
                  <a:pt x="2705" y="1788"/>
                </a:cubicBezTo>
                <a:cubicBezTo>
                  <a:pt x="2684" y="1819"/>
                  <a:pt x="2662" y="1851"/>
                  <a:pt x="2638" y="1879"/>
                </a:cubicBezTo>
                <a:cubicBezTo>
                  <a:pt x="2621" y="1899"/>
                  <a:pt x="2603" y="1922"/>
                  <a:pt x="2577" y="1925"/>
                </a:cubicBezTo>
                <a:cubicBezTo>
                  <a:pt x="2575" y="1926"/>
                  <a:pt x="2573" y="1926"/>
                  <a:pt x="2570" y="1926"/>
                </a:cubicBezTo>
                <a:cubicBezTo>
                  <a:pt x="2500" y="1926"/>
                  <a:pt x="2491" y="1835"/>
                  <a:pt x="2480" y="1781"/>
                </a:cubicBezTo>
                <a:cubicBezTo>
                  <a:pt x="2457" y="1647"/>
                  <a:pt x="2440" y="1512"/>
                  <a:pt x="2412" y="1378"/>
                </a:cubicBezTo>
                <a:cubicBezTo>
                  <a:pt x="2322" y="947"/>
                  <a:pt x="2230" y="513"/>
                  <a:pt x="2084" y="97"/>
                </a:cubicBezTo>
                <a:cubicBezTo>
                  <a:pt x="2072" y="65"/>
                  <a:pt x="2061" y="33"/>
                  <a:pt x="2048" y="0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32bd8415fed_0_295"/>
          <p:cNvSpPr/>
          <p:nvPr/>
        </p:nvSpPr>
        <p:spPr>
          <a:xfrm>
            <a:off x="781521" y="2098216"/>
            <a:ext cx="668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200" u="none" cap="none" strike="noStrik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b="0" i="0" sz="2200" u="none" cap="none" strike="noStrike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3" name="Google Shape;503;g32bd8415fed_0_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238" y="380612"/>
            <a:ext cx="896190" cy="816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g32bd8415fed_0_295"/>
          <p:cNvGrpSpPr/>
          <p:nvPr/>
        </p:nvGrpSpPr>
        <p:grpSpPr>
          <a:xfrm>
            <a:off x="1293925" y="1279013"/>
            <a:ext cx="3505800" cy="3677400"/>
            <a:chOff x="1247800" y="1359738"/>
            <a:chExt cx="3505800" cy="3677400"/>
          </a:xfrm>
        </p:grpSpPr>
        <p:grpSp>
          <p:nvGrpSpPr>
            <p:cNvPr id="505" name="Google Shape;505;g32bd8415fed_0_295"/>
            <p:cNvGrpSpPr/>
            <p:nvPr/>
          </p:nvGrpSpPr>
          <p:grpSpPr>
            <a:xfrm>
              <a:off x="1247800" y="1359738"/>
              <a:ext cx="3505800" cy="3677400"/>
              <a:chOff x="1247800" y="1359738"/>
              <a:chExt cx="3505800" cy="3677400"/>
            </a:xfrm>
          </p:grpSpPr>
          <p:grpSp>
            <p:nvGrpSpPr>
              <p:cNvPr id="506" name="Google Shape;506;g32bd8415fed_0_295"/>
              <p:cNvGrpSpPr/>
              <p:nvPr/>
            </p:nvGrpSpPr>
            <p:grpSpPr>
              <a:xfrm>
                <a:off x="1247800" y="1359738"/>
                <a:ext cx="3505800" cy="3677400"/>
                <a:chOff x="1247800" y="1359738"/>
                <a:chExt cx="3505800" cy="3677400"/>
              </a:xfrm>
            </p:grpSpPr>
            <p:grpSp>
              <p:nvGrpSpPr>
                <p:cNvPr id="507" name="Google Shape;507;g32bd8415fed_0_295"/>
                <p:cNvGrpSpPr/>
                <p:nvPr/>
              </p:nvGrpSpPr>
              <p:grpSpPr>
                <a:xfrm>
                  <a:off x="1247800" y="1359738"/>
                  <a:ext cx="3505800" cy="3677400"/>
                  <a:chOff x="1247800" y="1359738"/>
                  <a:chExt cx="3505800" cy="3677400"/>
                </a:xfrm>
              </p:grpSpPr>
              <p:sp>
                <p:nvSpPr>
                  <p:cNvPr id="508" name="Google Shape;508;g32bd8415fed_0_295"/>
                  <p:cNvSpPr txBox="1"/>
                  <p:nvPr/>
                </p:nvSpPr>
                <p:spPr>
                  <a:xfrm>
                    <a:off x="1247800" y="1359738"/>
                    <a:ext cx="3505800" cy="3677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驚</a:t>
                    </a: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驗重現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驚心畫面歷歷在目。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逃避忌諱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避免再次提起相關事件。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神經過敏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情緒不穩定。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悲觀感想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  <a:p>
                    <a:pPr indent="0" lvl="0" marL="0" rtl="0" algn="l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zh-TW" sz="20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rPr>
                      <a:t>     對未來多感到負向情緒。</a:t>
                    </a:r>
                    <a:endParaRPr b="1" sz="2000">
                      <a:solidFill>
                        <a:schemeClr val="dk1"/>
                      </a:solidFill>
                      <a:latin typeface="Nunito"/>
                      <a:ea typeface="Nunito"/>
                      <a:cs typeface="Nunito"/>
                      <a:sym typeface="Nunito"/>
                    </a:endParaRPr>
                  </a:p>
                </p:txBody>
              </p:sp>
              <p:sp>
                <p:nvSpPr>
                  <p:cNvPr id="509" name="Google Shape;509;g32bd8415fed_0_295"/>
                  <p:cNvSpPr/>
                  <p:nvPr/>
                </p:nvSpPr>
                <p:spPr>
                  <a:xfrm>
                    <a:off x="1247800" y="1446200"/>
                    <a:ext cx="331200" cy="276900"/>
                  </a:xfrm>
                  <a:prstGeom prst="star4">
                    <a:avLst>
                      <a:gd fmla="val 12500" name="adj"/>
                    </a:avLst>
                  </a:prstGeom>
                  <a:solidFill>
                    <a:schemeClr val="lt2"/>
                  </a:solidFill>
                  <a:ln cap="flat" cmpd="sng" w="9525">
                    <a:solidFill>
                      <a:schemeClr val="dk2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>
                      <a:latin typeface="Nunito"/>
                      <a:ea typeface="Nunito"/>
                      <a:cs typeface="Nunito"/>
                      <a:sym typeface="Nunito"/>
                    </a:endParaRPr>
                  </a:p>
                </p:txBody>
              </p:sp>
            </p:grpSp>
            <p:sp>
              <p:nvSpPr>
                <p:cNvPr id="510" name="Google Shape;510;g32bd8415fed_0_295"/>
                <p:cNvSpPr/>
                <p:nvPr/>
              </p:nvSpPr>
              <p:spPr>
                <a:xfrm>
                  <a:off x="1247800" y="2364050"/>
                  <a:ext cx="331200" cy="276900"/>
                </a:xfrm>
                <a:prstGeom prst="star4">
                  <a:avLst>
                    <a:gd fmla="val 12500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Nunito"/>
                    <a:ea typeface="Nunito"/>
                    <a:cs typeface="Nunito"/>
                    <a:sym typeface="Nunito"/>
                  </a:endParaRPr>
                </a:p>
              </p:txBody>
            </p:sp>
          </p:grpSp>
          <p:sp>
            <p:nvSpPr>
              <p:cNvPr id="511" name="Google Shape;511;g32bd8415fed_0_295"/>
              <p:cNvSpPr/>
              <p:nvPr/>
            </p:nvSpPr>
            <p:spPr>
              <a:xfrm>
                <a:off x="1247800" y="3281900"/>
                <a:ext cx="331200" cy="276900"/>
              </a:xfrm>
              <a:prstGeom prst="star4">
                <a:avLst>
                  <a:gd fmla="val 12500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sp>
          <p:nvSpPr>
            <p:cNvPr id="512" name="Google Shape;512;g32bd8415fed_0_295"/>
            <p:cNvSpPr/>
            <p:nvPr/>
          </p:nvSpPr>
          <p:spPr>
            <a:xfrm>
              <a:off x="1247800" y="4199750"/>
              <a:ext cx="331200" cy="276900"/>
            </a:xfrm>
            <a:prstGeom prst="star4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513" name="Google Shape;513;g32bd8415fed_0_295"/>
          <p:cNvGrpSpPr/>
          <p:nvPr/>
        </p:nvGrpSpPr>
        <p:grpSpPr>
          <a:xfrm>
            <a:off x="5062138" y="1549950"/>
            <a:ext cx="3785100" cy="816900"/>
            <a:chOff x="5062138" y="1549950"/>
            <a:chExt cx="3785100" cy="816900"/>
          </a:xfrm>
        </p:grpSpPr>
        <p:sp>
          <p:nvSpPr>
            <p:cNvPr id="514" name="Google Shape;514;g32bd8415fed_0_295"/>
            <p:cNvSpPr txBox="1"/>
            <p:nvPr/>
          </p:nvSpPr>
          <p:spPr>
            <a:xfrm>
              <a:off x="5062138" y="1549950"/>
              <a:ext cx="3785100" cy="81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9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     </a:t>
              </a:r>
              <a:r>
                <a:rPr b="1" lang="zh-TW" sz="19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短期內並非病態，多半會在幾週</a:t>
              </a:r>
              <a:r>
                <a:rPr b="1" lang="zh-TW" sz="19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內改善。</a:t>
              </a:r>
              <a:endParaRPr b="1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515" name="Google Shape;515;g32bd8415fed_0_295"/>
            <p:cNvSpPr/>
            <p:nvPr/>
          </p:nvSpPr>
          <p:spPr>
            <a:xfrm>
              <a:off x="5122750" y="1671500"/>
              <a:ext cx="331200" cy="230700"/>
            </a:xfrm>
            <a:prstGeom prst="smileyFace">
              <a:avLst>
                <a:gd fmla="val 4653" name="adj"/>
              </a:avLst>
            </a:pr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516" name="Google Shape;516;g32bd8415fed_0_295"/>
          <p:cNvSpPr/>
          <p:nvPr/>
        </p:nvSpPr>
        <p:spPr>
          <a:xfrm>
            <a:off x="4415837" y="3092925"/>
            <a:ext cx="5077728" cy="1755324"/>
          </a:xfrm>
          <a:prstGeom prst="irregularSeal1">
            <a:avLst/>
          </a:prstGeom>
          <a:solidFill>
            <a:srgbClr val="FAD6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不至於長久影響生活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7" name="Google Shape;517;g32bd8415fed_0_295"/>
          <p:cNvSpPr txBox="1"/>
          <p:nvPr/>
        </p:nvSpPr>
        <p:spPr>
          <a:xfrm>
            <a:off x="4707575" y="585450"/>
            <a:ext cx="217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類PTSD，</a:t>
            </a: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黃龍杰</a:t>
            </a: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編譯</a:t>
            </a:r>
            <a:r>
              <a:rPr lang="zh-TW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ildhood anxiety disorder by Slidesgo">
  <a:themeElements>
    <a:clrScheme name="Simple Light">
      <a:dk1>
        <a:srgbClr val="282828"/>
      </a:dk1>
      <a:lt1>
        <a:srgbClr val="F3F3F3"/>
      </a:lt1>
      <a:dk2>
        <a:srgbClr val="F8BD38"/>
      </a:dk2>
      <a:lt2>
        <a:srgbClr val="EE8030"/>
      </a:lt2>
      <a:accent1>
        <a:srgbClr val="F7AB9D"/>
      </a:accent1>
      <a:accent2>
        <a:srgbClr val="82B0B4"/>
      </a:accent2>
      <a:accent3>
        <a:srgbClr val="539FA2"/>
      </a:accent3>
      <a:accent4>
        <a:srgbClr val="7F96BD"/>
      </a:accent4>
      <a:accent5>
        <a:srgbClr val="6882AA"/>
      </a:accent5>
      <a:accent6>
        <a:srgbClr val="B97E71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</cp:coreProperties>
</file>