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6" r:id="rId8"/>
    <p:sldId id="265" r:id="rId9"/>
    <p:sldId id="264" r:id="rId10"/>
    <p:sldId id="263" r:id="rId11"/>
    <p:sldId id="262" r:id="rId12"/>
    <p:sldId id="267" r:id="rId13"/>
    <p:sldId id="273" r:id="rId14"/>
    <p:sldId id="272" r:id="rId15"/>
    <p:sldId id="271" r:id="rId16"/>
    <p:sldId id="270" r:id="rId17"/>
    <p:sldId id="275" r:id="rId18"/>
    <p:sldId id="274" r:id="rId19"/>
    <p:sldId id="269" r:id="rId20"/>
    <p:sldId id="277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99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53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52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50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55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85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86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87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96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0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53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CA262-5DC8-4BD8-A4B5-D2FAAF2CE509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A0F38-99D9-4254-82BE-13F4E81C76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5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3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4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1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2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4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2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9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國小中低年級版-【地科小知識】東西跟地板怎麼搖來搖去的？為什麼會發生地震呢？｜小行星樂樂TV">
            <a:hlinkClick r:id="" action="ppaction://media"/>
            <a:extLst>
              <a:ext uri="{FF2B5EF4-FFF2-40B4-BE49-F238E27FC236}">
                <a16:creationId xmlns:a16="http://schemas.microsoft.com/office/drawing/2014/main" id="{D178D4DB-6021-42C0-8CFE-AD9E8A50C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344" y="1702025"/>
            <a:ext cx="8247311" cy="47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5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8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5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6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Office PowerPoint</Application>
  <PresentationFormat>如螢幕大小 (4:3)</PresentationFormat>
  <Paragraphs>0</Paragraphs>
  <Slides>23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Iming</dc:creator>
  <cp:lastModifiedBy>user</cp:lastModifiedBy>
  <cp:revision>5</cp:revision>
  <dcterms:created xsi:type="dcterms:W3CDTF">2025-02-04T06:55:44Z</dcterms:created>
  <dcterms:modified xsi:type="dcterms:W3CDTF">2025-02-04T07:16:58Z</dcterms:modified>
</cp:coreProperties>
</file>